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7" r:id="rId2"/>
    <p:sldId id="258" r:id="rId3"/>
    <p:sldId id="262" r:id="rId4"/>
    <p:sldId id="266" r:id="rId5"/>
    <p:sldId id="307" r:id="rId6"/>
    <p:sldId id="275" r:id="rId7"/>
    <p:sldId id="276" r:id="rId8"/>
    <p:sldId id="277" r:id="rId9"/>
    <p:sldId id="256" r:id="rId10"/>
    <p:sldId id="259" r:id="rId11"/>
    <p:sldId id="260" r:id="rId12"/>
    <p:sldId id="261" r:id="rId13"/>
    <p:sldId id="263" r:id="rId14"/>
    <p:sldId id="264" r:id="rId15"/>
    <p:sldId id="265" r:id="rId16"/>
    <p:sldId id="267" r:id="rId17"/>
    <p:sldId id="268" r:id="rId18"/>
    <p:sldId id="269" r:id="rId19"/>
    <p:sldId id="270" r:id="rId20"/>
    <p:sldId id="271" r:id="rId21"/>
    <p:sldId id="272" r:id="rId22"/>
    <p:sldId id="274" r:id="rId23"/>
    <p:sldId id="278" r:id="rId24"/>
    <p:sldId id="283"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23" r:id="rId51"/>
    <p:sldId id="324" r:id="rId52"/>
    <p:sldId id="325" r:id="rId53"/>
    <p:sldId id="326" r:id="rId54"/>
    <p:sldId id="306" r:id="rId55"/>
    <p:sldId id="308" r:id="rId56"/>
    <p:sldId id="309" r:id="rId57"/>
    <p:sldId id="310" r:id="rId58"/>
    <p:sldId id="311" r:id="rId59"/>
    <p:sldId id="312" r:id="rId60"/>
    <p:sldId id="313" r:id="rId61"/>
    <p:sldId id="314" r:id="rId62"/>
    <p:sldId id="315" r:id="rId63"/>
    <p:sldId id="316" r:id="rId64"/>
    <p:sldId id="321" r:id="rId65"/>
    <p:sldId id="322" r:id="rId66"/>
    <p:sldId id="317" r:id="rId67"/>
    <p:sldId id="318" r:id="rId68"/>
    <p:sldId id="319" r:id="rId69"/>
    <p:sldId id="320"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4"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8" autoAdjust="0"/>
    <p:restoredTop sz="94660"/>
  </p:normalViewPr>
  <p:slideViewPr>
    <p:cSldViewPr snapToGrid="0">
      <p:cViewPr varScale="1">
        <p:scale>
          <a:sx n="122" d="100"/>
          <a:sy n="122" d="100"/>
        </p:scale>
        <p:origin x="76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w="25400">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65E-6B41-B1C3-3B64D8B73591}"/>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965E-6B41-B1C3-3B64D8B73591}"/>
              </c:ext>
            </c:extLst>
          </c:dPt>
          <c:dPt>
            <c:idx val="2"/>
            <c:bubble3D val="0"/>
            <c:spPr>
              <a:solidFill>
                <a:schemeClr val="accent3"/>
              </a:solidFill>
              <a:ln w="19050">
                <a:noFill/>
              </a:ln>
              <a:effectLst/>
            </c:spPr>
            <c:extLst>
              <c:ext xmlns:c16="http://schemas.microsoft.com/office/drawing/2014/chart" uri="{C3380CC4-5D6E-409C-BE32-E72D297353CC}">
                <c16:uniqueId val="{00000005-965E-6B41-B1C3-3B64D8B73591}"/>
              </c:ext>
            </c:extLst>
          </c:dPt>
          <c:dPt>
            <c:idx val="3"/>
            <c:bubble3D val="0"/>
            <c:spPr>
              <a:solidFill>
                <a:schemeClr val="accent4"/>
              </a:solidFill>
              <a:ln w="19050">
                <a:noFill/>
              </a:ln>
              <a:effectLst/>
            </c:spPr>
            <c:extLst>
              <c:ext xmlns:c16="http://schemas.microsoft.com/office/drawing/2014/chart" uri="{C3380CC4-5D6E-409C-BE32-E72D297353CC}">
                <c16:uniqueId val="{00000007-965E-6B41-B1C3-3B64D8B73591}"/>
              </c:ext>
            </c:extLst>
          </c:dPt>
          <c:cat>
            <c:strRef>
              <c:f>Sheet1!$A$2:$A$5</c:f>
              <c:strCache>
                <c:ptCount val="2"/>
                <c:pt idx="0">
                  <c:v>1st Qtr</c:v>
                </c:pt>
                <c:pt idx="1">
                  <c:v>2nd Qtr</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965E-6B41-B1C3-3B64D8B7359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1BEF-9541-8678-E76BB9E3F102}"/>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1BEF-9541-8678-E76BB9E3F102}"/>
              </c:ext>
            </c:extLst>
          </c:dPt>
          <c:dPt>
            <c:idx val="2"/>
            <c:bubble3D val="0"/>
            <c:spPr>
              <a:solidFill>
                <a:schemeClr val="accent3"/>
              </a:solidFill>
              <a:ln w="19050">
                <a:noFill/>
              </a:ln>
              <a:effectLst/>
            </c:spPr>
            <c:extLst>
              <c:ext xmlns:c16="http://schemas.microsoft.com/office/drawing/2014/chart" uri="{C3380CC4-5D6E-409C-BE32-E72D297353CC}">
                <c16:uniqueId val="{00000005-1BEF-9541-8678-E76BB9E3F102}"/>
              </c:ext>
            </c:extLst>
          </c:dPt>
          <c:dPt>
            <c:idx val="3"/>
            <c:bubble3D val="0"/>
            <c:spPr>
              <a:solidFill>
                <a:schemeClr val="accent4"/>
              </a:solidFill>
              <a:ln w="19050">
                <a:noFill/>
              </a:ln>
              <a:effectLst/>
            </c:spPr>
            <c:extLst>
              <c:ext xmlns:c16="http://schemas.microsoft.com/office/drawing/2014/chart" uri="{C3380CC4-5D6E-409C-BE32-E72D297353CC}">
                <c16:uniqueId val="{00000007-1BEF-9541-8678-E76BB9E3F102}"/>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1BEF-9541-8678-E76BB9E3F10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8BF9-8B4C-BB10-410D8077042D}"/>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8BF9-8B4C-BB10-410D8077042D}"/>
              </c:ext>
            </c:extLst>
          </c:dPt>
          <c:dPt>
            <c:idx val="2"/>
            <c:bubble3D val="0"/>
            <c:spPr>
              <a:solidFill>
                <a:schemeClr val="accent3"/>
              </a:solidFill>
              <a:ln w="19050">
                <a:noFill/>
              </a:ln>
              <a:effectLst/>
            </c:spPr>
            <c:extLst>
              <c:ext xmlns:c16="http://schemas.microsoft.com/office/drawing/2014/chart" uri="{C3380CC4-5D6E-409C-BE32-E72D297353CC}">
                <c16:uniqueId val="{00000005-8BF9-8B4C-BB10-410D8077042D}"/>
              </c:ext>
            </c:extLst>
          </c:dPt>
          <c:dPt>
            <c:idx val="3"/>
            <c:bubble3D val="0"/>
            <c:spPr>
              <a:solidFill>
                <a:schemeClr val="accent4"/>
              </a:solidFill>
              <a:ln w="19050">
                <a:noFill/>
              </a:ln>
              <a:effectLst/>
            </c:spPr>
            <c:extLst>
              <c:ext xmlns:c16="http://schemas.microsoft.com/office/drawing/2014/chart" uri="{C3380CC4-5D6E-409C-BE32-E72D297353CC}">
                <c16:uniqueId val="{00000007-8BF9-8B4C-BB10-410D8077042D}"/>
              </c:ext>
            </c:extLst>
          </c:dPt>
          <c:cat>
            <c:strRef>
              <c:f>Sheet1!$A$2:$A$5</c:f>
              <c:strCache>
                <c:ptCount val="2"/>
                <c:pt idx="0">
                  <c:v>1st Qtr</c:v>
                </c:pt>
                <c:pt idx="1">
                  <c:v>2nd Qtr</c:v>
                </c:pt>
              </c:strCache>
            </c:strRef>
          </c:cat>
          <c:val>
            <c:numRef>
              <c:f>Sheet1!$B$2:$B$5</c:f>
              <c:numCache>
                <c:formatCode>General</c:formatCode>
                <c:ptCount val="4"/>
                <c:pt idx="0">
                  <c:v>10</c:v>
                </c:pt>
                <c:pt idx="1">
                  <c:v>90</c:v>
                </c:pt>
              </c:numCache>
            </c:numRef>
          </c:val>
          <c:extLst>
            <c:ext xmlns:c16="http://schemas.microsoft.com/office/drawing/2014/chart" uri="{C3380CC4-5D6E-409C-BE32-E72D297353CC}">
              <c16:uniqueId val="{00000008-8BF9-8B4C-BB10-410D8077042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lumMod val="50000"/>
                </a:schemeClr>
              </a:solidFill>
              <a:ln w="19050">
                <a:noFill/>
              </a:ln>
              <a:effectLst/>
            </c:spPr>
            <c:extLst>
              <c:ext xmlns:c16="http://schemas.microsoft.com/office/drawing/2014/chart" uri="{C3380CC4-5D6E-409C-BE32-E72D297353CC}">
                <c16:uniqueId val="{00000001-92BB-484D-8866-70863B7EF064}"/>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92BB-484D-8866-70863B7EF064}"/>
              </c:ext>
            </c:extLst>
          </c:dPt>
          <c:dPt>
            <c:idx val="2"/>
            <c:bubble3D val="0"/>
            <c:spPr>
              <a:solidFill>
                <a:schemeClr val="accent3"/>
              </a:solidFill>
              <a:ln w="19050">
                <a:noFill/>
              </a:ln>
              <a:effectLst/>
            </c:spPr>
            <c:extLst>
              <c:ext xmlns:c16="http://schemas.microsoft.com/office/drawing/2014/chart" uri="{C3380CC4-5D6E-409C-BE32-E72D297353CC}">
                <c16:uniqueId val="{00000005-92BB-484D-8866-70863B7EF064}"/>
              </c:ext>
            </c:extLst>
          </c:dPt>
          <c:dPt>
            <c:idx val="3"/>
            <c:bubble3D val="0"/>
            <c:spPr>
              <a:solidFill>
                <a:schemeClr val="accent4"/>
              </a:solidFill>
              <a:ln w="19050">
                <a:noFill/>
              </a:ln>
              <a:effectLst/>
            </c:spPr>
            <c:extLst>
              <c:ext xmlns:c16="http://schemas.microsoft.com/office/drawing/2014/chart" uri="{C3380CC4-5D6E-409C-BE32-E72D297353CC}">
                <c16:uniqueId val="{00000007-92BB-484D-8866-70863B7EF064}"/>
              </c:ext>
            </c:extLst>
          </c:dPt>
          <c:cat>
            <c:strRef>
              <c:f>Sheet1!$A$2:$A$5</c:f>
              <c:strCache>
                <c:ptCount val="2"/>
                <c:pt idx="0">
                  <c:v>1st Qtr</c:v>
                </c:pt>
                <c:pt idx="1">
                  <c:v>2nd Qtr</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92BB-484D-8866-70863B7EF06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19C0B4"/>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DF37-F847-ADF3-B9CF7FF4DB3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F37-F847-ADF3-B9CF7FF4DB3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DF37-F847-ADF3-B9CF7FF4DB3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DF37-F847-ADF3-B9CF7FF4DB36}"/>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DF37-F847-ADF3-B9CF7FF4DB36}"/>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DF37-F847-ADF3-B9CF7FF4DB36}"/>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DF37-F847-ADF3-B9CF7FF4DB36}"/>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DF37-F847-ADF3-B9CF7FF4DB36}"/>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DF37-F847-ADF3-B9CF7FF4DB36}"/>
              </c:ext>
            </c:extLst>
          </c:dPt>
          <c:dPt>
            <c:idx val="9"/>
            <c:invertIfNegative val="0"/>
            <c:bubble3D val="0"/>
            <c:spPr>
              <a:solidFill>
                <a:schemeClr val="accent3"/>
              </a:solidFill>
              <a:ln>
                <a:noFill/>
              </a:ln>
              <a:effectLst/>
            </c:spPr>
            <c:extLst>
              <c:ext xmlns:c16="http://schemas.microsoft.com/office/drawing/2014/chart" uri="{C3380CC4-5D6E-409C-BE32-E72D297353CC}">
                <c16:uniqueId val="{00000013-DF37-F847-ADF3-B9CF7FF4DB36}"/>
              </c:ext>
            </c:extLst>
          </c:dPt>
          <c:dPt>
            <c:idx val="10"/>
            <c:invertIfNegative val="0"/>
            <c:bubble3D val="0"/>
            <c:spPr>
              <a:solidFill>
                <a:schemeClr val="accent3"/>
              </a:solidFill>
              <a:ln>
                <a:noFill/>
              </a:ln>
              <a:effectLst/>
            </c:spPr>
            <c:extLst>
              <c:ext xmlns:c16="http://schemas.microsoft.com/office/drawing/2014/chart" uri="{C3380CC4-5D6E-409C-BE32-E72D297353CC}">
                <c16:uniqueId val="{00000015-DF37-F847-ADF3-B9CF7FF4DB36}"/>
              </c:ext>
            </c:extLst>
          </c:dPt>
          <c:dPt>
            <c:idx val="11"/>
            <c:invertIfNegative val="0"/>
            <c:bubble3D val="0"/>
            <c:spPr>
              <a:solidFill>
                <a:schemeClr val="accent3"/>
              </a:solidFill>
              <a:ln>
                <a:noFill/>
              </a:ln>
              <a:effectLst/>
            </c:spPr>
            <c:extLst>
              <c:ext xmlns:c16="http://schemas.microsoft.com/office/drawing/2014/chart" uri="{C3380CC4-5D6E-409C-BE32-E72D297353CC}">
                <c16:uniqueId val="{00000017-DF37-F847-ADF3-B9CF7FF4DB36}"/>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19-DF37-F847-ADF3-B9CF7FF4DB36}"/>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1B-DF37-F847-ADF3-B9CF7FF4DB36}"/>
              </c:ext>
            </c:extLst>
          </c:dPt>
          <c:dPt>
            <c:idx val="14"/>
            <c:invertIfNegative val="0"/>
            <c:bubble3D val="0"/>
            <c:spPr>
              <a:solidFill>
                <a:schemeClr val="accent4"/>
              </a:solidFill>
              <a:ln>
                <a:noFill/>
              </a:ln>
              <a:effectLst/>
            </c:spPr>
            <c:extLst>
              <c:ext xmlns:c16="http://schemas.microsoft.com/office/drawing/2014/chart" uri="{C3380CC4-5D6E-409C-BE32-E72D297353CC}">
                <c16:uniqueId val="{0000001D-DF37-F847-ADF3-B9CF7FF4DB36}"/>
              </c:ext>
            </c:extLst>
          </c:dPt>
          <c:dPt>
            <c:idx val="15"/>
            <c:invertIfNegative val="0"/>
            <c:bubble3D val="0"/>
            <c:spPr>
              <a:solidFill>
                <a:schemeClr val="accent4"/>
              </a:solidFill>
              <a:ln>
                <a:noFill/>
              </a:ln>
              <a:effectLst/>
            </c:spPr>
            <c:extLst>
              <c:ext xmlns:c16="http://schemas.microsoft.com/office/drawing/2014/chart" uri="{C3380CC4-5D6E-409C-BE32-E72D297353CC}">
                <c16:uniqueId val="{0000001F-DF37-F847-ADF3-B9CF7FF4DB36}"/>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21-DF37-F847-ADF3-B9CF7FF4DB36}"/>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23-DF37-F847-ADF3-B9CF7FF4DB36}"/>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25-DF37-F847-ADF3-B9CF7FF4DB36}"/>
              </c:ext>
            </c:extLst>
          </c:dPt>
          <c:dPt>
            <c:idx val="19"/>
            <c:invertIfNegative val="0"/>
            <c:bubble3D val="0"/>
            <c:spPr>
              <a:solidFill>
                <a:schemeClr val="accent4"/>
              </a:solidFill>
              <a:ln>
                <a:noFill/>
              </a:ln>
              <a:effectLst/>
            </c:spPr>
            <c:extLst>
              <c:ext xmlns:c16="http://schemas.microsoft.com/office/drawing/2014/chart" uri="{C3380CC4-5D6E-409C-BE32-E72D297353CC}">
                <c16:uniqueId val="{00000027-DF37-F847-ADF3-B9CF7FF4DB36}"/>
              </c:ext>
            </c:extLst>
          </c:dPt>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Sheet1!$B$2:$B$21</c:f>
              <c:numCache>
                <c:formatCode>General</c:formatCode>
                <c:ptCount val="20"/>
                <c:pt idx="0">
                  <c:v>7</c:v>
                </c:pt>
                <c:pt idx="1">
                  <c:v>5</c:v>
                </c:pt>
                <c:pt idx="2">
                  <c:v>2</c:v>
                </c:pt>
                <c:pt idx="3">
                  <c:v>3.5</c:v>
                </c:pt>
                <c:pt idx="4">
                  <c:v>1</c:v>
                </c:pt>
                <c:pt idx="5">
                  <c:v>4.5</c:v>
                </c:pt>
                <c:pt idx="6">
                  <c:v>2</c:v>
                </c:pt>
                <c:pt idx="7">
                  <c:v>1</c:v>
                </c:pt>
                <c:pt idx="8">
                  <c:v>3</c:v>
                </c:pt>
                <c:pt idx="9">
                  <c:v>1.5</c:v>
                </c:pt>
                <c:pt idx="10">
                  <c:v>4</c:v>
                </c:pt>
                <c:pt idx="11">
                  <c:v>3</c:v>
                </c:pt>
                <c:pt idx="12">
                  <c:v>1</c:v>
                </c:pt>
                <c:pt idx="13">
                  <c:v>4.5</c:v>
                </c:pt>
                <c:pt idx="14">
                  <c:v>5</c:v>
                </c:pt>
                <c:pt idx="15">
                  <c:v>3.5</c:v>
                </c:pt>
                <c:pt idx="16">
                  <c:v>2.5</c:v>
                </c:pt>
                <c:pt idx="17">
                  <c:v>1.5</c:v>
                </c:pt>
                <c:pt idx="18">
                  <c:v>0.5</c:v>
                </c:pt>
                <c:pt idx="19">
                  <c:v>0.2</c:v>
                </c:pt>
              </c:numCache>
            </c:numRef>
          </c:val>
          <c:extLst>
            <c:ext xmlns:c16="http://schemas.microsoft.com/office/drawing/2014/chart" uri="{C3380CC4-5D6E-409C-BE32-E72D297353CC}">
              <c16:uniqueId val="{00000028-DF37-F847-ADF3-B9CF7FF4DB36}"/>
            </c:ext>
          </c:extLst>
        </c:ser>
        <c:dLbls>
          <c:showLegendKey val="0"/>
          <c:showVal val="0"/>
          <c:showCatName val="0"/>
          <c:showSerName val="0"/>
          <c:showPercent val="0"/>
          <c:showBubbleSize val="0"/>
        </c:dLbls>
        <c:gapWidth val="50"/>
        <c:overlap val="-27"/>
        <c:axId val="107646048"/>
        <c:axId val="107648800"/>
      </c:barChart>
      <c:catAx>
        <c:axId val="10764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7648800"/>
        <c:crosses val="autoZero"/>
        <c:auto val="1"/>
        <c:lblAlgn val="ctr"/>
        <c:lblOffset val="100"/>
        <c:noMultiLvlLbl val="0"/>
      </c:catAx>
      <c:valAx>
        <c:axId val="1076488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7646048"/>
        <c:crosses val="autoZero"/>
        <c:crossBetween val="between"/>
      </c:valAx>
      <c:spPr>
        <a:noFill/>
        <a:ln>
          <a:noFill/>
        </a:ln>
        <a:effectLst/>
      </c:spPr>
    </c:plotArea>
    <c:plotVisOnly val="1"/>
    <c:dispBlanksAs val="gap"/>
    <c:showDLblsOverMax val="0"/>
  </c:chart>
  <c:spPr>
    <a:noFill/>
    <a:ln>
      <a:noFill/>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bar"/>
        <c:grouping val="clustered"/>
        <c:varyColors val="0"/>
        <c:ser>
          <c:idx val="0"/>
          <c:order val="0"/>
          <c:tx>
            <c:strRef>
              <c:f>Sheet1!$B$1</c:f>
              <c:strCache>
                <c:ptCount val="1"/>
                <c:pt idx="0">
                  <c:v>Product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Sheet1!$B$2:$B$3</c:f>
              <c:numCache>
                <c:formatCode>"$"#,##0</c:formatCode>
                <c:ptCount val="2"/>
                <c:pt idx="0">
                  <c:v>248678</c:v>
                </c:pt>
                <c:pt idx="1">
                  <c:v>345687</c:v>
                </c:pt>
              </c:numCache>
            </c:numRef>
          </c:val>
          <c:extLst>
            <c:ext xmlns:c16="http://schemas.microsoft.com/office/drawing/2014/chart" uri="{C3380CC4-5D6E-409C-BE32-E72D297353CC}">
              <c16:uniqueId val="{00000000-94E5-5B4B-8435-5A6CF8508C8D}"/>
            </c:ext>
          </c:extLst>
        </c:ser>
        <c:ser>
          <c:idx val="1"/>
          <c:order val="1"/>
          <c:tx>
            <c:strRef>
              <c:f>Sheet1!$C$1</c:f>
              <c:strCache>
                <c:ptCount val="1"/>
                <c:pt idx="0">
                  <c:v>Product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Sheet1!$C$2:$C$3</c:f>
              <c:numCache>
                <c:formatCode>"$"#,##0</c:formatCode>
                <c:ptCount val="2"/>
                <c:pt idx="0">
                  <c:v>378000</c:v>
                </c:pt>
                <c:pt idx="1">
                  <c:v>475654</c:v>
                </c:pt>
              </c:numCache>
            </c:numRef>
          </c:val>
          <c:extLst>
            <c:ext xmlns:c16="http://schemas.microsoft.com/office/drawing/2014/chart" uri="{C3380CC4-5D6E-409C-BE32-E72D297353CC}">
              <c16:uniqueId val="{00000001-94E5-5B4B-8435-5A6CF8508C8D}"/>
            </c:ext>
          </c:extLst>
        </c:ser>
        <c:ser>
          <c:idx val="2"/>
          <c:order val="2"/>
          <c:tx>
            <c:strRef>
              <c:f>Sheet1!$D$1</c:f>
              <c:strCache>
                <c:ptCount val="1"/>
                <c:pt idx="0">
                  <c:v>Product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Sheet1!$D$2:$D$3</c:f>
              <c:numCache>
                <c:formatCode>"$"#,##0</c:formatCode>
                <c:ptCount val="2"/>
                <c:pt idx="0">
                  <c:v>412500</c:v>
                </c:pt>
                <c:pt idx="1">
                  <c:v>625456</c:v>
                </c:pt>
              </c:numCache>
            </c:numRef>
          </c:val>
          <c:extLst>
            <c:ext xmlns:c16="http://schemas.microsoft.com/office/drawing/2014/chart" uri="{C3380CC4-5D6E-409C-BE32-E72D297353CC}">
              <c16:uniqueId val="{00000002-94E5-5B4B-8435-5A6CF8508C8D}"/>
            </c:ext>
          </c:extLst>
        </c:ser>
        <c:ser>
          <c:idx val="3"/>
          <c:order val="3"/>
          <c:tx>
            <c:strRef>
              <c:f>Sheet1!$E$1</c:f>
              <c:strCache>
                <c:ptCount val="1"/>
                <c:pt idx="0">
                  <c:v>Product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Sheet1!$E$2:$E$3</c:f>
              <c:numCache>
                <c:formatCode>"$"#,##0</c:formatCode>
                <c:ptCount val="2"/>
                <c:pt idx="0">
                  <c:v>567000</c:v>
                </c:pt>
                <c:pt idx="1">
                  <c:v>789000</c:v>
                </c:pt>
              </c:numCache>
            </c:numRef>
          </c:val>
          <c:extLst>
            <c:ext xmlns:c16="http://schemas.microsoft.com/office/drawing/2014/chart" uri="{C3380CC4-5D6E-409C-BE32-E72D297353CC}">
              <c16:uniqueId val="{00000003-94E5-5B4B-8435-5A6CF8508C8D}"/>
            </c:ext>
          </c:extLst>
        </c:ser>
        <c:dLbls>
          <c:showLegendKey val="0"/>
          <c:showVal val="0"/>
          <c:showCatName val="0"/>
          <c:showSerName val="0"/>
          <c:showPercent val="0"/>
          <c:showBubbleSize val="0"/>
        </c:dLbls>
        <c:gapWidth val="150"/>
        <c:axId val="106092592"/>
        <c:axId val="106094224"/>
      </c:barChart>
      <c:catAx>
        <c:axId val="106092592"/>
        <c:scaling>
          <c:orientation val="minMax"/>
        </c:scaling>
        <c:delete val="0"/>
        <c:axPos val="l"/>
        <c:numFmt formatCode="General"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6094224"/>
        <c:crosses val="autoZero"/>
        <c:auto val="1"/>
        <c:lblAlgn val="ctr"/>
        <c:lblOffset val="100"/>
        <c:noMultiLvlLbl val="0"/>
      </c:catAx>
      <c:valAx>
        <c:axId val="106094224"/>
        <c:scaling>
          <c:orientation val="minMax"/>
        </c:scaling>
        <c:delete val="0"/>
        <c:axPos val="b"/>
        <c:numFmt formatCode="&quot;$&quot;#,##0"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6092592"/>
        <c:crosses val="autoZero"/>
        <c:crossBetween val="between"/>
      </c:valAx>
      <c:spPr>
        <a:noFill/>
        <a:ln w="12700">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lineChart>
        <c:grouping val="standard"/>
        <c:varyColors val="0"/>
        <c:ser>
          <c:idx val="0"/>
          <c:order val="0"/>
          <c:tx>
            <c:strRef>
              <c:f>Sheet1!$B$1</c:f>
              <c:strCache>
                <c:ptCount val="1"/>
                <c:pt idx="0">
                  <c:v>Sales</c:v>
                </c:pt>
              </c:strCache>
            </c:strRef>
          </c:tx>
          <c:spPr>
            <a:ln w="25400" cap="rnd" cmpd="sng" algn="ctr">
              <a:solidFill>
                <a:schemeClr val="accent2"/>
              </a:solidFill>
              <a:prstDash val="solid"/>
              <a:round/>
            </a:ln>
            <a:effectLst/>
          </c:spPr>
          <c:marker>
            <c:symbol val="circle"/>
            <c:size val="8"/>
            <c:spPr>
              <a:solidFill>
                <a:schemeClr val="accent2"/>
              </a:solidFill>
              <a:ln w="6350" cap="flat" cmpd="sng" algn="ctr">
                <a:solidFill>
                  <a:schemeClr val="accent2">
                    <a:alpha val="50000"/>
                  </a:schemeClr>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0.32000000000000101</c:v>
                </c:pt>
                <c:pt idx="8">
                  <c:v>0.45</c:v>
                </c:pt>
                <c:pt idx="9">
                  <c:v>0.60000000000000098</c:v>
                </c:pt>
                <c:pt idx="10">
                  <c:v>0.65000000000000202</c:v>
                </c:pt>
                <c:pt idx="11">
                  <c:v>0.55000000000000004</c:v>
                </c:pt>
              </c:numCache>
            </c:numRef>
          </c:val>
          <c:smooth val="0"/>
          <c:extLst>
            <c:ext xmlns:c16="http://schemas.microsoft.com/office/drawing/2014/chart" uri="{C3380CC4-5D6E-409C-BE32-E72D297353CC}">
              <c16:uniqueId val="{00000000-09D7-3B4C-8C78-415CAB916422}"/>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0.380000000000001</c:v>
                </c:pt>
                <c:pt idx="2">
                  <c:v>0.4</c:v>
                </c:pt>
                <c:pt idx="3">
                  <c:v>0.48</c:v>
                </c:pt>
                <c:pt idx="4">
                  <c:v>0.65000000000000202</c:v>
                </c:pt>
                <c:pt idx="5">
                  <c:v>0.65000000000000202</c:v>
                </c:pt>
                <c:pt idx="6">
                  <c:v>0.78</c:v>
                </c:pt>
                <c:pt idx="7">
                  <c:v>0.85000000000000098</c:v>
                </c:pt>
                <c:pt idx="8">
                  <c:v>0.86000000000000099</c:v>
                </c:pt>
                <c:pt idx="9">
                  <c:v>0.85000000000000098</c:v>
                </c:pt>
                <c:pt idx="10">
                  <c:v>0.9</c:v>
                </c:pt>
                <c:pt idx="11">
                  <c:v>0.85000000000000098</c:v>
                </c:pt>
              </c:numCache>
            </c:numRef>
          </c:val>
          <c:smooth val="0"/>
          <c:extLst>
            <c:ext xmlns:c16="http://schemas.microsoft.com/office/drawing/2014/chart" uri="{C3380CC4-5D6E-409C-BE32-E72D297353CC}">
              <c16:uniqueId val="{00000001-09D7-3B4C-8C78-415CAB916422}"/>
            </c:ext>
          </c:extLst>
        </c:ser>
        <c:dLbls>
          <c:showLegendKey val="0"/>
          <c:showVal val="0"/>
          <c:showCatName val="0"/>
          <c:showSerName val="0"/>
          <c:showPercent val="0"/>
          <c:showBubbleSize val="0"/>
        </c:dLbls>
        <c:marker val="1"/>
        <c:smooth val="0"/>
        <c:axId val="-2881536"/>
        <c:axId val="-3103488"/>
      </c:lineChart>
      <c:catAx>
        <c:axId val="-2881536"/>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3103488"/>
        <c:crosses val="autoZero"/>
        <c:auto val="1"/>
        <c:lblAlgn val="ctr"/>
        <c:lblOffset val="100"/>
        <c:noMultiLvlLbl val="0"/>
      </c:catAx>
      <c:valAx>
        <c:axId val="-3103488"/>
        <c:scaling>
          <c:orientation val="minMax"/>
        </c:scaling>
        <c:delete val="0"/>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2881536"/>
        <c:crosses val="autoZero"/>
        <c:crossBetween val="between"/>
      </c:valAx>
      <c:spPr>
        <a:noFill/>
        <a:ln w="6350">
          <a:solidFill>
            <a:schemeClr val="bg1">
              <a:lumMod val="85000"/>
            </a:schemeClr>
          </a:solid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Source Sans Pro" charset="0"/>
                    <a:cs typeface="Source Sans Pro"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E70-0E4B-A04F-E16FF63A9870}"/>
            </c:ext>
          </c:extLst>
        </c:ser>
        <c:dLbls>
          <c:dLblPos val="outEnd"/>
          <c:showLegendKey val="0"/>
          <c:showVal val="1"/>
          <c:showCatName val="0"/>
          <c:showSerName val="0"/>
          <c:showPercent val="0"/>
          <c:showBubbleSize val="0"/>
        </c:dLbls>
        <c:gapWidth val="444"/>
        <c:axId val="84085232"/>
        <c:axId val="88623360"/>
      </c:barChart>
      <c:catAx>
        <c:axId val="8408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Source Sans Pro" charset="0"/>
                <a:cs typeface="Source Sans Pro" charset="0"/>
              </a:defRPr>
            </a:pPr>
            <a:endParaRPr lang="en-US"/>
          </a:p>
        </c:txPr>
        <c:crossAx val="88623360"/>
        <c:crosses val="autoZero"/>
        <c:auto val="1"/>
        <c:lblAlgn val="ctr"/>
        <c:lblOffset val="100"/>
        <c:noMultiLvlLbl val="0"/>
      </c:catAx>
      <c:valAx>
        <c:axId val="88623360"/>
        <c:scaling>
          <c:orientation val="minMax"/>
        </c:scaling>
        <c:delete val="1"/>
        <c:axPos val="b"/>
        <c:numFmt formatCode="General" sourceLinked="1"/>
        <c:majorTickMark val="none"/>
        <c:minorTickMark val="none"/>
        <c:tickLblPos val="nextTo"/>
        <c:crossAx val="840852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Source Sans Pro" charset="0"/>
              <a:cs typeface="Source Sans Pro" charset="0"/>
            </a:defRPr>
          </a:pPr>
          <a:endParaRPr lang="en-US"/>
        </a:p>
      </c:txPr>
    </c:legend>
    <c:plotVisOnly val="1"/>
    <c:dispBlanksAs val="gap"/>
    <c:showDLblsOverMax val="0"/>
  </c:chart>
  <c:spPr>
    <a:noFill/>
    <a:ln>
      <a:noFill/>
    </a:ln>
    <a:effectLst/>
  </c:spPr>
  <c:txPr>
    <a:bodyPr/>
    <a:lstStyle/>
    <a:p>
      <a:pPr>
        <a:defRPr sz="1000" b="0" i="0">
          <a:latin typeface="+mn-lt"/>
          <a:ea typeface="Source Sans Pro" charset="0"/>
          <a:cs typeface="Source Sans Pr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F69F6-6E09-2240-BDA9-08F227C36281}" type="datetimeFigureOut">
              <a:rPr lang="en-US" smtClean="0"/>
              <a:t>6/26/18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6DD-ACF9-3A4A-83E5-4DE399FB2E72}" type="slidenum">
              <a:rPr lang="en-US" smtClean="0"/>
              <a:t>‹#›</a:t>
            </a:fld>
            <a:endParaRPr lang="en-US"/>
          </a:p>
        </p:txBody>
      </p:sp>
    </p:spTree>
    <p:extLst>
      <p:ext uri="{BB962C8B-B14F-4D97-AF65-F5344CB8AC3E}">
        <p14:creationId xmlns:p14="http://schemas.microsoft.com/office/powerpoint/2010/main" val="36503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40</a:t>
            </a:fld>
            <a:endParaRPr lang="en-US"/>
          </a:p>
        </p:txBody>
      </p:sp>
    </p:spTree>
    <p:extLst>
      <p:ext uri="{BB962C8B-B14F-4D97-AF65-F5344CB8AC3E}">
        <p14:creationId xmlns:p14="http://schemas.microsoft.com/office/powerpoint/2010/main" val="88408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42</a:t>
            </a:fld>
            <a:endParaRPr lang="en-US"/>
          </a:p>
        </p:txBody>
      </p:sp>
    </p:spTree>
    <p:extLst>
      <p:ext uri="{BB962C8B-B14F-4D97-AF65-F5344CB8AC3E}">
        <p14:creationId xmlns:p14="http://schemas.microsoft.com/office/powerpoint/2010/main" val="99958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55</a:t>
            </a:fld>
            <a:endParaRPr lang="en-US"/>
          </a:p>
        </p:txBody>
      </p:sp>
    </p:spTree>
    <p:extLst>
      <p:ext uri="{BB962C8B-B14F-4D97-AF65-F5344CB8AC3E}">
        <p14:creationId xmlns:p14="http://schemas.microsoft.com/office/powerpoint/2010/main" val="72652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59</a:t>
            </a:fld>
            <a:endParaRPr lang="en-US"/>
          </a:p>
        </p:txBody>
      </p:sp>
    </p:spTree>
    <p:extLst>
      <p:ext uri="{BB962C8B-B14F-4D97-AF65-F5344CB8AC3E}">
        <p14:creationId xmlns:p14="http://schemas.microsoft.com/office/powerpoint/2010/main" val="22820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3F51BA-7433-1D4B-84CB-B35DE54FDFCD}" type="slidenum">
              <a:rPr lang="en-US" smtClean="0"/>
              <a:t>60</a:t>
            </a:fld>
            <a:endParaRPr lang="en-US"/>
          </a:p>
        </p:txBody>
      </p:sp>
    </p:spTree>
    <p:extLst>
      <p:ext uri="{BB962C8B-B14F-4D97-AF65-F5344CB8AC3E}">
        <p14:creationId xmlns:p14="http://schemas.microsoft.com/office/powerpoint/2010/main" val="87086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61</a:t>
            </a:fld>
            <a:endParaRPr lang="en-US"/>
          </a:p>
        </p:txBody>
      </p:sp>
    </p:spTree>
    <p:extLst>
      <p:ext uri="{BB962C8B-B14F-4D97-AF65-F5344CB8AC3E}">
        <p14:creationId xmlns:p14="http://schemas.microsoft.com/office/powerpoint/2010/main" val="32885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2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914400" y="879231"/>
            <a:ext cx="8305800" cy="597876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95694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1"/>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5067300" y="3429000"/>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3" hasCustomPrompt="1"/>
          </p:nvPr>
        </p:nvSpPr>
        <p:spPr>
          <a:xfrm>
            <a:off x="7124700" y="3429000"/>
            <a:ext cx="20955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4" hasCustomPrompt="1"/>
          </p:nvPr>
        </p:nvSpPr>
        <p:spPr>
          <a:xfrm>
            <a:off x="7124700" y="1354016"/>
            <a:ext cx="2095500" cy="207498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8" name="Picture Placeholder 4"/>
          <p:cNvSpPr>
            <a:spLocks noGrp="1"/>
          </p:cNvSpPr>
          <p:nvPr>
            <p:ph type="pic" sz="quarter" idx="15" hasCustomPrompt="1"/>
          </p:nvPr>
        </p:nvSpPr>
        <p:spPr>
          <a:xfrm>
            <a:off x="9220200" y="1354016"/>
            <a:ext cx="2057400" cy="207498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9" name="Picture Placeholder 4"/>
          <p:cNvSpPr>
            <a:spLocks noGrp="1"/>
          </p:cNvSpPr>
          <p:nvPr>
            <p:ph type="pic" sz="quarter" idx="16" hasCustomPrompt="1"/>
          </p:nvPr>
        </p:nvSpPr>
        <p:spPr>
          <a:xfrm>
            <a:off x="2971800" y="1354015"/>
            <a:ext cx="2095500" cy="380706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25087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1"/>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7124700" y="1"/>
            <a:ext cx="2095500" cy="392006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3" hasCustomPrompt="1"/>
          </p:nvPr>
        </p:nvSpPr>
        <p:spPr>
          <a:xfrm>
            <a:off x="9220200" y="1"/>
            <a:ext cx="2057400" cy="21589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4" hasCustomPrompt="1"/>
          </p:nvPr>
        </p:nvSpPr>
        <p:spPr>
          <a:xfrm>
            <a:off x="11277600" y="1"/>
            <a:ext cx="2057400" cy="29717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8" name="Picture Placeholder 4"/>
          <p:cNvSpPr>
            <a:spLocks noGrp="1"/>
          </p:cNvSpPr>
          <p:nvPr>
            <p:ph type="pic" sz="quarter" idx="15" hasCustomPrompt="1"/>
          </p:nvPr>
        </p:nvSpPr>
        <p:spPr>
          <a:xfrm>
            <a:off x="2971800" y="1"/>
            <a:ext cx="2095500" cy="361526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9" name="Picture Placeholder 4"/>
          <p:cNvSpPr>
            <a:spLocks noGrp="1"/>
          </p:cNvSpPr>
          <p:nvPr>
            <p:ph type="pic" sz="quarter" idx="16" hasCustomPrompt="1"/>
          </p:nvPr>
        </p:nvSpPr>
        <p:spPr>
          <a:xfrm>
            <a:off x="914400" y="1"/>
            <a:ext cx="2057400" cy="30479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10" name="Picture Placeholder 4"/>
          <p:cNvSpPr>
            <a:spLocks noGrp="1"/>
          </p:cNvSpPr>
          <p:nvPr>
            <p:ph type="pic" sz="quarter" idx="17" hasCustomPrompt="1"/>
          </p:nvPr>
        </p:nvSpPr>
        <p:spPr>
          <a:xfrm>
            <a:off x="-1143000" y="2"/>
            <a:ext cx="2057400" cy="2683932"/>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867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9220200" y="0"/>
            <a:ext cx="29718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755504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29718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7124700" y="796842"/>
            <a:ext cx="4152900" cy="303855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914400" y="796842"/>
            <a:ext cx="4152900" cy="303855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04335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121920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2971800" y="1344899"/>
            <a:ext cx="6248400" cy="4166902"/>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048329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 y="0"/>
            <a:ext cx="8035907" cy="6858000"/>
          </a:xfrm>
          <a:custGeom>
            <a:avLst/>
            <a:gdLst/>
            <a:ahLst/>
            <a:cxnLst/>
            <a:rect l="l" t="t" r="r" b="b"/>
            <a:pathLst>
              <a:path w="8035907" h="6858000">
                <a:moveTo>
                  <a:pt x="4621080" y="0"/>
                </a:moveTo>
                <a:lnTo>
                  <a:pt x="8035907" y="0"/>
                </a:lnTo>
                <a:lnTo>
                  <a:pt x="8035907" y="6858000"/>
                </a:lnTo>
                <a:lnTo>
                  <a:pt x="5921967" y="6858000"/>
                </a:lnTo>
                <a:lnTo>
                  <a:pt x="5921967" y="1637618"/>
                </a:lnTo>
                <a:lnTo>
                  <a:pt x="4621080" y="1637618"/>
                </a:ln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3"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a:t>Drag and Drop image</a:t>
            </a:r>
          </a:p>
        </p:txBody>
      </p:sp>
    </p:spTree>
    <p:extLst>
      <p:ext uri="{BB962C8B-B14F-4D97-AF65-F5344CB8AC3E}">
        <p14:creationId xmlns:p14="http://schemas.microsoft.com/office/powerpoint/2010/main" val="148268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9692504" cy="6858000"/>
          </a:xfrm>
          <a:custGeom>
            <a:avLst/>
            <a:gdLst/>
            <a:ahLst/>
            <a:cxnLst/>
            <a:rect l="l" t="t" r="r" b="b"/>
            <a:pathLst>
              <a:path w="9692504" h="6858000">
                <a:moveTo>
                  <a:pt x="5873865" y="0"/>
                </a:moveTo>
                <a:lnTo>
                  <a:pt x="8051892" y="0"/>
                </a:lnTo>
                <a:lnTo>
                  <a:pt x="8232553" y="60425"/>
                </a:lnTo>
                <a:cubicBezTo>
                  <a:pt x="9026062" y="362020"/>
                  <a:pt x="9540057" y="966848"/>
                  <a:pt x="9540057" y="1749413"/>
                </a:cubicBezTo>
                <a:cubicBezTo>
                  <a:pt x="9540057" y="2552303"/>
                  <a:pt x="8940429" y="3345031"/>
                  <a:pt x="8147702" y="4147922"/>
                </a:cubicBezTo>
                <a:lnTo>
                  <a:pt x="6867142" y="5428482"/>
                </a:lnTo>
                <a:lnTo>
                  <a:pt x="9692504" y="5428482"/>
                </a:lnTo>
                <a:lnTo>
                  <a:pt x="9692504" y="6858000"/>
                </a:lnTo>
                <a:lnTo>
                  <a:pt x="4173900" y="6858000"/>
                </a:lnTo>
                <a:lnTo>
                  <a:pt x="4173900" y="5723214"/>
                </a:lnTo>
                <a:lnTo>
                  <a:pt x="6704531" y="3101115"/>
                </a:lnTo>
                <a:cubicBezTo>
                  <a:pt x="7050079" y="2745404"/>
                  <a:pt x="7324485" y="2338877"/>
                  <a:pt x="7324485" y="2064471"/>
                </a:cubicBezTo>
                <a:cubicBezTo>
                  <a:pt x="7324485" y="1739249"/>
                  <a:pt x="7090731" y="1566475"/>
                  <a:pt x="6674042" y="1566475"/>
                </a:cubicBezTo>
                <a:cubicBezTo>
                  <a:pt x="6115067" y="1566475"/>
                  <a:pt x="5393482" y="1912023"/>
                  <a:pt x="4722712" y="2470998"/>
                </a:cubicBezTo>
                <a:lnTo>
                  <a:pt x="3929984" y="946521"/>
                </a:lnTo>
                <a:cubicBezTo>
                  <a:pt x="4533423" y="520939"/>
                  <a:pt x="5160682" y="198575"/>
                  <a:pt x="5809279" y="16650"/>
                </a:cubicBez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2"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dirty="0"/>
              <a:t>Drag and Drop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611200" cy="6858000"/>
          </a:xfrm>
          <a:custGeom>
            <a:avLst/>
            <a:gdLst/>
            <a:ahLst/>
            <a:cxnLst/>
            <a:rect l="l" t="t" r="r" b="b"/>
            <a:pathLst>
              <a:path w="9611200" h="6858000">
                <a:moveTo>
                  <a:pt x="4173900" y="0"/>
                </a:moveTo>
                <a:lnTo>
                  <a:pt x="9265651" y="0"/>
                </a:lnTo>
                <a:lnTo>
                  <a:pt x="9265651" y="1149785"/>
                </a:lnTo>
                <a:lnTo>
                  <a:pt x="7476932" y="2796219"/>
                </a:lnTo>
                <a:lnTo>
                  <a:pt x="7822480" y="2857199"/>
                </a:lnTo>
                <a:cubicBezTo>
                  <a:pt x="8869287" y="3040136"/>
                  <a:pt x="9611200" y="3741395"/>
                  <a:pt x="9611200" y="4818692"/>
                </a:cubicBezTo>
                <a:cubicBezTo>
                  <a:pt x="9611200" y="5682561"/>
                  <a:pt x="9166561" y="6383662"/>
                  <a:pt x="8398863" y="6788005"/>
                </a:cubicBezTo>
                <a:lnTo>
                  <a:pt x="8249306" y="6858000"/>
                </a:lnTo>
                <a:lnTo>
                  <a:pt x="4946973" y="6858000"/>
                </a:lnTo>
                <a:lnTo>
                  <a:pt x="4742919" y="6784770"/>
                </a:lnTo>
                <a:cubicBezTo>
                  <a:pt x="4387168" y="6641553"/>
                  <a:pt x="4064646" y="6463856"/>
                  <a:pt x="3797863" y="6261862"/>
                </a:cubicBezTo>
                <a:lnTo>
                  <a:pt x="4641407" y="4656081"/>
                </a:lnTo>
                <a:cubicBezTo>
                  <a:pt x="5210544" y="5276034"/>
                  <a:pt x="5850825" y="5591093"/>
                  <a:pt x="6521594" y="5591093"/>
                </a:cubicBezTo>
                <a:cubicBezTo>
                  <a:pt x="7192364" y="5591093"/>
                  <a:pt x="7548074" y="5326850"/>
                  <a:pt x="7548074" y="4839018"/>
                </a:cubicBezTo>
                <a:cubicBezTo>
                  <a:pt x="7548074" y="4341022"/>
                  <a:pt x="7192364" y="4086943"/>
                  <a:pt x="6521594" y="4086943"/>
                </a:cubicBezTo>
                <a:lnTo>
                  <a:pt x="5251197" y="4086943"/>
                </a:lnTo>
                <a:lnTo>
                  <a:pt x="5251197" y="2979157"/>
                </a:lnTo>
                <a:lnTo>
                  <a:pt x="6755347" y="1525823"/>
                </a:lnTo>
                <a:lnTo>
                  <a:pt x="4173900" y="1525823"/>
                </a:ln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2"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a:t>Drag and Drop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067299" y="2727297"/>
            <a:ext cx="6210301" cy="331569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0" hasCustomPrompt="1"/>
          </p:nvPr>
        </p:nvSpPr>
        <p:spPr>
          <a:xfrm>
            <a:off x="7124701" y="0"/>
            <a:ext cx="50673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34843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4"/>
          <p:cNvSpPr>
            <a:spLocks noGrp="1"/>
          </p:cNvSpPr>
          <p:nvPr>
            <p:ph type="pic" sz="quarter" idx="12" hasCustomPrompt="1"/>
          </p:nvPr>
        </p:nvSpPr>
        <p:spPr>
          <a:xfrm>
            <a:off x="914400" y="796842"/>
            <a:ext cx="4152900" cy="534748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20054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4"/>
          <p:cNvSpPr>
            <a:spLocks noGrp="1"/>
          </p:cNvSpPr>
          <p:nvPr>
            <p:ph type="pic" sz="quarter" idx="16" hasCustomPrompt="1"/>
          </p:nvPr>
        </p:nvSpPr>
        <p:spPr>
          <a:xfrm>
            <a:off x="914400" y="2955074"/>
            <a:ext cx="2057400" cy="390292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7" hasCustomPrompt="1"/>
          </p:nvPr>
        </p:nvSpPr>
        <p:spPr>
          <a:xfrm>
            <a:off x="2971800" y="2230244"/>
            <a:ext cx="2095500" cy="462775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8" hasCustomPrompt="1"/>
          </p:nvPr>
        </p:nvSpPr>
        <p:spPr>
          <a:xfrm>
            <a:off x="5067300" y="2620537"/>
            <a:ext cx="2057400" cy="4237463"/>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554412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p:cNvSpPr>
            <a:spLocks noGrp="1"/>
          </p:cNvSpPr>
          <p:nvPr>
            <p:ph type="pic" sz="quarter" idx="16" hasCustomPrompt="1"/>
          </p:nvPr>
        </p:nvSpPr>
        <p:spPr>
          <a:xfrm>
            <a:off x="2971800" y="635620"/>
            <a:ext cx="20955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7" hasCustomPrompt="1"/>
          </p:nvPr>
        </p:nvSpPr>
        <p:spPr>
          <a:xfrm>
            <a:off x="5067300" y="635620"/>
            <a:ext cx="20574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8" hasCustomPrompt="1"/>
          </p:nvPr>
        </p:nvSpPr>
        <p:spPr>
          <a:xfrm>
            <a:off x="7124700" y="635620"/>
            <a:ext cx="20955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9" hasCustomPrompt="1"/>
          </p:nvPr>
        </p:nvSpPr>
        <p:spPr>
          <a:xfrm>
            <a:off x="9220199" y="635620"/>
            <a:ext cx="2057401"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8643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p:cNvSpPr>
            <a:spLocks noGrp="1"/>
          </p:cNvSpPr>
          <p:nvPr>
            <p:ph type="pic" sz="quarter" idx="12" hasCustomPrompt="1"/>
          </p:nvPr>
        </p:nvSpPr>
        <p:spPr>
          <a:xfrm>
            <a:off x="5048250" y="0"/>
            <a:ext cx="4171950" cy="2787805"/>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3" hasCustomPrompt="1"/>
          </p:nvPr>
        </p:nvSpPr>
        <p:spPr>
          <a:xfrm>
            <a:off x="914400" y="2955073"/>
            <a:ext cx="2057400" cy="3902927"/>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857459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914400" y="1"/>
            <a:ext cx="4152900" cy="369105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093034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5048250" y="1"/>
            <a:ext cx="7143750" cy="370220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9027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Slide Number Placeholder 5"/>
          <p:cNvSpPr txBox="1">
            <a:spLocks/>
          </p:cNvSpPr>
          <p:nvPr userDrawn="1"/>
        </p:nvSpPr>
        <p:spPr>
          <a:xfrm>
            <a:off x="171258" y="6071017"/>
            <a:ext cx="629079" cy="48949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i="0" smtClean="0">
                <a:solidFill>
                  <a:schemeClr val="accent1"/>
                </a:solidFill>
                <a:latin typeface="Bebas Neue" charset="0"/>
                <a:ea typeface="Bebas Neue" charset="0"/>
                <a:cs typeface="Bebas Neue" charset="0"/>
              </a:rPr>
              <a:pPr algn="ctr"/>
              <a:t>‹#›</a:t>
            </a:fld>
            <a:endParaRPr lang="en-US" sz="1400" b="1" i="0" dirty="0">
              <a:solidFill>
                <a:schemeClr val="accent1"/>
              </a:solidFill>
              <a:latin typeface="Bebas Neue" charset="0"/>
              <a:ea typeface="Bebas Neue" charset="0"/>
              <a:cs typeface="Bebas Neue" charset="0"/>
            </a:endParaRPr>
          </a:p>
        </p:txBody>
      </p:sp>
      <p:cxnSp>
        <p:nvCxnSpPr>
          <p:cNvPr id="10" name="Straight Connector 9"/>
          <p:cNvCxnSpPr/>
          <p:nvPr userDrawn="1"/>
        </p:nvCxnSpPr>
        <p:spPr>
          <a:xfrm>
            <a:off x="98185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026661"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7146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116271"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6107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205882"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rot="16200000">
            <a:off x="-842658" y="4534942"/>
            <a:ext cx="2690160" cy="246221"/>
          </a:xfrm>
          <a:prstGeom prst="rect">
            <a:avLst/>
          </a:prstGeom>
          <a:noFill/>
        </p:spPr>
        <p:txBody>
          <a:bodyPr wrap="none" rtlCol="0">
            <a:spAutoFit/>
          </a:bodyPr>
          <a:lstStyle/>
          <a:p>
            <a:r>
              <a:rPr lang="en-US" sz="1000" b="1" i="0" spc="600">
                <a:latin typeface="Bebas Neue" charset="0"/>
                <a:ea typeface="Bebas Neue" charset="0"/>
                <a:cs typeface="Bebas Neue" charset="0"/>
              </a:rPr>
              <a:t>www.dublindesign.com</a:t>
            </a:r>
            <a:endParaRPr lang="en-US" sz="1000" b="1" i="0" spc="600" dirty="0">
              <a:latin typeface="Bebas Neue" charset="0"/>
              <a:ea typeface="Bebas Neue" charset="0"/>
              <a:cs typeface="Bebas Neue" charset="0"/>
            </a:endParaRPr>
          </a:p>
        </p:txBody>
      </p:sp>
      <p:grpSp>
        <p:nvGrpSpPr>
          <p:cNvPr id="21" name="Group 20"/>
          <p:cNvGrpSpPr/>
          <p:nvPr userDrawn="1"/>
        </p:nvGrpSpPr>
        <p:grpSpPr>
          <a:xfrm>
            <a:off x="450499" y="6527216"/>
            <a:ext cx="89313" cy="330784"/>
            <a:chOff x="1569366" y="5427922"/>
            <a:chExt cx="89313" cy="330784"/>
          </a:xfrm>
        </p:grpSpPr>
        <p:cxnSp>
          <p:nvCxnSpPr>
            <p:cNvPr id="19" name="Straight Connector 18"/>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riangle 19"/>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1" hasCustomPrompt="1"/>
          </p:nvPr>
        </p:nvSpPr>
        <p:spPr>
          <a:xfrm>
            <a:off x="0" y="-7496"/>
            <a:ext cx="12192000" cy="68654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91276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29718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5071466"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71247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14" hasCustomPrompt="1"/>
          </p:nvPr>
        </p:nvSpPr>
        <p:spPr>
          <a:xfrm>
            <a:off x="92202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48187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7" name="Slide Number Placeholder 5"/>
          <p:cNvSpPr txBox="1">
            <a:spLocks/>
          </p:cNvSpPr>
          <p:nvPr userDrawn="1"/>
        </p:nvSpPr>
        <p:spPr>
          <a:xfrm>
            <a:off x="171258" y="6071017"/>
            <a:ext cx="629079" cy="48949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i="0" smtClean="0">
                <a:solidFill>
                  <a:schemeClr val="accent1"/>
                </a:solidFill>
                <a:latin typeface="Bebas Neue" charset="0"/>
                <a:ea typeface="Bebas Neue" charset="0"/>
                <a:cs typeface="Bebas Neue" charset="0"/>
              </a:rPr>
              <a:pPr algn="ctr"/>
              <a:t>‹#›</a:t>
            </a:fld>
            <a:endParaRPr lang="en-US" sz="1400" b="1" i="0" dirty="0">
              <a:solidFill>
                <a:schemeClr val="accent1"/>
              </a:solidFill>
              <a:latin typeface="Bebas Neue" charset="0"/>
              <a:ea typeface="Bebas Neue" charset="0"/>
              <a:cs typeface="Bebas Neue" charset="0"/>
            </a:endParaRPr>
          </a:p>
        </p:txBody>
      </p:sp>
      <p:sp>
        <p:nvSpPr>
          <p:cNvPr id="17" name="TextBox 16"/>
          <p:cNvSpPr txBox="1"/>
          <p:nvPr userDrawn="1"/>
        </p:nvSpPr>
        <p:spPr>
          <a:xfrm rot="16200000">
            <a:off x="-842658" y="4534942"/>
            <a:ext cx="2690160" cy="246221"/>
          </a:xfrm>
          <a:prstGeom prst="rect">
            <a:avLst/>
          </a:prstGeom>
          <a:noFill/>
        </p:spPr>
        <p:txBody>
          <a:bodyPr wrap="none" rtlCol="0">
            <a:spAutoFit/>
          </a:bodyPr>
          <a:lstStyle/>
          <a:p>
            <a:r>
              <a:rPr lang="en-US" sz="1000" b="1" i="0" spc="600">
                <a:latin typeface="Bebas Neue" charset="0"/>
                <a:ea typeface="Bebas Neue" charset="0"/>
                <a:cs typeface="Bebas Neue" charset="0"/>
              </a:rPr>
              <a:t>www.dublindesign.com</a:t>
            </a:r>
            <a:endParaRPr lang="en-US" sz="1000" b="1" i="0" spc="600" dirty="0">
              <a:latin typeface="Bebas Neue" charset="0"/>
              <a:ea typeface="Bebas Neue" charset="0"/>
              <a:cs typeface="Bebas Neue" charset="0"/>
            </a:endParaRPr>
          </a:p>
        </p:txBody>
      </p:sp>
      <p:grpSp>
        <p:nvGrpSpPr>
          <p:cNvPr id="21" name="Group 20"/>
          <p:cNvGrpSpPr/>
          <p:nvPr userDrawn="1"/>
        </p:nvGrpSpPr>
        <p:grpSpPr>
          <a:xfrm>
            <a:off x="450499" y="6527216"/>
            <a:ext cx="89313" cy="330784"/>
            <a:chOff x="1569366" y="5427922"/>
            <a:chExt cx="89313" cy="330784"/>
          </a:xfrm>
        </p:grpSpPr>
        <p:cxnSp>
          <p:nvCxnSpPr>
            <p:cNvPr id="19" name="Straight Connector 18"/>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riangle 19"/>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1" hasCustomPrompt="1"/>
          </p:nvPr>
        </p:nvSpPr>
        <p:spPr>
          <a:xfrm>
            <a:off x="98185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98185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302666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4" hasCustomPrompt="1"/>
          </p:nvPr>
        </p:nvSpPr>
        <p:spPr>
          <a:xfrm>
            <a:off x="302666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5" hasCustomPrompt="1"/>
          </p:nvPr>
        </p:nvSpPr>
        <p:spPr>
          <a:xfrm>
            <a:off x="5071466"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6" hasCustomPrompt="1"/>
          </p:nvPr>
        </p:nvSpPr>
        <p:spPr>
          <a:xfrm>
            <a:off x="5071466"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1" name="Picture Placeholder 2"/>
          <p:cNvSpPr>
            <a:spLocks noGrp="1"/>
          </p:cNvSpPr>
          <p:nvPr>
            <p:ph type="pic" sz="quarter" idx="17" hasCustomPrompt="1"/>
          </p:nvPr>
        </p:nvSpPr>
        <p:spPr>
          <a:xfrm>
            <a:off x="711627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18" hasCustomPrompt="1"/>
          </p:nvPr>
        </p:nvSpPr>
        <p:spPr>
          <a:xfrm>
            <a:off x="711627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19" hasCustomPrompt="1"/>
          </p:nvPr>
        </p:nvSpPr>
        <p:spPr>
          <a:xfrm>
            <a:off x="916107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20" hasCustomPrompt="1"/>
          </p:nvPr>
        </p:nvSpPr>
        <p:spPr>
          <a:xfrm>
            <a:off x="916107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21" hasCustomPrompt="1"/>
          </p:nvPr>
        </p:nvSpPr>
        <p:spPr>
          <a:xfrm>
            <a:off x="11205883"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6" name="Picture Placeholder 2"/>
          <p:cNvSpPr>
            <a:spLocks noGrp="1"/>
          </p:cNvSpPr>
          <p:nvPr>
            <p:ph type="pic" sz="quarter" idx="22" hasCustomPrompt="1"/>
          </p:nvPr>
        </p:nvSpPr>
        <p:spPr>
          <a:xfrm>
            <a:off x="11205883"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23" hasCustomPrompt="1"/>
          </p:nvPr>
        </p:nvSpPr>
        <p:spPr>
          <a:xfrm>
            <a:off x="-1062952"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24" hasCustomPrompt="1"/>
          </p:nvPr>
        </p:nvSpPr>
        <p:spPr>
          <a:xfrm>
            <a:off x="-1062952"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0" y="3665093"/>
            <a:ext cx="12192000" cy="31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85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926176"/>
            <a:ext cx="8179221" cy="534162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5075924" y="4721629"/>
            <a:ext cx="2040346" cy="213637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1394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914401" y="0"/>
            <a:ext cx="83058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1" y="2138900"/>
            <a:ext cx="5067300" cy="47191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589586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5071466"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7116271"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14" hasCustomPrompt="1"/>
          </p:nvPr>
        </p:nvSpPr>
        <p:spPr>
          <a:xfrm>
            <a:off x="9161076"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5" hasCustomPrompt="1"/>
          </p:nvPr>
        </p:nvSpPr>
        <p:spPr>
          <a:xfrm>
            <a:off x="3026661"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6" hasCustomPrompt="1"/>
          </p:nvPr>
        </p:nvSpPr>
        <p:spPr>
          <a:xfrm>
            <a:off x="5071466"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7" hasCustomPrompt="1"/>
          </p:nvPr>
        </p:nvSpPr>
        <p:spPr>
          <a:xfrm>
            <a:off x="7116271"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8" hasCustomPrompt="1"/>
          </p:nvPr>
        </p:nvSpPr>
        <p:spPr>
          <a:xfrm>
            <a:off x="9161076"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274307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18" name="Picture Placeholder 2"/>
          <p:cNvSpPr>
            <a:spLocks noGrp="1"/>
          </p:cNvSpPr>
          <p:nvPr>
            <p:ph type="pic" sz="quarter" idx="11" hasCustomPrompt="1"/>
          </p:nvPr>
        </p:nvSpPr>
        <p:spPr>
          <a:xfrm>
            <a:off x="3026661" y="4213654"/>
            <a:ext cx="2044804" cy="263685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3026660" y="0"/>
            <a:ext cx="2044804" cy="233542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7116268" y="2335427"/>
            <a:ext cx="4089614" cy="451507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989804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861933"/>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3026661" y="3312972"/>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7116269" y="861933"/>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4" hasCustomPrompt="1"/>
          </p:nvPr>
        </p:nvSpPr>
        <p:spPr>
          <a:xfrm>
            <a:off x="7116269" y="3312972"/>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11544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23" name="Rectangle 22"/>
          <p:cNvSpPr/>
          <p:nvPr userDrawn="1"/>
        </p:nvSpPr>
        <p:spPr>
          <a:xfrm>
            <a:off x="-1" y="0"/>
            <a:ext cx="5071465" cy="6850505"/>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
          <p:cNvSpPr>
            <a:spLocks noGrp="1"/>
          </p:cNvSpPr>
          <p:nvPr>
            <p:ph type="pic" sz="quarter" idx="13" hasCustomPrompt="1"/>
          </p:nvPr>
        </p:nvSpPr>
        <p:spPr>
          <a:xfrm>
            <a:off x="5071464" y="861933"/>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4" hasCustomPrompt="1"/>
          </p:nvPr>
        </p:nvSpPr>
        <p:spPr>
          <a:xfrm>
            <a:off x="7116268" y="2130661"/>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5" hasCustomPrompt="1"/>
          </p:nvPr>
        </p:nvSpPr>
        <p:spPr>
          <a:xfrm>
            <a:off x="3026654" y="3222747"/>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994840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81856" y="3059084"/>
            <a:ext cx="4089610" cy="294404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5071466" y="3059084"/>
            <a:ext cx="4089610" cy="294404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01869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18" name="Picture Placeholder 2"/>
          <p:cNvSpPr>
            <a:spLocks noGrp="1"/>
          </p:cNvSpPr>
          <p:nvPr>
            <p:ph type="pic" sz="quarter" idx="11" hasCustomPrompt="1"/>
          </p:nvPr>
        </p:nvSpPr>
        <p:spPr>
          <a:xfrm>
            <a:off x="3026661" y="3494314"/>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5071465" y="3494314"/>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9161077" y="0"/>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66519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5071466" y="-24939"/>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5071466" y="2277686"/>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3" hasCustomPrompt="1"/>
          </p:nvPr>
        </p:nvSpPr>
        <p:spPr>
          <a:xfrm>
            <a:off x="5071466" y="4580311"/>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3946468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2999678" y="0"/>
            <a:ext cx="4116593"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7116272" y="2295144"/>
            <a:ext cx="4161328"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2966224" y="4590288"/>
            <a:ext cx="4150047"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8464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18" name="Rectangle 17"/>
          <p:cNvSpPr/>
          <p:nvPr userDrawn="1"/>
        </p:nvSpPr>
        <p:spPr>
          <a:xfrm>
            <a:off x="0" y="0"/>
            <a:ext cx="7124700" cy="6850505"/>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
          <p:cNvSpPr>
            <a:spLocks noGrp="1"/>
          </p:cNvSpPr>
          <p:nvPr>
            <p:ph type="pic" sz="quarter" idx="11" hasCustomPrompt="1"/>
          </p:nvPr>
        </p:nvSpPr>
        <p:spPr>
          <a:xfrm>
            <a:off x="914400" y="861933"/>
            <a:ext cx="5170516"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6084916" y="861933"/>
            <a:ext cx="5192684"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189030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2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8"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9"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27"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249184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1" y="0"/>
            <a:ext cx="9220200" cy="24251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0753678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22" name="Picture Placeholder 2"/>
          <p:cNvSpPr>
            <a:spLocks noGrp="1"/>
          </p:cNvSpPr>
          <p:nvPr>
            <p:ph type="pic" sz="quarter" idx="11" hasCustomPrompt="1"/>
          </p:nvPr>
        </p:nvSpPr>
        <p:spPr>
          <a:xfrm>
            <a:off x="3968875" y="1796352"/>
            <a:ext cx="1910848" cy="32384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2" hasCustomPrompt="1"/>
          </p:nvPr>
        </p:nvSpPr>
        <p:spPr>
          <a:xfrm>
            <a:off x="6463719" y="1796352"/>
            <a:ext cx="1910848" cy="32384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9589325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16" name="Picture Placeholder 2"/>
          <p:cNvSpPr>
            <a:spLocks noGrp="1"/>
          </p:cNvSpPr>
          <p:nvPr>
            <p:ph type="pic" sz="quarter" idx="11" hasCustomPrompt="1"/>
          </p:nvPr>
        </p:nvSpPr>
        <p:spPr>
          <a:xfrm>
            <a:off x="4246988"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6299985"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3" hasCustomPrompt="1"/>
          </p:nvPr>
        </p:nvSpPr>
        <p:spPr>
          <a:xfrm>
            <a:off x="8326256"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064157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16" name="Picture Placeholder 2"/>
          <p:cNvSpPr>
            <a:spLocks noGrp="1"/>
          </p:cNvSpPr>
          <p:nvPr>
            <p:ph type="pic" sz="quarter" idx="11" hasCustomPrompt="1"/>
          </p:nvPr>
        </p:nvSpPr>
        <p:spPr>
          <a:xfrm>
            <a:off x="2000563" y="2286001"/>
            <a:ext cx="1874752" cy="229435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570446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16" name="Picture Placeholder 2"/>
          <p:cNvSpPr>
            <a:spLocks noGrp="1"/>
          </p:cNvSpPr>
          <p:nvPr>
            <p:ph type="pic" sz="quarter" idx="17" hasCustomPrompt="1"/>
          </p:nvPr>
        </p:nvSpPr>
        <p:spPr>
          <a:xfrm>
            <a:off x="7318852"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1" hasCustomPrompt="1"/>
          </p:nvPr>
        </p:nvSpPr>
        <p:spPr>
          <a:xfrm>
            <a:off x="3005744"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3" hasCustomPrompt="1"/>
          </p:nvPr>
        </p:nvSpPr>
        <p:spPr>
          <a:xfrm>
            <a:off x="993234"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4" hasCustomPrompt="1"/>
          </p:nvPr>
        </p:nvSpPr>
        <p:spPr>
          <a:xfrm>
            <a:off x="-1019277"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4" name="Picture Placeholder 2"/>
          <p:cNvSpPr>
            <a:spLocks noGrp="1"/>
          </p:cNvSpPr>
          <p:nvPr>
            <p:ph type="pic" sz="quarter" idx="15" hasCustomPrompt="1"/>
          </p:nvPr>
        </p:nvSpPr>
        <p:spPr>
          <a:xfrm>
            <a:off x="11343873"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6" hasCustomPrompt="1"/>
          </p:nvPr>
        </p:nvSpPr>
        <p:spPr>
          <a:xfrm>
            <a:off x="9331363"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2" hasCustomPrompt="1"/>
          </p:nvPr>
        </p:nvSpPr>
        <p:spPr>
          <a:xfrm>
            <a:off x="5166140" y="2473174"/>
            <a:ext cx="1861466" cy="33045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60654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23" grpId="0" animBg="1"/>
      <p:bldP spid="24" grpId="0" animBg="1"/>
      <p:bldP spid="2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
        <p:nvSpPr>
          <p:cNvPr id="27" name="Picture Placeholder 2"/>
          <p:cNvSpPr>
            <a:spLocks noGrp="1"/>
          </p:cNvSpPr>
          <p:nvPr>
            <p:ph type="pic" sz="quarter" idx="12" hasCustomPrompt="1"/>
          </p:nvPr>
        </p:nvSpPr>
        <p:spPr>
          <a:xfrm>
            <a:off x="5902580" y="2713250"/>
            <a:ext cx="1725570" cy="305676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3" hasCustomPrompt="1"/>
          </p:nvPr>
        </p:nvSpPr>
        <p:spPr>
          <a:xfrm>
            <a:off x="3265039" y="2344106"/>
            <a:ext cx="2001318" cy="35530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5" hasCustomPrompt="1"/>
          </p:nvPr>
        </p:nvSpPr>
        <p:spPr>
          <a:xfrm>
            <a:off x="8929390" y="2102019"/>
            <a:ext cx="5221112" cy="391473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741843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456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pic>
        <p:nvPicPr>
          <p:cNvPr id="2" name="Picture 1"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0876" y="997003"/>
            <a:ext cx="3196773" cy="5000340"/>
          </a:xfrm>
          <a:prstGeom prst="rect">
            <a:avLst/>
          </a:prstGeom>
        </p:spPr>
      </p:pic>
      <p:sp>
        <p:nvSpPr>
          <p:cNvPr id="3" name="Picture Placeholder 2"/>
          <p:cNvSpPr>
            <a:spLocks noGrp="1"/>
          </p:cNvSpPr>
          <p:nvPr>
            <p:ph type="pic" sz="quarter" idx="10" hasCustomPrompt="1"/>
          </p:nvPr>
        </p:nvSpPr>
        <p:spPr>
          <a:xfrm>
            <a:off x="4034973" y="1774371"/>
            <a:ext cx="1937656" cy="3428999"/>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sp>
        <p:nvSpPr>
          <p:cNvPr id="4" name="Picture Placeholder 2"/>
          <p:cNvSpPr>
            <a:spLocks noGrp="1"/>
          </p:cNvSpPr>
          <p:nvPr>
            <p:ph type="pic" sz="quarter" idx="11" hasCustomPrompt="1"/>
          </p:nvPr>
        </p:nvSpPr>
        <p:spPr>
          <a:xfrm>
            <a:off x="1799773" y="1774371"/>
            <a:ext cx="1937656" cy="3428999"/>
          </a:xfrm>
          <a:prstGeom prst="rect">
            <a:avLst/>
          </a:prstGeom>
          <a:pattFill prst="lgCheck">
            <a:fgClr>
              <a:schemeClr val="bg1">
                <a:lumMod val="85000"/>
              </a:schemeClr>
            </a:fgClr>
            <a:bgClr>
              <a:schemeClr val="bg1"/>
            </a:bgClr>
          </a:pattFill>
          <a:effectLst>
            <a:outerShdw blurRad="38100" sx="101000" sy="101000" algn="ctr" rotWithShape="0">
              <a:prstClr val="black">
                <a:alpha val="7000"/>
              </a:prstClr>
            </a:outerShdw>
          </a:effectLst>
        </p:spPr>
        <p:txBody>
          <a:bodyPr anchor="ctr">
            <a:normAutofit/>
          </a:bodyPr>
          <a:lstStyle>
            <a:lvl1pPr algn="ctr">
              <a:defRPr sz="1200" baseline="0"/>
            </a:lvl1pPr>
          </a:lstStyle>
          <a:p>
            <a:r>
              <a:rPr lang="en-US" dirty="0"/>
              <a:t>Drag &amp; Drop images</a:t>
            </a:r>
          </a:p>
        </p:txBody>
      </p:sp>
      <p:sp>
        <p:nvSpPr>
          <p:cNvPr id="5" name="Picture Placeholder 2"/>
          <p:cNvSpPr>
            <a:spLocks noGrp="1"/>
          </p:cNvSpPr>
          <p:nvPr>
            <p:ph type="pic" sz="quarter" idx="12" hasCustomPrompt="1"/>
          </p:nvPr>
        </p:nvSpPr>
        <p:spPr>
          <a:xfrm>
            <a:off x="-435427" y="1774371"/>
            <a:ext cx="1937656" cy="3428999"/>
          </a:xfrm>
          <a:prstGeom prst="rect">
            <a:avLst/>
          </a:prstGeom>
          <a:pattFill prst="lgCheck">
            <a:fgClr>
              <a:schemeClr val="bg1">
                <a:lumMod val="85000"/>
              </a:schemeClr>
            </a:fgClr>
            <a:bgClr>
              <a:schemeClr val="bg1"/>
            </a:bgClr>
          </a:pattFill>
          <a:effectLst>
            <a:outerShdw blurRad="38100" sx="101000" sy="101000" algn="ctr" rotWithShape="0">
              <a:prstClr val="black">
                <a:alpha val="7000"/>
              </a:prstClr>
            </a:outerShdw>
          </a:effectLst>
        </p:spPr>
        <p:txBody>
          <a:bodyPr anchor="ctr">
            <a:normAutofit/>
          </a:bodyPr>
          <a:lstStyle>
            <a:lvl1pPr algn="ctr">
              <a:defRPr sz="1200" baseline="0"/>
            </a:lvl1pPr>
          </a:lstStyle>
          <a:p>
            <a:r>
              <a:rPr lang="en-US" dirty="0"/>
              <a:t>Drag &amp; Drop images</a:t>
            </a:r>
          </a:p>
        </p:txBody>
      </p:sp>
    </p:spTree>
    <p:extLst>
      <p:ext uri="{BB962C8B-B14F-4D97-AF65-F5344CB8AC3E}">
        <p14:creationId xmlns:p14="http://schemas.microsoft.com/office/powerpoint/2010/main" val="663702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grpSp>
        <p:nvGrpSpPr>
          <p:cNvPr id="6" name="Группа 38"/>
          <p:cNvGrpSpPr/>
          <p:nvPr userDrawn="1"/>
        </p:nvGrpSpPr>
        <p:grpSpPr>
          <a:xfrm>
            <a:off x="1585770" y="2416058"/>
            <a:ext cx="2530932" cy="5052118"/>
            <a:chOff x="3421706" y="1143000"/>
            <a:chExt cx="2530932" cy="5052117"/>
          </a:xfrm>
        </p:grpSpPr>
        <p:sp>
          <p:nvSpPr>
            <p:cNvPr id="7"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8"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1"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2"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4"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6" name="Picture Placeholder 2"/>
          <p:cNvSpPr>
            <a:spLocks noGrp="1"/>
          </p:cNvSpPr>
          <p:nvPr>
            <p:ph type="pic" sz="quarter" idx="10" hasCustomPrompt="1"/>
          </p:nvPr>
        </p:nvSpPr>
        <p:spPr>
          <a:xfrm>
            <a:off x="1772095"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grpSp>
        <p:nvGrpSpPr>
          <p:cNvPr id="17" name="Группа 38"/>
          <p:cNvGrpSpPr/>
          <p:nvPr userDrawn="1"/>
        </p:nvGrpSpPr>
        <p:grpSpPr>
          <a:xfrm>
            <a:off x="4802609" y="2416058"/>
            <a:ext cx="2530932" cy="5052118"/>
            <a:chOff x="3421706" y="1143000"/>
            <a:chExt cx="2530932" cy="5052117"/>
          </a:xfrm>
        </p:grpSpPr>
        <p:sp>
          <p:nvSpPr>
            <p:cNvPr id="18"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9"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0"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1"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2"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3"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4"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5"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6"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27" name="Picture Placeholder 2"/>
          <p:cNvSpPr>
            <a:spLocks noGrp="1"/>
          </p:cNvSpPr>
          <p:nvPr>
            <p:ph type="pic" sz="quarter" idx="11" hasCustomPrompt="1"/>
          </p:nvPr>
        </p:nvSpPr>
        <p:spPr>
          <a:xfrm>
            <a:off x="4988934"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grpSp>
        <p:nvGrpSpPr>
          <p:cNvPr id="28" name="Группа 38"/>
          <p:cNvGrpSpPr/>
          <p:nvPr userDrawn="1"/>
        </p:nvGrpSpPr>
        <p:grpSpPr>
          <a:xfrm>
            <a:off x="8054902" y="2416058"/>
            <a:ext cx="2530932" cy="5052118"/>
            <a:chOff x="3421706" y="1143000"/>
            <a:chExt cx="2530932" cy="5052117"/>
          </a:xfrm>
        </p:grpSpPr>
        <p:sp>
          <p:nvSpPr>
            <p:cNvPr id="29"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0"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1"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2"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3"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4"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5"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6"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7"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38" name="Picture Placeholder 2"/>
          <p:cNvSpPr>
            <a:spLocks noGrp="1"/>
          </p:cNvSpPr>
          <p:nvPr>
            <p:ph type="pic" sz="quarter" idx="12" hasCustomPrompt="1"/>
          </p:nvPr>
        </p:nvSpPr>
        <p:spPr>
          <a:xfrm>
            <a:off x="8241227"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spTree>
    <p:extLst>
      <p:ext uri="{BB962C8B-B14F-4D97-AF65-F5344CB8AC3E}">
        <p14:creationId xmlns:p14="http://schemas.microsoft.com/office/powerpoint/2010/main" val="16090102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8607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Tree>
    <p:extLst>
      <p:ext uri="{BB962C8B-B14F-4D97-AF65-F5344CB8AC3E}">
        <p14:creationId xmlns:p14="http://schemas.microsoft.com/office/powerpoint/2010/main" val="156394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5067300" y="0"/>
            <a:ext cx="41529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352649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14400" y="861933"/>
            <a:ext cx="10363200"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61848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121920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50673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7124700" y="756138"/>
            <a:ext cx="4152900" cy="432581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091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483575"/>
            <a:ext cx="6210300" cy="456320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2971801" y="3429000"/>
            <a:ext cx="2095500" cy="2954215"/>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64113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483576"/>
            <a:ext cx="6210300" cy="400929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2971800" y="3683976"/>
            <a:ext cx="4152900" cy="2734407"/>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1093961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70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700" r:id="rId48"/>
    <p:sldLayoutId id="2147483701" r:id="rId49"/>
    <p:sldLayoutId id="2147483702" r:id="rId50"/>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576" userDrawn="1">
          <p15:clr>
            <a:srgbClr val="F26B43"/>
          </p15:clr>
        </p15:guide>
        <p15:guide id="3" pos="1872" userDrawn="1">
          <p15:clr>
            <a:srgbClr val="F26B43"/>
          </p15:clr>
        </p15:guide>
        <p15:guide id="4" pos="3192" userDrawn="1">
          <p15:clr>
            <a:srgbClr val="F26B43"/>
          </p15:clr>
        </p15:guide>
        <p15:guide id="5" pos="4488" userDrawn="1">
          <p15:clr>
            <a:srgbClr val="F26B43"/>
          </p15:clr>
        </p15:guide>
        <p15:guide id="6" pos="5808" userDrawn="1">
          <p15:clr>
            <a:srgbClr val="F26B43"/>
          </p15:clr>
        </p15:guide>
        <p15:guide id="7" pos="7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4.xml"/><Relationship Id="rId5" Type="http://schemas.openxmlformats.org/officeDocument/2006/relationships/image" Target="../media/image24.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14400" y="1726766"/>
            <a:ext cx="4152899" cy="1671227"/>
          </a:xfrm>
          <a:prstGeom prst="rect">
            <a:avLst/>
          </a:prstGeom>
          <a:noFill/>
        </p:spPr>
        <p:txBody>
          <a:bodyPr wrap="square" lIns="0" rIns="0" rtlCol="0">
            <a:spAutoFit/>
          </a:bodyPr>
          <a:lstStyle/>
          <a:p>
            <a:pPr>
              <a:lnSpc>
                <a:spcPct val="90000"/>
              </a:lnSpc>
            </a:pPr>
            <a:r>
              <a:rPr lang="en-US" sz="3800" dirty="0"/>
              <a:t>Using Data Analytics to Understand (and Solve) Problems</a:t>
            </a:r>
            <a:endParaRPr lang="en-US" sz="3800" dirty="0">
              <a:latin typeface="+mj-lt"/>
            </a:endParaRPr>
          </a:p>
        </p:txBody>
      </p:sp>
      <p:sp>
        <p:nvSpPr>
          <p:cNvPr id="13" name="TextBox 12"/>
          <p:cNvSpPr txBox="1"/>
          <p:nvPr/>
        </p:nvSpPr>
        <p:spPr>
          <a:xfrm>
            <a:off x="914401" y="3839164"/>
            <a:ext cx="3546282" cy="492443"/>
          </a:xfrm>
          <a:prstGeom prst="rect">
            <a:avLst/>
          </a:prstGeom>
          <a:noFill/>
        </p:spPr>
        <p:txBody>
          <a:bodyPr wrap="square" lIns="0" rIns="0" rtlCol="0">
            <a:spAutoFit/>
          </a:bodyPr>
          <a:lstStyle/>
          <a:p>
            <a:r>
              <a:rPr lang="en-US" sz="2600" dirty="0">
                <a:solidFill>
                  <a:schemeClr val="tx1">
                    <a:alpha val="70000"/>
                  </a:schemeClr>
                </a:solidFill>
              </a:rPr>
              <a:t>David Yakobovitch</a:t>
            </a:r>
          </a:p>
        </p:txBody>
      </p:sp>
      <p:pic>
        <p:nvPicPr>
          <p:cNvPr id="30" name="Picture 29">
            <a:extLst>
              <a:ext uri="{FF2B5EF4-FFF2-40B4-BE49-F238E27FC236}">
                <a16:creationId xmlns:a16="http://schemas.microsoft.com/office/drawing/2014/main" id="{5E16E779-6D76-304A-8137-59BB532F2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859" y="1726766"/>
            <a:ext cx="7005141" cy="3532253"/>
          </a:xfrm>
          <a:prstGeom prst="rect">
            <a:avLst/>
          </a:prstGeom>
        </p:spPr>
      </p:pic>
    </p:spTree>
    <p:extLst>
      <p:ext uri="{BB962C8B-B14F-4D97-AF65-F5344CB8AC3E}">
        <p14:creationId xmlns:p14="http://schemas.microsoft.com/office/powerpoint/2010/main" val="1901483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TextBox 4"/>
          <p:cNvSpPr txBox="1"/>
          <p:nvPr/>
        </p:nvSpPr>
        <p:spPr>
          <a:xfrm>
            <a:off x="2971800" y="987294"/>
            <a:ext cx="4152899" cy="1328056"/>
          </a:xfrm>
          <a:prstGeom prst="rect">
            <a:avLst/>
          </a:prstGeom>
          <a:noFill/>
        </p:spPr>
        <p:txBody>
          <a:bodyPr wrap="square" lIns="0" rIns="0" rtlCol="0">
            <a:spAutoFit/>
          </a:bodyPr>
          <a:lstStyle/>
          <a:p>
            <a:pPr>
              <a:lnSpc>
                <a:spcPct val="90000"/>
              </a:lnSpc>
            </a:pPr>
            <a:r>
              <a:rPr lang="en-US" sz="4400" dirty="0">
                <a:solidFill>
                  <a:schemeClr val="bg1"/>
                </a:solidFill>
                <a:latin typeface="+mj-lt"/>
              </a:rPr>
              <a:t>Our</a:t>
            </a:r>
          </a:p>
          <a:p>
            <a:pPr>
              <a:lnSpc>
                <a:spcPct val="90000"/>
              </a:lnSpc>
            </a:pPr>
            <a:r>
              <a:rPr lang="en-US" sz="4400" dirty="0">
                <a:solidFill>
                  <a:schemeClr val="bg1"/>
                </a:solidFill>
                <a:latin typeface="+mj-lt"/>
              </a:rPr>
              <a:t>History</a:t>
            </a:r>
          </a:p>
        </p:txBody>
      </p:sp>
      <p:cxnSp>
        <p:nvCxnSpPr>
          <p:cNvPr id="10" name="Straight Connector 9"/>
          <p:cNvCxnSpPr/>
          <p:nvPr/>
        </p:nvCxnSpPr>
        <p:spPr>
          <a:xfrm>
            <a:off x="0" y="373673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14732" y="3212017"/>
            <a:ext cx="1780760" cy="2693630"/>
            <a:chOff x="914732" y="3212017"/>
            <a:chExt cx="1780760" cy="2693630"/>
          </a:xfrm>
        </p:grpSpPr>
        <p:sp>
          <p:nvSpPr>
            <p:cNvPr id="6" name="TextBox 5"/>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7" name="TextBox 6"/>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a:latin typeface="+mj-lt"/>
                </a:rPr>
                <a:t>1995</a:t>
              </a:r>
              <a:endParaRPr lang="en-US" sz="2400" dirty="0">
                <a:latin typeface="+mj-lt"/>
              </a:endParaRPr>
            </a:p>
          </p:txBody>
        </p:sp>
        <p:sp>
          <p:nvSpPr>
            <p:cNvPr id="8" name="TextBox 7"/>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1" name="Oval 10"/>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971800" y="3212017"/>
            <a:ext cx="1780760" cy="2693630"/>
            <a:chOff x="914732" y="3212017"/>
            <a:chExt cx="1780760" cy="2693630"/>
          </a:xfrm>
        </p:grpSpPr>
        <p:sp>
          <p:nvSpPr>
            <p:cNvPr id="14" name="TextBox 13"/>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15" name="TextBox 14"/>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1998</a:t>
              </a:r>
            </a:p>
          </p:txBody>
        </p:sp>
        <p:sp>
          <p:nvSpPr>
            <p:cNvPr id="16" name="TextBox 15"/>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7" name="Oval 16"/>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029200" y="3212017"/>
            <a:ext cx="1780760" cy="2693630"/>
            <a:chOff x="914732" y="3212017"/>
            <a:chExt cx="1780760" cy="2693630"/>
          </a:xfrm>
        </p:grpSpPr>
        <p:sp>
          <p:nvSpPr>
            <p:cNvPr id="19" name="TextBox 18"/>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0" name="TextBox 19"/>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2001</a:t>
              </a:r>
            </a:p>
          </p:txBody>
        </p:sp>
        <p:sp>
          <p:nvSpPr>
            <p:cNvPr id="21" name="TextBox 20"/>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2" name="Oval 21"/>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124700" y="3212017"/>
            <a:ext cx="1780760" cy="2693630"/>
            <a:chOff x="914732" y="3212017"/>
            <a:chExt cx="1780760" cy="2693630"/>
          </a:xfrm>
        </p:grpSpPr>
        <p:sp>
          <p:nvSpPr>
            <p:cNvPr id="24" name="TextBox 23"/>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5" name="TextBox 24"/>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2004</a:t>
              </a:r>
            </a:p>
          </p:txBody>
        </p:sp>
        <p:sp>
          <p:nvSpPr>
            <p:cNvPr id="26" name="TextBox 25"/>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7" name="Oval 26"/>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9200739" y="3212017"/>
            <a:ext cx="1780760" cy="2693630"/>
            <a:chOff x="914732" y="3212017"/>
            <a:chExt cx="1780760" cy="2693630"/>
          </a:xfrm>
        </p:grpSpPr>
        <p:sp>
          <p:nvSpPr>
            <p:cNvPr id="29" name="TextBox 28"/>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30" name="TextBox 29"/>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2015</a:t>
              </a:r>
            </a:p>
          </p:txBody>
        </p:sp>
        <p:sp>
          <p:nvSpPr>
            <p:cNvPr id="31" name="TextBox 30"/>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32" name="Oval 31"/>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055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TextBox 4"/>
          <p:cNvSpPr txBox="1"/>
          <p:nvPr/>
        </p:nvSpPr>
        <p:spPr>
          <a:xfrm>
            <a:off x="914401" y="2937734"/>
            <a:ext cx="4152899" cy="718658"/>
          </a:xfrm>
          <a:prstGeom prst="rect">
            <a:avLst/>
          </a:prstGeom>
          <a:noFill/>
        </p:spPr>
        <p:txBody>
          <a:bodyPr wrap="square" lIns="0" rIns="0" rtlCol="0">
            <a:spAutoFit/>
          </a:bodyPr>
          <a:lstStyle/>
          <a:p>
            <a:pPr>
              <a:lnSpc>
                <a:spcPct val="90000"/>
              </a:lnSpc>
            </a:pPr>
            <a:r>
              <a:rPr lang="en-US" sz="4400">
                <a:latin typeface="+mj-lt"/>
              </a:rPr>
              <a:t>History</a:t>
            </a:r>
            <a:endParaRPr lang="en-US" sz="4400" dirty="0">
              <a:latin typeface="+mj-lt"/>
            </a:endParaRPr>
          </a:p>
        </p:txBody>
      </p:sp>
      <p:sp>
        <p:nvSpPr>
          <p:cNvPr id="6" name="TextBox 5"/>
          <p:cNvSpPr txBox="1"/>
          <p:nvPr/>
        </p:nvSpPr>
        <p:spPr>
          <a:xfrm>
            <a:off x="914402" y="4058972"/>
            <a:ext cx="3546282"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a:t>
            </a:r>
          </a:p>
        </p:txBody>
      </p:sp>
      <p:cxnSp>
        <p:nvCxnSpPr>
          <p:cNvPr id="8" name="Straight Connector 7"/>
          <p:cNvCxnSpPr/>
          <p:nvPr/>
        </p:nvCxnSpPr>
        <p:spPr>
          <a:xfrm>
            <a:off x="914401" y="3656392"/>
            <a:ext cx="6210299"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34147" y="3058310"/>
            <a:ext cx="1843453" cy="547842"/>
          </a:xfrm>
          <a:prstGeom prst="rect">
            <a:avLst/>
          </a:prstGeom>
          <a:noFill/>
        </p:spPr>
        <p:txBody>
          <a:bodyPr wrap="square" lIns="0" rIns="0" rtlCol="0">
            <a:spAutoFit/>
          </a:bodyPr>
          <a:lstStyle/>
          <a:p>
            <a:pPr algn="r">
              <a:lnSpc>
                <a:spcPct val="90000"/>
              </a:lnSpc>
            </a:pPr>
            <a:r>
              <a:rPr lang="en-US" sz="3200">
                <a:latin typeface="+mj-lt"/>
              </a:rPr>
              <a:t>1995</a:t>
            </a:r>
            <a:endParaRPr lang="en-US" sz="3200" dirty="0">
              <a:latin typeface="+mj-lt"/>
            </a:endParaRPr>
          </a:p>
        </p:txBody>
      </p:sp>
    </p:spTree>
    <p:extLst>
      <p:ext uri="{BB962C8B-B14F-4D97-AF65-F5344CB8AC3E}">
        <p14:creationId xmlns:p14="http://schemas.microsoft.com/office/powerpoint/2010/main" val="101828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11" name="Rectangle 10"/>
          <p:cNvSpPr/>
          <p:nvPr/>
        </p:nvSpPr>
        <p:spPr>
          <a:xfrm>
            <a:off x="133814" y="156118"/>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1799" y="3420208"/>
            <a:ext cx="8305801" cy="1328056"/>
          </a:xfrm>
          <a:prstGeom prst="rect">
            <a:avLst/>
          </a:prstGeom>
          <a:noFill/>
        </p:spPr>
        <p:txBody>
          <a:bodyPr wrap="square" lIns="0" rIns="0" rtlCol="0">
            <a:spAutoFit/>
          </a:bodyPr>
          <a:lstStyle/>
          <a:p>
            <a:pPr>
              <a:lnSpc>
                <a:spcPct val="90000"/>
              </a:lnSpc>
            </a:pPr>
            <a:r>
              <a:rPr lang="en-US" sz="4400" dirty="0">
                <a:solidFill>
                  <a:schemeClr val="bg1"/>
                </a:solidFill>
                <a:latin typeface="+mj-lt"/>
              </a:rPr>
              <a:t>WE CAN HANDLE</a:t>
            </a:r>
            <a:br>
              <a:rPr lang="en-US" sz="4400" dirty="0">
                <a:solidFill>
                  <a:schemeClr val="bg1"/>
                </a:solidFill>
                <a:latin typeface="+mj-lt"/>
              </a:rPr>
            </a:br>
            <a:r>
              <a:rPr lang="en-US" sz="4400" dirty="0">
                <a:solidFill>
                  <a:schemeClr val="accent1"/>
                </a:solidFill>
                <a:latin typeface="+mj-lt"/>
              </a:rPr>
              <a:t>MINIMAL</a:t>
            </a:r>
            <a:r>
              <a:rPr lang="en-US" sz="4400" dirty="0">
                <a:solidFill>
                  <a:schemeClr val="bg1"/>
                </a:solidFill>
                <a:latin typeface="+mj-lt"/>
              </a:rPr>
              <a:t> PRESENTATION</a:t>
            </a:r>
          </a:p>
        </p:txBody>
      </p:sp>
      <p:sp>
        <p:nvSpPr>
          <p:cNvPr id="14" name="TextBox 13"/>
          <p:cNvSpPr txBox="1"/>
          <p:nvPr/>
        </p:nvSpPr>
        <p:spPr>
          <a:xfrm>
            <a:off x="2971799" y="5115634"/>
            <a:ext cx="7746023" cy="692497"/>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Lorem Ipsum, you need to be sure there isn't anything embarrassing hidden in the middle of text.</a:t>
            </a:r>
          </a:p>
        </p:txBody>
      </p:sp>
      <p:cxnSp>
        <p:nvCxnSpPr>
          <p:cNvPr id="15" name="Straight Connector 14"/>
          <p:cNvCxnSpPr/>
          <p:nvPr/>
        </p:nvCxnSpPr>
        <p:spPr>
          <a:xfrm>
            <a:off x="914401" y="4738263"/>
            <a:ext cx="4615961"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47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4" name="Picture Placeholder 3"/>
          <p:cNvSpPr>
            <a:spLocks noGrp="1"/>
          </p:cNvSpPr>
          <p:nvPr>
            <p:ph type="pic" sz="quarter" idx="11"/>
          </p:nvPr>
        </p:nvSpPr>
        <p:spPr/>
      </p:sp>
      <p:cxnSp>
        <p:nvCxnSpPr>
          <p:cNvPr id="7" name="Straight Connector 6"/>
          <p:cNvCxnSpPr/>
          <p:nvPr/>
        </p:nvCxnSpPr>
        <p:spPr>
          <a:xfrm>
            <a:off x="914400" y="3480965"/>
            <a:ext cx="62103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4400" y="1726766"/>
            <a:ext cx="8305800" cy="1311128"/>
          </a:xfrm>
          <a:prstGeom prst="rect">
            <a:avLst/>
          </a:prstGeom>
          <a:noFill/>
        </p:spPr>
        <p:txBody>
          <a:bodyPr wrap="square" lIns="0" rIns="0" rtlCol="0">
            <a:spAutoFit/>
          </a:bodyPr>
          <a:lstStyle/>
          <a:p>
            <a:pPr>
              <a:lnSpc>
                <a:spcPct val="90000"/>
              </a:lnSpc>
            </a:pPr>
            <a:r>
              <a:rPr lang="en-US" sz="4400" dirty="0" err="1">
                <a:latin typeface="+mj-lt"/>
              </a:rPr>
              <a:t>Moncler</a:t>
            </a:r>
            <a:r>
              <a:rPr lang="en-US" sz="4400" dirty="0">
                <a:latin typeface="+mj-lt"/>
              </a:rPr>
              <a:t> </a:t>
            </a:r>
            <a:r>
              <a:rPr lang="en-US" sz="4400" dirty="0" err="1">
                <a:latin typeface="+mj-lt"/>
              </a:rPr>
              <a:t>Gamme</a:t>
            </a:r>
            <a:endParaRPr lang="en-US" sz="4400" dirty="0">
              <a:latin typeface="+mj-lt"/>
            </a:endParaRPr>
          </a:p>
          <a:p>
            <a:pPr>
              <a:lnSpc>
                <a:spcPct val="90000"/>
              </a:lnSpc>
            </a:pPr>
            <a:r>
              <a:rPr lang="en-US" sz="4400" dirty="0">
                <a:latin typeface="+mj-lt"/>
              </a:rPr>
              <a:t>Rouge Spring-Summer</a:t>
            </a:r>
          </a:p>
        </p:txBody>
      </p:sp>
      <p:sp>
        <p:nvSpPr>
          <p:cNvPr id="10" name="TextBox 9"/>
          <p:cNvSpPr txBox="1"/>
          <p:nvPr/>
        </p:nvSpPr>
        <p:spPr>
          <a:xfrm>
            <a:off x="914732" y="3122398"/>
            <a:ext cx="1780760" cy="213345"/>
          </a:xfrm>
          <a:prstGeom prst="rect">
            <a:avLst/>
          </a:prstGeom>
          <a:noFill/>
        </p:spPr>
        <p:txBody>
          <a:bodyPr wrap="square" lIns="0" rIns="0" rtlCol="0">
            <a:spAutoFit/>
          </a:bodyPr>
          <a:lstStyle/>
          <a:p>
            <a:pPr>
              <a:lnSpc>
                <a:spcPct val="90000"/>
              </a:lnSpc>
            </a:pPr>
            <a:r>
              <a:rPr lang="en-US" sz="1000"/>
              <a:t>Jan, 2017</a:t>
            </a:r>
            <a:endParaRPr lang="en-US" sz="1000" dirty="0"/>
          </a:p>
        </p:txBody>
      </p:sp>
      <p:sp>
        <p:nvSpPr>
          <p:cNvPr id="11" name="TextBox 10"/>
          <p:cNvSpPr txBox="1"/>
          <p:nvPr/>
        </p:nvSpPr>
        <p:spPr>
          <a:xfrm>
            <a:off x="7124700" y="5268723"/>
            <a:ext cx="4152900"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a:t>
            </a:r>
          </a:p>
        </p:txBody>
      </p:sp>
    </p:spTree>
    <p:extLst>
      <p:ext uri="{BB962C8B-B14F-4D97-AF65-F5344CB8AC3E}">
        <p14:creationId xmlns:p14="http://schemas.microsoft.com/office/powerpoint/2010/main" val="57904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7" name="TextBox 6"/>
          <p:cNvSpPr txBox="1"/>
          <p:nvPr/>
        </p:nvSpPr>
        <p:spPr>
          <a:xfrm>
            <a:off x="914400" y="1102899"/>
            <a:ext cx="4152900" cy="1328056"/>
          </a:xfrm>
          <a:prstGeom prst="rect">
            <a:avLst/>
          </a:prstGeom>
          <a:noFill/>
        </p:spPr>
        <p:txBody>
          <a:bodyPr wrap="square" lIns="0" rIns="0" rtlCol="0">
            <a:spAutoFit/>
          </a:bodyPr>
          <a:lstStyle/>
          <a:p>
            <a:pPr>
              <a:lnSpc>
                <a:spcPct val="90000"/>
              </a:lnSpc>
            </a:pPr>
            <a:r>
              <a:rPr lang="en-US" sz="4400" dirty="0">
                <a:latin typeface="+mj-lt"/>
              </a:rPr>
              <a:t>Awesome</a:t>
            </a:r>
          </a:p>
          <a:p>
            <a:pPr>
              <a:lnSpc>
                <a:spcPct val="90000"/>
              </a:lnSpc>
            </a:pPr>
            <a:r>
              <a:rPr lang="en-US" sz="4400" dirty="0">
                <a:latin typeface="+mj-lt"/>
              </a:rPr>
              <a:t>Layout</a:t>
            </a:r>
          </a:p>
        </p:txBody>
      </p:sp>
      <p:sp>
        <p:nvSpPr>
          <p:cNvPr id="8" name="TextBox 7"/>
          <p:cNvSpPr txBox="1"/>
          <p:nvPr/>
        </p:nvSpPr>
        <p:spPr>
          <a:xfrm>
            <a:off x="914400" y="2532183"/>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cxnSp>
        <p:nvCxnSpPr>
          <p:cNvPr id="9" name="Straight Connector 8"/>
          <p:cNvCxnSpPr/>
          <p:nvPr/>
        </p:nvCxnSpPr>
        <p:spPr>
          <a:xfrm>
            <a:off x="5067300" y="3683187"/>
            <a:ext cx="62103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52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5" name="TextBox 4"/>
          <p:cNvSpPr txBox="1"/>
          <p:nvPr/>
        </p:nvSpPr>
        <p:spPr>
          <a:xfrm>
            <a:off x="7124700" y="1102899"/>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Anna</a:t>
            </a:r>
          </a:p>
          <a:p>
            <a:pPr>
              <a:lnSpc>
                <a:spcPct val="90000"/>
              </a:lnSpc>
            </a:pPr>
            <a:r>
              <a:rPr lang="en-US" sz="4400" dirty="0">
                <a:latin typeface="+mj-lt"/>
              </a:rPr>
              <a:t>Fashion Life</a:t>
            </a:r>
          </a:p>
        </p:txBody>
      </p:sp>
      <p:sp>
        <p:nvSpPr>
          <p:cNvPr id="6" name="TextBox 5"/>
          <p:cNvSpPr txBox="1"/>
          <p:nvPr/>
        </p:nvSpPr>
        <p:spPr>
          <a:xfrm>
            <a:off x="-164122" y="4402712"/>
            <a:ext cx="6397870" cy="2455288"/>
          </a:xfrm>
          <a:prstGeom prst="rect">
            <a:avLst/>
          </a:prstGeom>
          <a:noFill/>
        </p:spPr>
        <p:txBody>
          <a:bodyPr wrap="square" lIns="0" rIns="0" rtlCol="0">
            <a:spAutoFit/>
          </a:bodyPr>
          <a:lstStyle/>
          <a:p>
            <a:pPr>
              <a:lnSpc>
                <a:spcPct val="90000"/>
              </a:lnSpc>
            </a:pPr>
            <a:r>
              <a:rPr lang="en-US" sz="16600" spc="300">
                <a:latin typeface="+mj-lt"/>
              </a:rPr>
              <a:t>HION</a:t>
            </a:r>
            <a:endParaRPr lang="en-US" sz="16600" spc="300" dirty="0">
              <a:latin typeface="+mj-lt"/>
            </a:endParaRPr>
          </a:p>
        </p:txBody>
      </p:sp>
      <p:sp>
        <p:nvSpPr>
          <p:cNvPr id="9" name="TextBox 8"/>
          <p:cNvSpPr txBox="1"/>
          <p:nvPr/>
        </p:nvSpPr>
        <p:spPr>
          <a:xfrm>
            <a:off x="7124700" y="2456678"/>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spTree>
    <p:extLst>
      <p:ext uri="{BB962C8B-B14F-4D97-AF65-F5344CB8AC3E}">
        <p14:creationId xmlns:p14="http://schemas.microsoft.com/office/powerpoint/2010/main" val="973305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4426004"/>
            <a:ext cx="8305800" cy="1103379"/>
          </a:xfrm>
          <a:prstGeom prst="rect">
            <a:avLst/>
          </a:prstGeom>
          <a:noFill/>
        </p:spPr>
        <p:txBody>
          <a:bodyPr wrap="square" lIns="0" rIns="0" rtlCol="0">
            <a:spAutoFit/>
          </a:bodyPr>
          <a:lstStyle/>
          <a:p>
            <a:pPr>
              <a:lnSpc>
                <a:spcPct val="90000"/>
              </a:lnSpc>
            </a:pPr>
            <a:r>
              <a:rPr lang="en-US" sz="3600" dirty="0">
                <a:latin typeface="+mj-lt"/>
              </a:rPr>
              <a:t>Awesome layout</a:t>
            </a:r>
          </a:p>
          <a:p>
            <a:pPr>
              <a:lnSpc>
                <a:spcPct val="90000"/>
              </a:lnSpc>
            </a:pPr>
            <a:r>
              <a:rPr lang="en-US" sz="3600" dirty="0">
                <a:solidFill>
                  <a:srgbClr val="FF0000"/>
                </a:solidFill>
                <a:latin typeface="+mj-lt"/>
              </a:rPr>
              <a:t>Golden</a:t>
            </a:r>
            <a:r>
              <a:rPr lang="en-US" sz="3600" dirty="0">
                <a:latin typeface="+mj-lt"/>
              </a:rPr>
              <a:t> grid system.</a:t>
            </a:r>
          </a:p>
        </p:txBody>
      </p:sp>
      <p:sp>
        <p:nvSpPr>
          <p:cNvPr id="6" name="TextBox 5"/>
          <p:cNvSpPr txBox="1"/>
          <p:nvPr/>
        </p:nvSpPr>
        <p:spPr>
          <a:xfrm>
            <a:off x="9114692" y="6014981"/>
            <a:ext cx="2162908" cy="291618"/>
          </a:xfrm>
          <a:prstGeom prst="rect">
            <a:avLst/>
          </a:prstGeom>
          <a:noFill/>
        </p:spPr>
        <p:txBody>
          <a:bodyPr wrap="square" lIns="0" rIns="0" rtlCol="0">
            <a:spAutoFit/>
          </a:bodyPr>
          <a:lstStyle/>
          <a:p>
            <a:pPr algn="r">
              <a:lnSpc>
                <a:spcPct val="90000"/>
              </a:lnSpc>
            </a:pPr>
            <a:r>
              <a:rPr lang="en-US" sz="1400">
                <a:latin typeface="+mj-lt"/>
              </a:rPr>
              <a:t>Every</a:t>
            </a:r>
            <a:endParaRPr lang="en-US" sz="1400" dirty="0">
              <a:latin typeface="+mj-lt"/>
            </a:endParaRPr>
          </a:p>
        </p:txBody>
      </p:sp>
      <p:cxnSp>
        <p:nvCxnSpPr>
          <p:cNvPr id="5" name="Straight Connector 4"/>
          <p:cNvCxnSpPr/>
          <p:nvPr/>
        </p:nvCxnSpPr>
        <p:spPr>
          <a:xfrm flipV="1">
            <a:off x="9220200" y="6392008"/>
            <a:ext cx="2971800" cy="325"/>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1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3608614" y="-179614"/>
            <a:ext cx="8190562" cy="7298871"/>
          </a:xfrm>
          <a:custGeom>
            <a:avLst/>
            <a:gdLst/>
            <a:ahLst/>
            <a:cxnLst/>
            <a:rect l="l" t="t" r="r" b="b"/>
            <a:pathLst>
              <a:path w="8190562" h="7298871">
                <a:moveTo>
                  <a:pt x="1407420" y="0"/>
                </a:moveTo>
                <a:lnTo>
                  <a:pt x="8025432" y="0"/>
                </a:lnTo>
                <a:lnTo>
                  <a:pt x="8190562" y="101346"/>
                </a:lnTo>
                <a:lnTo>
                  <a:pt x="7185036" y="2190749"/>
                </a:lnTo>
                <a:cubicBezTo>
                  <a:pt x="6244804" y="1655340"/>
                  <a:pt x="4912809" y="1172165"/>
                  <a:pt x="4142342" y="1172165"/>
                </a:cubicBezTo>
                <a:cubicBezTo>
                  <a:pt x="3685285" y="1172165"/>
                  <a:pt x="3384933" y="1328871"/>
                  <a:pt x="3384933" y="1668399"/>
                </a:cubicBezTo>
                <a:cubicBezTo>
                  <a:pt x="3384933" y="3013453"/>
                  <a:pt x="8164444" y="2216867"/>
                  <a:pt x="8164444" y="5520737"/>
                </a:cubicBezTo>
                <a:cubicBezTo>
                  <a:pt x="8164444" y="6250396"/>
                  <a:pt x="7922041" y="6836817"/>
                  <a:pt x="7510919" y="7284820"/>
                </a:cubicBezTo>
                <a:lnTo>
                  <a:pt x="7496418" y="7298871"/>
                </a:lnTo>
                <a:lnTo>
                  <a:pt x="500903" y="7298871"/>
                </a:lnTo>
                <a:lnTo>
                  <a:pt x="444949" y="7265129"/>
                </a:lnTo>
                <a:cubicBezTo>
                  <a:pt x="365232" y="7214514"/>
                  <a:pt x="287319" y="7162425"/>
                  <a:pt x="211380" y="7108912"/>
                </a:cubicBezTo>
                <a:lnTo>
                  <a:pt x="0" y="6951833"/>
                </a:lnTo>
                <a:lnTo>
                  <a:pt x="0" y="6923181"/>
                </a:lnTo>
                <a:lnTo>
                  <a:pt x="1008236" y="4880857"/>
                </a:lnTo>
                <a:cubicBezTo>
                  <a:pt x="1948468" y="5677443"/>
                  <a:pt x="3476344" y="6278146"/>
                  <a:pt x="4416576" y="6278146"/>
                </a:cubicBezTo>
                <a:cubicBezTo>
                  <a:pt x="4991162" y="6278146"/>
                  <a:pt x="5356808" y="6082265"/>
                  <a:pt x="5356808" y="5664384"/>
                </a:cubicBezTo>
                <a:cubicBezTo>
                  <a:pt x="5356808" y="4280154"/>
                  <a:pt x="577297" y="5155092"/>
                  <a:pt x="577297" y="1929574"/>
                </a:cubicBezTo>
                <a:cubicBezTo>
                  <a:pt x="577297" y="1158290"/>
                  <a:pt x="864743" y="509483"/>
                  <a:pt x="1379490" y="23615"/>
                </a:cubicBez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9220200" y="6392008"/>
            <a:ext cx="2971800" cy="325"/>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114692" y="6014981"/>
            <a:ext cx="2162908" cy="291618"/>
          </a:xfrm>
          <a:prstGeom prst="rect">
            <a:avLst/>
          </a:prstGeom>
          <a:noFill/>
        </p:spPr>
        <p:txBody>
          <a:bodyPr wrap="square" lIns="0" rIns="0" rtlCol="0">
            <a:spAutoFit/>
          </a:bodyPr>
          <a:lstStyle/>
          <a:p>
            <a:pPr algn="r">
              <a:lnSpc>
                <a:spcPct val="90000"/>
              </a:lnSpc>
            </a:pPr>
            <a:r>
              <a:rPr lang="en-US" sz="1400" dirty="0">
                <a:latin typeface="+mj-lt"/>
              </a:rPr>
              <a:t>Awesome Title</a:t>
            </a:r>
          </a:p>
        </p:txBody>
      </p:sp>
      <p:sp>
        <p:nvSpPr>
          <p:cNvPr id="5" name="TextBox 4"/>
          <p:cNvSpPr txBox="1"/>
          <p:nvPr/>
        </p:nvSpPr>
        <p:spPr>
          <a:xfrm>
            <a:off x="914400" y="1392659"/>
            <a:ext cx="8305800" cy="2554545"/>
          </a:xfrm>
          <a:prstGeom prst="rect">
            <a:avLst/>
          </a:prstGeom>
          <a:noFill/>
        </p:spPr>
        <p:txBody>
          <a:bodyPr wrap="square" lIns="0" rIns="0" rtlCol="0">
            <a:spAutoFit/>
          </a:bodyPr>
          <a:lstStyle/>
          <a:p>
            <a:r>
              <a:rPr lang="en-US" sz="2000" b="1" dirty="0">
                <a:latin typeface="+mj-lt"/>
              </a:rPr>
              <a:t>There are many variations of passages of Lorem Ipsum available, but the majority have suffered alteration in some form, by injected </a:t>
            </a:r>
            <a:r>
              <a:rPr lang="en-US" sz="2000" b="1" dirty="0" err="1">
                <a:latin typeface="+mj-lt"/>
              </a:rPr>
              <a:t>humour</a:t>
            </a:r>
            <a:r>
              <a:rPr lang="en-US" sz="2000" b="1" dirty="0">
                <a:latin typeface="+mj-lt"/>
              </a:rPr>
              <a:t>, or </a:t>
            </a:r>
            <a:r>
              <a:rPr lang="en-US" sz="2000" b="1" dirty="0" err="1">
                <a:latin typeface="+mj-lt"/>
              </a:rPr>
              <a:t>randomised</a:t>
            </a:r>
            <a:r>
              <a:rPr lang="en-US" sz="2000" b="1" dirty="0">
                <a:latin typeface="+mj-lt"/>
              </a:rPr>
              <a:t> words which don't look even slightly believable. </a:t>
            </a:r>
          </a:p>
          <a:p>
            <a:endParaRPr lang="en-US" sz="2000" b="1" dirty="0">
              <a:latin typeface="+mj-lt"/>
            </a:endParaRPr>
          </a:p>
          <a:p>
            <a:r>
              <a:rPr lang="en-US" sz="2000" b="1" dirty="0">
                <a:latin typeface="+mj-lt"/>
              </a:rPr>
              <a:t>If you are going to use a passage of </a:t>
            </a:r>
            <a:r>
              <a:rPr lang="en-US" sz="2000" b="1" dirty="0">
                <a:solidFill>
                  <a:srgbClr val="FF0000"/>
                </a:solidFill>
                <a:latin typeface="+mj-lt"/>
              </a:rPr>
              <a:t>Lorem Ipsum, you need to be sure there isn't anything embarrassing</a:t>
            </a:r>
            <a:r>
              <a:rPr lang="en-US" sz="2000" b="1" dirty="0">
                <a:latin typeface="+mj-lt"/>
              </a:rPr>
              <a:t> hidden in the middle of text.</a:t>
            </a:r>
            <a:endParaRPr lang="en-US" sz="2000" dirty="0">
              <a:latin typeface="+mj-lt"/>
            </a:endParaRPr>
          </a:p>
        </p:txBody>
      </p:sp>
    </p:spTree>
    <p:extLst>
      <p:ext uri="{BB962C8B-B14F-4D97-AF65-F5344CB8AC3E}">
        <p14:creationId xmlns:p14="http://schemas.microsoft.com/office/powerpoint/2010/main" val="974229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914400" y="4426004"/>
            <a:ext cx="4152900" cy="1440394"/>
          </a:xfrm>
          <a:prstGeom prst="rect">
            <a:avLst/>
          </a:prstGeom>
          <a:noFill/>
        </p:spPr>
        <p:txBody>
          <a:bodyPr wrap="square" lIns="0" rIns="0" rtlCol="0">
            <a:spAutoFit/>
          </a:bodyPr>
          <a:lstStyle/>
          <a:p>
            <a:pPr>
              <a:lnSpc>
                <a:spcPct val="90000"/>
              </a:lnSpc>
            </a:pPr>
            <a:r>
              <a:rPr lang="en-US" sz="4800" dirty="0">
                <a:latin typeface="+mj-lt"/>
              </a:rPr>
              <a:t>Awesome </a:t>
            </a:r>
          </a:p>
          <a:p>
            <a:pPr>
              <a:lnSpc>
                <a:spcPct val="90000"/>
              </a:lnSpc>
            </a:pPr>
            <a:r>
              <a:rPr lang="en-US" sz="4800" dirty="0">
                <a:latin typeface="+mj-lt"/>
              </a:rPr>
              <a:t>products</a:t>
            </a:r>
          </a:p>
        </p:txBody>
      </p:sp>
      <p:sp>
        <p:nvSpPr>
          <p:cNvPr id="18" name="TextBox 17"/>
          <p:cNvSpPr txBox="1"/>
          <p:nvPr/>
        </p:nvSpPr>
        <p:spPr>
          <a:xfrm>
            <a:off x="5067300" y="4531417"/>
            <a:ext cx="6210300"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a:t>
            </a:r>
          </a:p>
        </p:txBody>
      </p:sp>
      <p:sp>
        <p:nvSpPr>
          <p:cNvPr id="2" name="Picture Placeholder 1"/>
          <p:cNvSpPr>
            <a:spLocks noGrp="1"/>
          </p:cNvSpPr>
          <p:nvPr>
            <p:ph type="pic" sz="quarter" idx="17"/>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5"/>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2" name="Picture Placeholder 11"/>
          <p:cNvSpPr>
            <a:spLocks noGrp="1"/>
          </p:cNvSpPr>
          <p:nvPr>
            <p:ph type="pic" sz="quarter" idx="13"/>
          </p:nvPr>
        </p:nvSpPr>
        <p:spPr/>
      </p:sp>
      <p:sp>
        <p:nvSpPr>
          <p:cNvPr id="13" name="Picture Placeholder 12"/>
          <p:cNvSpPr>
            <a:spLocks noGrp="1"/>
          </p:cNvSpPr>
          <p:nvPr>
            <p:ph type="pic" sz="quarter" idx="14"/>
          </p:nvPr>
        </p:nvSpPr>
        <p:spPr/>
      </p:sp>
    </p:spTree>
    <p:extLst>
      <p:ext uri="{BB962C8B-B14F-4D97-AF65-F5344CB8AC3E}">
        <p14:creationId xmlns:p14="http://schemas.microsoft.com/office/powerpoint/2010/main" val="195115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3717"/>
          <p:cNvSpPr/>
          <p:nvPr/>
        </p:nvSpPr>
        <p:spPr>
          <a:xfrm>
            <a:off x="5067300" y="3873607"/>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691"/>
          <p:cNvSpPr/>
          <p:nvPr/>
        </p:nvSpPr>
        <p:spPr>
          <a:xfrm>
            <a:off x="914400"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627"/>
          <p:cNvSpPr/>
          <p:nvPr/>
        </p:nvSpPr>
        <p:spPr>
          <a:xfrm>
            <a:off x="5086350" y="1178401"/>
            <a:ext cx="497065" cy="45187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TextBox 5"/>
          <p:cNvSpPr txBox="1"/>
          <p:nvPr/>
        </p:nvSpPr>
        <p:spPr>
          <a:xfrm>
            <a:off x="914400" y="1911404"/>
            <a:ext cx="3733800" cy="377026"/>
          </a:xfrm>
          <a:prstGeom prst="rect">
            <a:avLst/>
          </a:prstGeom>
          <a:noFill/>
        </p:spPr>
        <p:txBody>
          <a:bodyPr wrap="square" lIns="0" rIns="0" rtlCol="0">
            <a:spAutoFit/>
          </a:bodyPr>
          <a:lstStyle/>
          <a:p>
            <a:pPr>
              <a:lnSpc>
                <a:spcPct val="90000"/>
              </a:lnSpc>
            </a:pPr>
            <a:r>
              <a:rPr lang="en-US" sz="2000">
                <a:latin typeface="Montserrat" charset="0"/>
                <a:ea typeface="Montserrat" charset="0"/>
                <a:cs typeface="Montserrat" charset="0"/>
              </a:rPr>
              <a:t>Branding</a:t>
            </a:r>
            <a:endParaRPr lang="en-US" sz="2000" dirty="0">
              <a:latin typeface="Montserrat" charset="0"/>
              <a:ea typeface="Montserrat" charset="0"/>
              <a:cs typeface="Montserrat" charset="0"/>
            </a:endParaRPr>
          </a:p>
        </p:txBody>
      </p:sp>
      <p:sp>
        <p:nvSpPr>
          <p:cNvPr id="7" name="TextBox 6"/>
          <p:cNvSpPr txBox="1"/>
          <p:nvPr/>
        </p:nvSpPr>
        <p:spPr>
          <a:xfrm>
            <a:off x="933450" y="26348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8" name="TextBox 7"/>
          <p:cNvSpPr txBox="1"/>
          <p:nvPr/>
        </p:nvSpPr>
        <p:spPr>
          <a:xfrm>
            <a:off x="914400" y="23443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9" name="Shape 3598"/>
          <p:cNvSpPr/>
          <p:nvPr/>
        </p:nvSpPr>
        <p:spPr>
          <a:xfrm>
            <a:off x="914400"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0" name="TextBox 9"/>
          <p:cNvSpPr txBox="1"/>
          <p:nvPr/>
        </p:nvSpPr>
        <p:spPr>
          <a:xfrm>
            <a:off x="5067300" y="19114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Social media</a:t>
            </a:r>
          </a:p>
        </p:txBody>
      </p:sp>
      <p:sp>
        <p:nvSpPr>
          <p:cNvPr id="11" name="TextBox 10"/>
          <p:cNvSpPr txBox="1"/>
          <p:nvPr/>
        </p:nvSpPr>
        <p:spPr>
          <a:xfrm>
            <a:off x="5086350" y="26348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2" name="TextBox 11"/>
          <p:cNvSpPr txBox="1"/>
          <p:nvPr/>
        </p:nvSpPr>
        <p:spPr>
          <a:xfrm>
            <a:off x="5067300" y="23443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4" name="TextBox 13"/>
          <p:cNvSpPr txBox="1"/>
          <p:nvPr/>
        </p:nvSpPr>
        <p:spPr>
          <a:xfrm>
            <a:off x="914400" y="46292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5" name="TextBox 14"/>
          <p:cNvSpPr txBox="1"/>
          <p:nvPr/>
        </p:nvSpPr>
        <p:spPr>
          <a:xfrm>
            <a:off x="933450" y="53526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6" name="TextBox 15"/>
          <p:cNvSpPr txBox="1"/>
          <p:nvPr/>
        </p:nvSpPr>
        <p:spPr>
          <a:xfrm>
            <a:off x="914400" y="50621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8" name="TextBox 17"/>
          <p:cNvSpPr txBox="1"/>
          <p:nvPr/>
        </p:nvSpPr>
        <p:spPr>
          <a:xfrm>
            <a:off x="5067300" y="46292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Web design</a:t>
            </a:r>
          </a:p>
        </p:txBody>
      </p:sp>
      <p:sp>
        <p:nvSpPr>
          <p:cNvPr id="19" name="TextBox 18"/>
          <p:cNvSpPr txBox="1"/>
          <p:nvPr/>
        </p:nvSpPr>
        <p:spPr>
          <a:xfrm>
            <a:off x="5086350" y="53526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0" name="TextBox 19"/>
          <p:cNvSpPr txBox="1"/>
          <p:nvPr/>
        </p:nvSpPr>
        <p:spPr>
          <a:xfrm>
            <a:off x="5067300" y="50621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88937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4068E41-31E7-A044-A9D7-BE0DA4F8DA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754" r="12754"/>
          <a:stretch>
            <a:fillRect/>
          </a:stretch>
        </p:blipFill>
        <p:spPr/>
      </p:pic>
      <p:pic>
        <p:nvPicPr>
          <p:cNvPr id="5" name="Picture Placeholder 4">
            <a:extLst>
              <a:ext uri="{FF2B5EF4-FFF2-40B4-BE49-F238E27FC236}">
                <a16:creationId xmlns:a16="http://schemas.microsoft.com/office/drawing/2014/main" id="{57D9786C-6E5C-444A-A367-F9BE8A458F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172" b="35172"/>
          <a:stretch>
            <a:fillRect/>
          </a:stretch>
        </p:blipFill>
        <p:spPr>
          <a:xfrm>
            <a:off x="914401" y="0"/>
            <a:ext cx="8305800" cy="3429000"/>
          </a:xfrm>
        </p:spPr>
      </p:pic>
      <p:sp>
        <p:nvSpPr>
          <p:cNvPr id="7" name="TextBox 6"/>
          <p:cNvSpPr txBox="1"/>
          <p:nvPr/>
        </p:nvSpPr>
        <p:spPr>
          <a:xfrm>
            <a:off x="7124700" y="3546090"/>
            <a:ext cx="4152899" cy="1328056"/>
          </a:xfrm>
          <a:prstGeom prst="rect">
            <a:avLst/>
          </a:prstGeom>
          <a:noFill/>
        </p:spPr>
        <p:txBody>
          <a:bodyPr wrap="square" lIns="0" rIns="0" rtlCol="0">
            <a:spAutoFit/>
          </a:bodyPr>
          <a:lstStyle/>
          <a:p>
            <a:pPr>
              <a:lnSpc>
                <a:spcPct val="90000"/>
              </a:lnSpc>
            </a:pPr>
            <a:r>
              <a:rPr lang="en-US" sz="4400" dirty="0">
                <a:latin typeface="+mj-lt"/>
              </a:rPr>
              <a:t>Projects</a:t>
            </a:r>
          </a:p>
          <a:p>
            <a:pPr>
              <a:lnSpc>
                <a:spcPct val="90000"/>
              </a:lnSpc>
            </a:pPr>
            <a:r>
              <a:rPr lang="en-US" sz="4400" dirty="0">
                <a:latin typeface="+mj-lt"/>
              </a:rPr>
              <a:t>That Matter</a:t>
            </a:r>
          </a:p>
        </p:txBody>
      </p:sp>
      <p:sp>
        <p:nvSpPr>
          <p:cNvPr id="8" name="TextBox 7"/>
          <p:cNvSpPr txBox="1"/>
          <p:nvPr/>
        </p:nvSpPr>
        <p:spPr>
          <a:xfrm>
            <a:off x="7124701" y="5054189"/>
            <a:ext cx="3546282" cy="1474571"/>
          </a:xfrm>
          <a:prstGeom prst="rect">
            <a:avLst/>
          </a:prstGeom>
          <a:noFill/>
        </p:spPr>
        <p:txBody>
          <a:bodyPr wrap="square" lIns="0" rIns="0" rtlCol="0">
            <a:spAutoFit/>
          </a:bodyPr>
          <a:lstStyle/>
          <a:p>
            <a:pPr>
              <a:lnSpc>
                <a:spcPct val="130000"/>
              </a:lnSpc>
            </a:pPr>
            <a:r>
              <a:rPr lang="en-US" sz="3600" dirty="0">
                <a:solidFill>
                  <a:schemeClr val="tx1">
                    <a:alpha val="70000"/>
                  </a:schemeClr>
                </a:solidFill>
              </a:rPr>
              <a:t>1887</a:t>
            </a:r>
          </a:p>
          <a:p>
            <a:pPr>
              <a:lnSpc>
                <a:spcPct val="130000"/>
              </a:lnSpc>
            </a:pPr>
            <a:r>
              <a:rPr lang="en-US" sz="3600" dirty="0">
                <a:solidFill>
                  <a:schemeClr val="tx1">
                    <a:alpha val="70000"/>
                  </a:schemeClr>
                </a:solidFill>
              </a:rPr>
              <a:t>1892</a:t>
            </a:r>
          </a:p>
        </p:txBody>
      </p:sp>
    </p:spTree>
    <p:extLst>
      <p:ext uri="{BB962C8B-B14F-4D97-AF65-F5344CB8AC3E}">
        <p14:creationId xmlns:p14="http://schemas.microsoft.com/office/powerpoint/2010/main" val="1070132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717"/>
          <p:cNvSpPr/>
          <p:nvPr/>
        </p:nvSpPr>
        <p:spPr>
          <a:xfrm>
            <a:off x="7852834" y="3873607"/>
            <a:ext cx="516114" cy="49706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691"/>
          <p:cNvSpPr/>
          <p:nvPr/>
        </p:nvSpPr>
        <p:spPr>
          <a:xfrm>
            <a:off x="3699933" y="3873608"/>
            <a:ext cx="516064"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627"/>
          <p:cNvSpPr/>
          <p:nvPr/>
        </p:nvSpPr>
        <p:spPr>
          <a:xfrm>
            <a:off x="7871883" y="1178401"/>
            <a:ext cx="497065" cy="45187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3699933" y="19114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8" name="TextBox 7"/>
          <p:cNvSpPr txBox="1"/>
          <p:nvPr/>
        </p:nvSpPr>
        <p:spPr>
          <a:xfrm>
            <a:off x="3718983" y="22884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0" name="Shape 3598"/>
          <p:cNvSpPr/>
          <p:nvPr/>
        </p:nvSpPr>
        <p:spPr>
          <a:xfrm>
            <a:off x="3699933"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1" name="TextBox 10"/>
          <p:cNvSpPr txBox="1"/>
          <p:nvPr/>
        </p:nvSpPr>
        <p:spPr>
          <a:xfrm>
            <a:off x="7852833" y="19114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Social media</a:t>
            </a:r>
          </a:p>
        </p:txBody>
      </p:sp>
      <p:sp>
        <p:nvSpPr>
          <p:cNvPr id="12" name="TextBox 11"/>
          <p:cNvSpPr txBox="1"/>
          <p:nvPr/>
        </p:nvSpPr>
        <p:spPr>
          <a:xfrm>
            <a:off x="7871883" y="22884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4" name="TextBox 13"/>
          <p:cNvSpPr txBox="1"/>
          <p:nvPr/>
        </p:nvSpPr>
        <p:spPr>
          <a:xfrm>
            <a:off x="3699933" y="46292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5" name="TextBox 14"/>
          <p:cNvSpPr txBox="1"/>
          <p:nvPr/>
        </p:nvSpPr>
        <p:spPr>
          <a:xfrm>
            <a:off x="3718983" y="50062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7" name="TextBox 16"/>
          <p:cNvSpPr txBox="1"/>
          <p:nvPr/>
        </p:nvSpPr>
        <p:spPr>
          <a:xfrm>
            <a:off x="7852833" y="46292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Web design</a:t>
            </a:r>
          </a:p>
        </p:txBody>
      </p:sp>
      <p:sp>
        <p:nvSpPr>
          <p:cNvPr id="18" name="TextBox 17"/>
          <p:cNvSpPr txBox="1"/>
          <p:nvPr/>
        </p:nvSpPr>
        <p:spPr>
          <a:xfrm>
            <a:off x="7871883" y="50062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1394079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8009467" y="3886386"/>
            <a:ext cx="326813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20201" y="4092314"/>
            <a:ext cx="2057400" cy="535531"/>
          </a:xfrm>
          <a:prstGeom prst="rect">
            <a:avLst/>
          </a:prstGeom>
          <a:noFill/>
        </p:spPr>
        <p:txBody>
          <a:bodyPr wrap="square" lIns="0" rIns="0" rtlCol="0">
            <a:spAutoFit/>
          </a:bodyPr>
          <a:lstStyle/>
          <a:p>
            <a:pPr algn="r">
              <a:lnSpc>
                <a:spcPct val="90000"/>
              </a:lnSpc>
            </a:pPr>
            <a:r>
              <a:rPr lang="en-US" sz="1600" dirty="0">
                <a:latin typeface="Montserrat" charset="0"/>
                <a:ea typeface="Montserrat" charset="0"/>
                <a:cs typeface="Montserrat" charset="0"/>
              </a:rPr>
              <a:t>Web don’t</a:t>
            </a:r>
          </a:p>
          <a:p>
            <a:pPr algn="r">
              <a:lnSpc>
                <a:spcPct val="90000"/>
              </a:lnSpc>
            </a:pPr>
            <a:r>
              <a:rPr lang="en-US" sz="1600" dirty="0">
                <a:latin typeface="Montserrat" charset="0"/>
                <a:ea typeface="Montserrat" charset="0"/>
                <a:cs typeface="Montserrat" charset="0"/>
              </a:rPr>
              <a:t>Design logos.</a:t>
            </a:r>
          </a:p>
        </p:txBody>
      </p:sp>
      <p:sp>
        <p:nvSpPr>
          <p:cNvPr id="13" name="TextBox 12"/>
          <p:cNvSpPr txBox="1"/>
          <p:nvPr/>
        </p:nvSpPr>
        <p:spPr>
          <a:xfrm>
            <a:off x="8009467" y="4041512"/>
            <a:ext cx="1185333" cy="775597"/>
          </a:xfrm>
          <a:prstGeom prst="rect">
            <a:avLst/>
          </a:prstGeom>
          <a:noFill/>
        </p:spPr>
        <p:txBody>
          <a:bodyPr wrap="square" lIns="0" rIns="0" rtlCol="0">
            <a:spAutoFit/>
          </a:bodyPr>
          <a:lstStyle/>
          <a:p>
            <a:pPr>
              <a:lnSpc>
                <a:spcPct val="90000"/>
              </a:lnSpc>
            </a:pPr>
            <a:r>
              <a:rPr lang="en-US" sz="4800" dirty="0">
                <a:latin typeface="+mj-lt"/>
              </a:rPr>
              <a:t>02</a:t>
            </a:r>
          </a:p>
        </p:txBody>
      </p:sp>
      <p:sp>
        <p:nvSpPr>
          <p:cNvPr id="14" name="TextBox 13"/>
          <p:cNvSpPr txBox="1"/>
          <p:nvPr/>
        </p:nvSpPr>
        <p:spPr>
          <a:xfrm>
            <a:off x="8409409" y="5186600"/>
            <a:ext cx="2868191" cy="492443"/>
          </a:xfrm>
          <a:prstGeom prst="rect">
            <a:avLst/>
          </a:prstGeom>
          <a:noFill/>
        </p:spPr>
        <p:txBody>
          <a:bodyPr wrap="square" lIns="0" rIns="0" rtlCol="0">
            <a:spAutoFit/>
          </a:bodyPr>
          <a:lstStyle/>
          <a:p>
            <a:pPr algn="r">
              <a:lnSpc>
                <a:spcPct val="130000"/>
              </a:lnSpc>
            </a:pPr>
            <a:r>
              <a:rPr lang="en-US" sz="1000" dirty="0">
                <a:solidFill>
                  <a:schemeClr val="tx1">
                    <a:alpha val="70000"/>
                  </a:schemeClr>
                </a:solidFill>
              </a:rPr>
              <a:t>There are many variations of passages of Lorem </a:t>
            </a:r>
            <a:r>
              <a:rPr lang="en-US" sz="1000">
                <a:solidFill>
                  <a:schemeClr val="tx1">
                    <a:alpha val="70000"/>
                  </a:schemeClr>
                </a:solidFill>
              </a:rPr>
              <a:t>Ipsum available.</a:t>
            </a:r>
            <a:endParaRPr lang="en-US" sz="1000" dirty="0">
              <a:solidFill>
                <a:schemeClr val="tx1">
                  <a:alpha val="70000"/>
                </a:schemeClr>
              </a:solidFill>
            </a:endParaRPr>
          </a:p>
        </p:txBody>
      </p:sp>
      <p:cxnSp>
        <p:nvCxnSpPr>
          <p:cNvPr id="15" name="Straight Connector 14"/>
          <p:cNvCxnSpPr/>
          <p:nvPr/>
        </p:nvCxnSpPr>
        <p:spPr>
          <a:xfrm>
            <a:off x="1799167" y="3886386"/>
            <a:ext cx="326813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09901" y="4092314"/>
            <a:ext cx="2057400" cy="535531"/>
          </a:xfrm>
          <a:prstGeom prst="rect">
            <a:avLst/>
          </a:prstGeom>
          <a:noFill/>
        </p:spPr>
        <p:txBody>
          <a:bodyPr wrap="square" lIns="0" rIns="0" rtlCol="0">
            <a:spAutoFit/>
          </a:bodyPr>
          <a:lstStyle/>
          <a:p>
            <a:pPr algn="r">
              <a:lnSpc>
                <a:spcPct val="90000"/>
              </a:lnSpc>
            </a:pPr>
            <a:r>
              <a:rPr lang="en-US" sz="1600" dirty="0">
                <a:latin typeface="Montserrat" charset="0"/>
                <a:ea typeface="Montserrat" charset="0"/>
                <a:cs typeface="Montserrat" charset="0"/>
              </a:rPr>
              <a:t>Web don’t</a:t>
            </a:r>
          </a:p>
          <a:p>
            <a:pPr algn="r">
              <a:lnSpc>
                <a:spcPct val="90000"/>
              </a:lnSpc>
            </a:pPr>
            <a:r>
              <a:rPr lang="en-US" sz="1600" dirty="0">
                <a:latin typeface="Montserrat" charset="0"/>
                <a:ea typeface="Montserrat" charset="0"/>
                <a:cs typeface="Montserrat" charset="0"/>
              </a:rPr>
              <a:t>Design logos.</a:t>
            </a:r>
          </a:p>
        </p:txBody>
      </p:sp>
      <p:sp>
        <p:nvSpPr>
          <p:cNvPr id="17" name="TextBox 16"/>
          <p:cNvSpPr txBox="1"/>
          <p:nvPr/>
        </p:nvSpPr>
        <p:spPr>
          <a:xfrm>
            <a:off x="1799167" y="4041512"/>
            <a:ext cx="1185333" cy="775597"/>
          </a:xfrm>
          <a:prstGeom prst="rect">
            <a:avLst/>
          </a:prstGeom>
          <a:noFill/>
        </p:spPr>
        <p:txBody>
          <a:bodyPr wrap="square" lIns="0" rIns="0" rtlCol="0">
            <a:spAutoFit/>
          </a:bodyPr>
          <a:lstStyle/>
          <a:p>
            <a:pPr>
              <a:lnSpc>
                <a:spcPct val="90000"/>
              </a:lnSpc>
            </a:pPr>
            <a:r>
              <a:rPr lang="en-US" sz="4800" dirty="0">
                <a:latin typeface="+mj-lt"/>
              </a:rPr>
              <a:t>01</a:t>
            </a:r>
          </a:p>
        </p:txBody>
      </p:sp>
      <p:sp>
        <p:nvSpPr>
          <p:cNvPr id="18" name="TextBox 17"/>
          <p:cNvSpPr txBox="1"/>
          <p:nvPr/>
        </p:nvSpPr>
        <p:spPr>
          <a:xfrm>
            <a:off x="2199109" y="5186600"/>
            <a:ext cx="2868191" cy="492443"/>
          </a:xfrm>
          <a:prstGeom prst="rect">
            <a:avLst/>
          </a:prstGeom>
          <a:noFill/>
        </p:spPr>
        <p:txBody>
          <a:bodyPr wrap="square" lIns="0" rIns="0" rtlCol="0">
            <a:spAutoFit/>
          </a:bodyPr>
          <a:lstStyle/>
          <a:p>
            <a:pPr algn="r">
              <a:lnSpc>
                <a:spcPct val="130000"/>
              </a:lnSpc>
            </a:pPr>
            <a:r>
              <a:rPr lang="en-US" sz="1000" dirty="0">
                <a:solidFill>
                  <a:schemeClr val="tx1">
                    <a:alpha val="70000"/>
                  </a:schemeClr>
                </a:solidFill>
              </a:rPr>
              <a:t>There are many variations of passages of Lorem </a:t>
            </a:r>
            <a:r>
              <a:rPr lang="en-US" sz="1000">
                <a:solidFill>
                  <a:schemeClr val="tx1">
                    <a:alpha val="70000"/>
                  </a:schemeClr>
                </a:solidFill>
              </a:rPr>
              <a:t>Ipsum available.</a:t>
            </a:r>
            <a:endParaRPr lang="en-US" sz="1000" dirty="0">
              <a:solidFill>
                <a:schemeClr val="tx1">
                  <a:alpha val="70000"/>
                </a:schemeClr>
              </a:solidFill>
            </a:endParaRPr>
          </a:p>
        </p:txBody>
      </p: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114784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7" name="Rectangle 6"/>
          <p:cNvSpPr/>
          <p:nvPr/>
        </p:nvSpPr>
        <p:spPr>
          <a:xfrm>
            <a:off x="200722" y="223025"/>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p:nvPr>
        </p:nvSpPr>
        <p:spPr/>
      </p:sp>
      <p:sp>
        <p:nvSpPr>
          <p:cNvPr id="8" name="TextBox 7"/>
          <p:cNvSpPr txBox="1"/>
          <p:nvPr/>
        </p:nvSpPr>
        <p:spPr>
          <a:xfrm>
            <a:off x="914400" y="2097670"/>
            <a:ext cx="6210300" cy="1440394"/>
          </a:xfrm>
          <a:prstGeom prst="rect">
            <a:avLst/>
          </a:prstGeom>
          <a:noFill/>
        </p:spPr>
        <p:txBody>
          <a:bodyPr wrap="square" lIns="0" rIns="0" rtlCol="0">
            <a:spAutoFit/>
          </a:bodyPr>
          <a:lstStyle/>
          <a:p>
            <a:pPr>
              <a:lnSpc>
                <a:spcPct val="90000"/>
              </a:lnSpc>
            </a:pPr>
            <a:r>
              <a:rPr lang="en-US" sz="4800" dirty="0" err="1">
                <a:latin typeface="+mj-lt"/>
              </a:rPr>
              <a:t>Fullscreen</a:t>
            </a:r>
            <a:endParaRPr lang="en-US" sz="4800" dirty="0">
              <a:latin typeface="+mj-lt"/>
            </a:endParaRPr>
          </a:p>
          <a:p>
            <a:pPr>
              <a:lnSpc>
                <a:spcPct val="90000"/>
              </a:lnSpc>
            </a:pPr>
            <a:r>
              <a:rPr lang="en-US" sz="4800" dirty="0">
                <a:latin typeface="+mj-lt"/>
              </a:rPr>
              <a:t>Awesome slide</a:t>
            </a:r>
          </a:p>
        </p:txBody>
      </p:sp>
      <p:cxnSp>
        <p:nvCxnSpPr>
          <p:cNvPr id="9" name="Straight Connector 8"/>
          <p:cNvCxnSpPr/>
          <p:nvPr/>
        </p:nvCxnSpPr>
        <p:spPr>
          <a:xfrm>
            <a:off x="0" y="4453466"/>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71800" y="4555066"/>
            <a:ext cx="20955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44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5" name="TextBox 4"/>
          <p:cNvSpPr txBox="1"/>
          <p:nvPr/>
        </p:nvSpPr>
        <p:spPr>
          <a:xfrm>
            <a:off x="7124700" y="1795806"/>
            <a:ext cx="4152899" cy="1328056"/>
          </a:xfrm>
          <a:prstGeom prst="rect">
            <a:avLst/>
          </a:prstGeom>
          <a:noFill/>
        </p:spPr>
        <p:txBody>
          <a:bodyPr wrap="square" lIns="0" rIns="0" rtlCol="0">
            <a:spAutoFit/>
          </a:bodyPr>
          <a:lstStyle/>
          <a:p>
            <a:pPr>
              <a:lnSpc>
                <a:spcPct val="90000"/>
              </a:lnSpc>
            </a:pPr>
            <a:r>
              <a:rPr lang="en-US" sz="4400" dirty="0">
                <a:latin typeface="+mj-lt"/>
              </a:rPr>
              <a:t>About</a:t>
            </a:r>
          </a:p>
          <a:p>
            <a:pPr>
              <a:lnSpc>
                <a:spcPct val="90000"/>
              </a:lnSpc>
            </a:pPr>
            <a:r>
              <a:rPr lang="en-US" sz="4400" dirty="0">
                <a:latin typeface="+mj-lt"/>
              </a:rPr>
              <a:t>Company</a:t>
            </a:r>
          </a:p>
        </p:txBody>
      </p:sp>
      <p:sp>
        <p:nvSpPr>
          <p:cNvPr id="6" name="TextBox 5"/>
          <p:cNvSpPr txBox="1"/>
          <p:nvPr/>
        </p:nvSpPr>
        <p:spPr>
          <a:xfrm>
            <a:off x="7124701" y="3604988"/>
            <a:ext cx="3546282" cy="1492716"/>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If you are going to use a passage of Lorem Ipsum, you need to be sure there isn't anything embarrassing hidden in the middle of text.</a:t>
            </a:r>
          </a:p>
        </p:txBody>
      </p:sp>
      <p:cxnSp>
        <p:nvCxnSpPr>
          <p:cNvPr id="7" name="Straight Connector 6"/>
          <p:cNvCxnSpPr/>
          <p:nvPr/>
        </p:nvCxnSpPr>
        <p:spPr>
          <a:xfrm>
            <a:off x="4638907" y="3400915"/>
            <a:ext cx="4581293"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71800" y="3300554"/>
            <a:ext cx="1667107"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850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8" name="TextBox 7"/>
          <p:cNvSpPr txBox="1"/>
          <p:nvPr/>
        </p:nvSpPr>
        <p:spPr>
          <a:xfrm>
            <a:off x="933450" y="1187871"/>
            <a:ext cx="4152900" cy="1103379"/>
          </a:xfrm>
          <a:prstGeom prst="rect">
            <a:avLst/>
          </a:prstGeom>
          <a:noFill/>
        </p:spPr>
        <p:txBody>
          <a:bodyPr wrap="square" lIns="0" rIns="0" rtlCol="0">
            <a:spAutoFit/>
          </a:bodyPr>
          <a:lstStyle/>
          <a:p>
            <a:pPr>
              <a:lnSpc>
                <a:spcPct val="90000"/>
              </a:lnSpc>
            </a:pPr>
            <a:r>
              <a:rPr lang="en-US" sz="3600" dirty="0">
                <a:latin typeface="+mj-lt"/>
              </a:rPr>
              <a:t>Our</a:t>
            </a:r>
          </a:p>
          <a:p>
            <a:pPr>
              <a:lnSpc>
                <a:spcPct val="90000"/>
              </a:lnSpc>
            </a:pPr>
            <a:r>
              <a:rPr lang="en-US" sz="3600" dirty="0">
                <a:latin typeface="+mj-lt"/>
              </a:rPr>
              <a:t>About CPO</a:t>
            </a:r>
          </a:p>
        </p:txBody>
      </p:sp>
      <p:cxnSp>
        <p:nvCxnSpPr>
          <p:cNvPr id="9" name="Straight Connector 8"/>
          <p:cNvCxnSpPr/>
          <p:nvPr/>
        </p:nvCxnSpPr>
        <p:spPr>
          <a:xfrm>
            <a:off x="0" y="3413600"/>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71800" y="3502810"/>
            <a:ext cx="98688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8250" y="3413600"/>
            <a:ext cx="5177884" cy="1938992"/>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There are many variations of passages of 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r>
              <a:rPr lang="en-US" sz="2000" dirty="0">
                <a:latin typeface="Montserrat Medium" charset="0"/>
                <a:ea typeface="Montserrat Medium" charset="0"/>
                <a:cs typeface="Montserrat Medium" charset="0"/>
              </a:rPr>
              <a:t>, or </a:t>
            </a:r>
            <a:r>
              <a:rPr lang="en-US" sz="2000" dirty="0" err="1">
                <a:latin typeface="Montserrat Medium" charset="0"/>
                <a:ea typeface="Montserrat Medium" charset="0"/>
                <a:cs typeface="Montserrat Medium" charset="0"/>
              </a:rPr>
              <a:t>randomised</a:t>
            </a:r>
            <a:r>
              <a:rPr lang="en-US" sz="2000" dirty="0">
                <a:latin typeface="Montserrat Medium" charset="0"/>
                <a:ea typeface="Montserrat Medium" charset="0"/>
                <a:cs typeface="Montserrat Medium" charset="0"/>
              </a:rPr>
              <a:t> words.</a:t>
            </a: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1219858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3450" y="2686372"/>
            <a:ext cx="4152900" cy="1103379"/>
          </a:xfrm>
          <a:prstGeom prst="rect">
            <a:avLst/>
          </a:prstGeom>
          <a:noFill/>
        </p:spPr>
        <p:txBody>
          <a:bodyPr wrap="square" lIns="0" rIns="0" rtlCol="0">
            <a:spAutoFit/>
          </a:bodyPr>
          <a:lstStyle/>
          <a:p>
            <a:pPr>
              <a:lnSpc>
                <a:spcPct val="90000"/>
              </a:lnSpc>
            </a:pPr>
            <a:r>
              <a:rPr lang="en-US" sz="3600" dirty="0">
                <a:latin typeface="+mj-lt"/>
              </a:rPr>
              <a:t>Our</a:t>
            </a:r>
          </a:p>
          <a:p>
            <a:pPr>
              <a:lnSpc>
                <a:spcPct val="90000"/>
              </a:lnSpc>
            </a:pPr>
            <a:r>
              <a:rPr lang="en-US" sz="3600" dirty="0">
                <a:latin typeface="+mj-lt"/>
              </a:rPr>
              <a:t>Service</a:t>
            </a:r>
          </a:p>
        </p:txBody>
      </p:sp>
      <p:cxnSp>
        <p:nvCxnSpPr>
          <p:cNvPr id="13" name="Straight Connector 12"/>
          <p:cNvCxnSpPr/>
          <p:nvPr/>
        </p:nvCxnSpPr>
        <p:spPr>
          <a:xfrm>
            <a:off x="0" y="3880613"/>
            <a:ext cx="9144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9085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17" name="TextBox 16"/>
          <p:cNvSpPr txBox="1"/>
          <p:nvPr/>
        </p:nvSpPr>
        <p:spPr>
          <a:xfrm>
            <a:off x="299085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8" name="TextBox 17"/>
          <p:cNvSpPr txBox="1"/>
          <p:nvPr/>
        </p:nvSpPr>
        <p:spPr>
          <a:xfrm>
            <a:off x="50673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19" name="TextBox 18"/>
          <p:cNvSpPr txBox="1"/>
          <p:nvPr/>
        </p:nvSpPr>
        <p:spPr>
          <a:xfrm>
            <a:off x="50673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0" name="TextBox 19"/>
          <p:cNvSpPr txBox="1"/>
          <p:nvPr/>
        </p:nvSpPr>
        <p:spPr>
          <a:xfrm>
            <a:off x="71247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21" name="TextBox 20"/>
          <p:cNvSpPr txBox="1"/>
          <p:nvPr/>
        </p:nvSpPr>
        <p:spPr>
          <a:xfrm>
            <a:off x="71247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2" name="TextBox 21"/>
          <p:cNvSpPr txBox="1"/>
          <p:nvPr/>
        </p:nvSpPr>
        <p:spPr>
          <a:xfrm>
            <a:off x="92202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23" name="TextBox 22"/>
          <p:cNvSpPr txBox="1"/>
          <p:nvPr/>
        </p:nvSpPr>
        <p:spPr>
          <a:xfrm>
            <a:off x="92202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 name="Picture Placeholder 1"/>
          <p:cNvSpPr>
            <a:spLocks noGrp="1"/>
          </p:cNvSpPr>
          <p:nvPr>
            <p:ph type="pic" sz="quarter" idx="16"/>
          </p:nvPr>
        </p:nvSpPr>
        <p:spPr/>
      </p:sp>
      <p:sp>
        <p:nvSpPr>
          <p:cNvPr id="3" name="Picture Placeholder 2"/>
          <p:cNvSpPr>
            <a:spLocks noGrp="1"/>
          </p:cNvSpPr>
          <p:nvPr>
            <p:ph type="pic" sz="quarter" idx="17"/>
          </p:nvPr>
        </p:nvSpPr>
        <p:spPr/>
      </p:sp>
      <p:sp>
        <p:nvSpPr>
          <p:cNvPr id="4" name="Picture Placeholder 3"/>
          <p:cNvSpPr>
            <a:spLocks noGrp="1"/>
          </p:cNvSpPr>
          <p:nvPr>
            <p:ph type="pic" sz="quarter" idx="18"/>
          </p:nvPr>
        </p:nvSpPr>
        <p:spPr/>
      </p:sp>
      <p:sp>
        <p:nvSpPr>
          <p:cNvPr id="5" name="Picture Placeholder 4"/>
          <p:cNvSpPr>
            <a:spLocks noGrp="1"/>
          </p:cNvSpPr>
          <p:nvPr>
            <p:ph type="pic" sz="quarter" idx="19"/>
          </p:nvPr>
        </p:nvSpPr>
        <p:spPr/>
      </p:sp>
    </p:spTree>
    <p:extLst>
      <p:ext uri="{BB962C8B-B14F-4D97-AF65-F5344CB8AC3E}">
        <p14:creationId xmlns:p14="http://schemas.microsoft.com/office/powerpoint/2010/main" val="192764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245327" y="211873"/>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3691"/>
          <p:cNvSpPr/>
          <p:nvPr/>
        </p:nvSpPr>
        <p:spPr>
          <a:xfrm>
            <a:off x="914400"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914400"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8" name="TextBox 7"/>
          <p:cNvSpPr txBox="1"/>
          <p:nvPr/>
        </p:nvSpPr>
        <p:spPr>
          <a:xfrm>
            <a:off x="933450"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9" name="TextBox 8"/>
          <p:cNvSpPr txBox="1"/>
          <p:nvPr/>
        </p:nvSpPr>
        <p:spPr>
          <a:xfrm>
            <a:off x="914400"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0" name="Shape 3598"/>
          <p:cNvSpPr/>
          <p:nvPr/>
        </p:nvSpPr>
        <p:spPr>
          <a:xfrm>
            <a:off x="914400"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1" name="TextBox 10"/>
          <p:cNvSpPr txBox="1"/>
          <p:nvPr/>
        </p:nvSpPr>
        <p:spPr>
          <a:xfrm>
            <a:off x="914400"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2" name="TextBox 11"/>
          <p:cNvSpPr txBox="1"/>
          <p:nvPr/>
        </p:nvSpPr>
        <p:spPr>
          <a:xfrm>
            <a:off x="933450"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3" name="TextBox 12"/>
          <p:cNvSpPr txBox="1"/>
          <p:nvPr/>
        </p:nvSpPr>
        <p:spPr>
          <a:xfrm>
            <a:off x="914400"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4" name="Shape 3691"/>
          <p:cNvSpPr/>
          <p:nvPr/>
        </p:nvSpPr>
        <p:spPr>
          <a:xfrm>
            <a:off x="4599477"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TextBox 14"/>
          <p:cNvSpPr txBox="1"/>
          <p:nvPr/>
        </p:nvSpPr>
        <p:spPr>
          <a:xfrm>
            <a:off x="4599477"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16" name="TextBox 15"/>
          <p:cNvSpPr txBox="1"/>
          <p:nvPr/>
        </p:nvSpPr>
        <p:spPr>
          <a:xfrm>
            <a:off x="4618527"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7" name="TextBox 16"/>
          <p:cNvSpPr txBox="1"/>
          <p:nvPr/>
        </p:nvSpPr>
        <p:spPr>
          <a:xfrm>
            <a:off x="4599477"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8" name="Shape 3598"/>
          <p:cNvSpPr/>
          <p:nvPr/>
        </p:nvSpPr>
        <p:spPr>
          <a:xfrm>
            <a:off x="4599477"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9" name="TextBox 18"/>
          <p:cNvSpPr txBox="1"/>
          <p:nvPr/>
        </p:nvSpPr>
        <p:spPr>
          <a:xfrm>
            <a:off x="4599477"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20" name="TextBox 19"/>
          <p:cNvSpPr txBox="1"/>
          <p:nvPr/>
        </p:nvSpPr>
        <p:spPr>
          <a:xfrm>
            <a:off x="4618527"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1" name="TextBox 20"/>
          <p:cNvSpPr txBox="1"/>
          <p:nvPr/>
        </p:nvSpPr>
        <p:spPr>
          <a:xfrm>
            <a:off x="4599477"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2" name="Shape 3691"/>
          <p:cNvSpPr/>
          <p:nvPr/>
        </p:nvSpPr>
        <p:spPr>
          <a:xfrm>
            <a:off x="8266771"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TextBox 22"/>
          <p:cNvSpPr txBox="1"/>
          <p:nvPr/>
        </p:nvSpPr>
        <p:spPr>
          <a:xfrm>
            <a:off x="8266771"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24" name="TextBox 23"/>
          <p:cNvSpPr txBox="1"/>
          <p:nvPr/>
        </p:nvSpPr>
        <p:spPr>
          <a:xfrm>
            <a:off x="8285821"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5" name="TextBox 24"/>
          <p:cNvSpPr txBox="1"/>
          <p:nvPr/>
        </p:nvSpPr>
        <p:spPr>
          <a:xfrm>
            <a:off x="8266771"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6" name="Shape 3598"/>
          <p:cNvSpPr/>
          <p:nvPr/>
        </p:nvSpPr>
        <p:spPr>
          <a:xfrm>
            <a:off x="8266771"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27" name="TextBox 26"/>
          <p:cNvSpPr txBox="1"/>
          <p:nvPr/>
        </p:nvSpPr>
        <p:spPr>
          <a:xfrm>
            <a:off x="8266771"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28" name="TextBox 27"/>
          <p:cNvSpPr txBox="1"/>
          <p:nvPr/>
        </p:nvSpPr>
        <p:spPr>
          <a:xfrm>
            <a:off x="8285821"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9" name="TextBox 28"/>
          <p:cNvSpPr txBox="1"/>
          <p:nvPr/>
        </p:nvSpPr>
        <p:spPr>
          <a:xfrm>
            <a:off x="8266771"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Tree>
    <p:extLst>
      <p:ext uri="{BB962C8B-B14F-4D97-AF65-F5344CB8AC3E}">
        <p14:creationId xmlns:p14="http://schemas.microsoft.com/office/powerpoint/2010/main" val="195912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234175" y="211873"/>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8207" y="2621311"/>
            <a:ext cx="3546282" cy="1681229"/>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a:t>
            </a:r>
          </a:p>
          <a:p>
            <a:pPr>
              <a:lnSpc>
                <a:spcPct val="130000"/>
              </a:lnSpc>
            </a:pPr>
            <a:endParaRPr lang="en-US" sz="1000" dirty="0">
              <a:solidFill>
                <a:schemeClr val="bg1">
                  <a:alpha val="70000"/>
                </a:schemeClr>
              </a:solidFill>
            </a:endParaRPr>
          </a:p>
          <a:p>
            <a:pPr>
              <a:lnSpc>
                <a:spcPct val="130000"/>
              </a:lnSpc>
            </a:pPr>
            <a:r>
              <a:rPr lang="en-US" sz="1000" dirty="0">
                <a:solidFill>
                  <a:schemeClr val="bg1">
                    <a:alpha val="70000"/>
                  </a:schemeClr>
                </a:solidFill>
              </a:rPr>
              <a:t>Lorem Ipsum, you need to be sure there isn't anything embarrassing hidden in the middle of text.</a:t>
            </a:r>
          </a:p>
        </p:txBody>
      </p:sp>
      <p:sp>
        <p:nvSpPr>
          <p:cNvPr id="14" name="Rectangle 13"/>
          <p:cNvSpPr/>
          <p:nvPr/>
        </p:nvSpPr>
        <p:spPr>
          <a:xfrm>
            <a:off x="2978207" y="4806176"/>
            <a:ext cx="2089093" cy="3902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200" dirty="0"/>
              <a:t>John Doe.</a:t>
            </a:r>
          </a:p>
        </p:txBody>
      </p:sp>
      <p:sp>
        <p:nvSpPr>
          <p:cNvPr id="15" name="TextBox 14"/>
          <p:cNvSpPr txBox="1"/>
          <p:nvPr/>
        </p:nvSpPr>
        <p:spPr>
          <a:xfrm>
            <a:off x="7127828" y="2621311"/>
            <a:ext cx="3546282" cy="1681229"/>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a:t>
            </a:r>
          </a:p>
          <a:p>
            <a:pPr>
              <a:lnSpc>
                <a:spcPct val="130000"/>
              </a:lnSpc>
            </a:pPr>
            <a:endParaRPr lang="en-US" sz="1000" dirty="0">
              <a:solidFill>
                <a:schemeClr val="bg1">
                  <a:alpha val="70000"/>
                </a:schemeClr>
              </a:solidFill>
            </a:endParaRPr>
          </a:p>
          <a:p>
            <a:pPr>
              <a:lnSpc>
                <a:spcPct val="130000"/>
              </a:lnSpc>
            </a:pPr>
            <a:r>
              <a:rPr lang="en-US" sz="1000" dirty="0">
                <a:solidFill>
                  <a:schemeClr val="bg1">
                    <a:alpha val="70000"/>
                  </a:schemeClr>
                </a:solidFill>
              </a:rPr>
              <a:t>Lorem Ipsum, you need to be sure there isn't anything embarrassing hidden in the middle of text.</a:t>
            </a:r>
          </a:p>
        </p:txBody>
      </p:sp>
      <p:sp>
        <p:nvSpPr>
          <p:cNvPr id="16" name="Rectangle 15"/>
          <p:cNvSpPr/>
          <p:nvPr/>
        </p:nvSpPr>
        <p:spPr>
          <a:xfrm>
            <a:off x="7127828" y="4806176"/>
            <a:ext cx="2089093" cy="3902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200"/>
              <a:t>John Doe.</a:t>
            </a:r>
            <a:endParaRPr lang="en-US" sz="1200" dirty="0"/>
          </a:p>
        </p:txBody>
      </p:sp>
      <p:sp>
        <p:nvSpPr>
          <p:cNvPr id="17" name="TextBox 16"/>
          <p:cNvSpPr txBox="1"/>
          <p:nvPr/>
        </p:nvSpPr>
        <p:spPr>
          <a:xfrm>
            <a:off x="933450" y="847027"/>
            <a:ext cx="6201812" cy="1089529"/>
          </a:xfrm>
          <a:prstGeom prst="rect">
            <a:avLst/>
          </a:prstGeom>
          <a:noFill/>
        </p:spPr>
        <p:txBody>
          <a:bodyPr wrap="square" lIns="0" rIns="0" rtlCol="0">
            <a:spAutoFit/>
          </a:bodyPr>
          <a:lstStyle/>
          <a:p>
            <a:pPr>
              <a:lnSpc>
                <a:spcPct val="90000"/>
              </a:lnSpc>
            </a:pPr>
            <a:r>
              <a:rPr lang="en-US" sz="3600" dirty="0">
                <a:solidFill>
                  <a:schemeClr val="bg1"/>
                </a:solidFill>
                <a:latin typeface="+mj-lt"/>
              </a:rPr>
              <a:t>Background images</a:t>
            </a:r>
          </a:p>
          <a:p>
            <a:pPr>
              <a:lnSpc>
                <a:spcPct val="90000"/>
              </a:lnSpc>
            </a:pPr>
            <a:r>
              <a:rPr lang="en-US" sz="3600" dirty="0">
                <a:solidFill>
                  <a:schemeClr val="bg1"/>
                </a:solidFill>
                <a:latin typeface="+mj-lt"/>
              </a:rPr>
              <a:t>And text</a:t>
            </a:r>
          </a:p>
        </p:txBody>
      </p:sp>
      <p:cxnSp>
        <p:nvCxnSpPr>
          <p:cNvPr id="18" name="Straight Connector 17"/>
          <p:cNvCxnSpPr/>
          <p:nvPr/>
        </p:nvCxnSpPr>
        <p:spPr>
          <a:xfrm>
            <a:off x="0" y="2041268"/>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595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9716" y="890854"/>
            <a:ext cx="5177884" cy="1938992"/>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There are many variations of passages of 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r>
              <a:rPr lang="en-US" sz="2000" dirty="0">
                <a:latin typeface="Montserrat Medium" charset="0"/>
                <a:ea typeface="Montserrat Medium" charset="0"/>
                <a:cs typeface="Montserrat Medium" charset="0"/>
              </a:rPr>
              <a:t>, or </a:t>
            </a:r>
            <a:r>
              <a:rPr lang="en-US" sz="2000" dirty="0" err="1">
                <a:latin typeface="Montserrat Medium" charset="0"/>
                <a:ea typeface="Montserrat Medium" charset="0"/>
                <a:cs typeface="Montserrat Medium" charset="0"/>
              </a:rPr>
              <a:t>randomised</a:t>
            </a:r>
            <a:r>
              <a:rPr lang="en-US" sz="2000" dirty="0">
                <a:latin typeface="Montserrat Medium" charset="0"/>
                <a:ea typeface="Montserrat Medium" charset="0"/>
                <a:cs typeface="Montserrat Medium" charset="0"/>
              </a:rPr>
              <a:t> words.</a:t>
            </a:r>
          </a:p>
        </p:txBody>
      </p:sp>
      <p:sp>
        <p:nvSpPr>
          <p:cNvPr id="6" name="TextBox 5"/>
          <p:cNvSpPr txBox="1"/>
          <p:nvPr/>
        </p:nvSpPr>
        <p:spPr>
          <a:xfrm>
            <a:off x="2971800" y="4451225"/>
            <a:ext cx="1878980"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Branding</a:t>
            </a:r>
          </a:p>
        </p:txBody>
      </p:sp>
      <p:sp>
        <p:nvSpPr>
          <p:cNvPr id="7" name="TextBox 6"/>
          <p:cNvSpPr txBox="1"/>
          <p:nvPr/>
        </p:nvSpPr>
        <p:spPr>
          <a:xfrm>
            <a:off x="2990850" y="4828251"/>
            <a:ext cx="1869393" cy="129266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8" name="TextBox 7"/>
          <p:cNvSpPr txBox="1"/>
          <p:nvPr/>
        </p:nvSpPr>
        <p:spPr>
          <a:xfrm>
            <a:off x="506730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Social media</a:t>
            </a:r>
          </a:p>
        </p:txBody>
      </p:sp>
      <p:sp>
        <p:nvSpPr>
          <p:cNvPr id="9" name="TextBox 8"/>
          <p:cNvSpPr txBox="1"/>
          <p:nvPr/>
        </p:nvSpPr>
        <p:spPr>
          <a:xfrm>
            <a:off x="5086350" y="4828251"/>
            <a:ext cx="1837035"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a:t>
            </a:r>
          </a:p>
        </p:txBody>
      </p:sp>
      <p:sp>
        <p:nvSpPr>
          <p:cNvPr id="10" name="TextBox 9"/>
          <p:cNvSpPr txBox="1"/>
          <p:nvPr/>
        </p:nvSpPr>
        <p:spPr>
          <a:xfrm>
            <a:off x="712470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Cabinets</a:t>
            </a:r>
          </a:p>
        </p:txBody>
      </p:sp>
      <p:sp>
        <p:nvSpPr>
          <p:cNvPr id="11" name="TextBox 10"/>
          <p:cNvSpPr txBox="1"/>
          <p:nvPr/>
        </p:nvSpPr>
        <p:spPr>
          <a:xfrm>
            <a:off x="7143750" y="4828251"/>
            <a:ext cx="1837035" cy="129266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2" name="TextBox 11"/>
          <p:cNvSpPr txBox="1"/>
          <p:nvPr/>
        </p:nvSpPr>
        <p:spPr>
          <a:xfrm>
            <a:off x="923228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Design</a:t>
            </a:r>
          </a:p>
        </p:txBody>
      </p:sp>
      <p:sp>
        <p:nvSpPr>
          <p:cNvPr id="13" name="TextBox 12"/>
          <p:cNvSpPr txBox="1"/>
          <p:nvPr/>
        </p:nvSpPr>
        <p:spPr>
          <a:xfrm>
            <a:off x="9251330" y="4828251"/>
            <a:ext cx="1837035"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a:t>
            </a:r>
          </a:p>
        </p:txBody>
      </p:sp>
      <p:sp>
        <p:nvSpPr>
          <p:cNvPr id="14" name="TextBox 13"/>
          <p:cNvSpPr txBox="1"/>
          <p:nvPr/>
        </p:nvSpPr>
        <p:spPr>
          <a:xfrm>
            <a:off x="6099716" y="3317057"/>
            <a:ext cx="3120484" cy="258532"/>
          </a:xfrm>
          <a:prstGeom prst="rect">
            <a:avLst/>
          </a:prstGeom>
          <a:noFill/>
        </p:spPr>
        <p:txBody>
          <a:bodyPr wrap="square" lIns="0" rIns="0" rtlCol="0">
            <a:spAutoFit/>
          </a:bodyPr>
          <a:lstStyle/>
          <a:p>
            <a:pPr>
              <a:lnSpc>
                <a:spcPct val="90000"/>
              </a:lnSpc>
            </a:pPr>
            <a:r>
              <a:rPr lang="en-US" sz="1200" dirty="0">
                <a:latin typeface="+mj-lt"/>
                <a:ea typeface="Montserrat" charset="0"/>
                <a:cs typeface="Montserrat" charset="0"/>
              </a:rPr>
              <a:t>JULIA MOORE</a:t>
            </a:r>
          </a:p>
        </p:txBody>
      </p:sp>
      <p:sp>
        <p:nvSpPr>
          <p:cNvPr id="15" name="TextBox 14"/>
          <p:cNvSpPr txBox="1"/>
          <p:nvPr/>
        </p:nvSpPr>
        <p:spPr>
          <a:xfrm>
            <a:off x="6099716" y="3541983"/>
            <a:ext cx="3120484" cy="230832"/>
          </a:xfrm>
          <a:prstGeom prst="rect">
            <a:avLst/>
          </a:prstGeom>
          <a:noFill/>
        </p:spPr>
        <p:txBody>
          <a:bodyPr wrap="square" lIns="0" rIns="0" rtlCol="0">
            <a:spAutoFit/>
          </a:bodyPr>
          <a:lstStyle/>
          <a:p>
            <a:pPr>
              <a:lnSpc>
                <a:spcPct val="90000"/>
              </a:lnSpc>
            </a:pPr>
            <a:r>
              <a:rPr lang="en-US" sz="1000">
                <a:solidFill>
                  <a:schemeClr val="tx1">
                    <a:alpha val="60000"/>
                  </a:schemeClr>
                </a:solidFill>
                <a:ea typeface="Montserrat" charset="0"/>
                <a:cs typeface="Montserrat" charset="0"/>
              </a:rPr>
              <a:t>DESIGNER</a:t>
            </a:r>
            <a:endParaRPr lang="en-US" sz="1000" dirty="0">
              <a:solidFill>
                <a:schemeClr val="tx1">
                  <a:alpha val="60000"/>
                </a:schemeClr>
              </a:solidFill>
              <a:ea typeface="Montserrat" charset="0"/>
              <a:cs typeface="Montserrat" charset="0"/>
            </a:endParaRP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734889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2644170"/>
            <a:ext cx="3679902" cy="1569660"/>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endParaRPr lang="en-US" sz="2000" dirty="0">
              <a:latin typeface="Montserrat Medium" charset="0"/>
              <a:ea typeface="Montserrat Medium" charset="0"/>
              <a:cs typeface="Montserrat Medium" charset="0"/>
            </a:endParaRPr>
          </a:p>
        </p:txBody>
      </p:sp>
      <p:sp>
        <p:nvSpPr>
          <p:cNvPr id="6" name="TextBox 5"/>
          <p:cNvSpPr txBox="1"/>
          <p:nvPr/>
        </p:nvSpPr>
        <p:spPr>
          <a:xfrm>
            <a:off x="7124700" y="4340969"/>
            <a:ext cx="415290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a:p>
            <a:pPr>
              <a:lnSpc>
                <a:spcPct val="130000"/>
              </a:lnSpc>
            </a:pPr>
            <a:endParaRPr lang="en-US" sz="1000" dirty="0">
              <a:solidFill>
                <a:schemeClr val="tx1">
                  <a:alpha val="70000"/>
                </a:schemeClr>
              </a:solidFill>
            </a:endParaRPr>
          </a:p>
          <a:p>
            <a:pPr>
              <a:lnSpc>
                <a:spcPct val="130000"/>
              </a:lnSpc>
            </a:pPr>
            <a:r>
              <a:rPr lang="en-US" sz="1000" dirty="0">
                <a:solidFill>
                  <a:schemeClr val="tx1">
                    <a:alpha val="70000"/>
                  </a:schemeClr>
                </a:solidFill>
              </a:rPr>
              <a:t>If you are going to use a passage of Lorem Ipsum, you need to be sure there isn't anything embarrassing hidden in the middle of text.</a:t>
            </a: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212378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868DEF0-EEA3-5443-9C32-C93BD5D3845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018" t="1540" r="5484" b="2750"/>
          <a:stretch/>
        </p:blipFill>
        <p:spPr>
          <a:xfrm>
            <a:off x="0" y="0"/>
            <a:ext cx="5067300" cy="6563638"/>
          </a:xfrm>
        </p:spPr>
      </p:pic>
      <p:pic>
        <p:nvPicPr>
          <p:cNvPr id="10" name="Picture Placeholder 9">
            <a:extLst>
              <a:ext uri="{FF2B5EF4-FFF2-40B4-BE49-F238E27FC236}">
                <a16:creationId xmlns:a16="http://schemas.microsoft.com/office/drawing/2014/main" id="{15AA4725-6823-B546-984A-E65F2BA6603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070" r="3070"/>
          <a:stretch>
            <a:fillRect/>
          </a:stretch>
        </p:blipFill>
        <p:spPr/>
      </p:pic>
      <p:sp>
        <p:nvSpPr>
          <p:cNvPr id="7" name="TextBox 6"/>
          <p:cNvSpPr txBox="1"/>
          <p:nvPr/>
        </p:nvSpPr>
        <p:spPr>
          <a:xfrm>
            <a:off x="879232" y="1169378"/>
            <a:ext cx="1116624" cy="1231106"/>
          </a:xfrm>
          <a:prstGeom prst="rect">
            <a:avLst/>
          </a:prstGeom>
          <a:noFill/>
        </p:spPr>
        <p:txBody>
          <a:bodyPr wrap="square" lIns="0" rIns="0" rtlCol="0">
            <a:spAutoFit/>
          </a:bodyPr>
          <a:lstStyle/>
          <a:p>
            <a:pPr>
              <a:lnSpc>
                <a:spcPct val="90000"/>
              </a:lnSpc>
            </a:pPr>
            <a:r>
              <a:rPr lang="en-US" sz="8000">
                <a:solidFill>
                  <a:schemeClr val="bg1"/>
                </a:solidFill>
              </a:rPr>
              <a:t>S</a:t>
            </a:r>
            <a:endParaRPr lang="en-US" sz="8000" dirty="0">
              <a:solidFill>
                <a:schemeClr val="bg1"/>
              </a:solidFill>
            </a:endParaRPr>
          </a:p>
        </p:txBody>
      </p:sp>
      <p:sp>
        <p:nvSpPr>
          <p:cNvPr id="11" name="TextBox 10"/>
          <p:cNvSpPr txBox="1"/>
          <p:nvPr/>
        </p:nvSpPr>
        <p:spPr>
          <a:xfrm>
            <a:off x="2971800" y="4648367"/>
            <a:ext cx="1688123" cy="1231106"/>
          </a:xfrm>
          <a:prstGeom prst="rect">
            <a:avLst/>
          </a:prstGeom>
          <a:noFill/>
        </p:spPr>
        <p:txBody>
          <a:bodyPr wrap="square" lIns="0" rIns="0" rtlCol="0">
            <a:spAutoFit/>
          </a:bodyPr>
          <a:lstStyle/>
          <a:p>
            <a:pPr>
              <a:lnSpc>
                <a:spcPct val="90000"/>
              </a:lnSpc>
            </a:pPr>
            <a:r>
              <a:rPr lang="en-US" sz="8000" dirty="0">
                <a:solidFill>
                  <a:schemeClr val="bg1"/>
                </a:solidFill>
              </a:rPr>
              <a:t>T</a:t>
            </a:r>
          </a:p>
        </p:txBody>
      </p:sp>
      <p:sp>
        <p:nvSpPr>
          <p:cNvPr id="18" name="TextBox 17"/>
          <p:cNvSpPr txBox="1"/>
          <p:nvPr/>
        </p:nvSpPr>
        <p:spPr>
          <a:xfrm>
            <a:off x="7124700" y="5291347"/>
            <a:ext cx="4152900" cy="480131"/>
          </a:xfrm>
          <a:prstGeom prst="rect">
            <a:avLst/>
          </a:prstGeom>
          <a:noFill/>
        </p:spPr>
        <p:txBody>
          <a:bodyPr wrap="square" lIns="0" rIns="0" rtlCol="0">
            <a:spAutoFit/>
          </a:bodyPr>
          <a:lstStyle/>
          <a:p>
            <a:pPr>
              <a:lnSpc>
                <a:spcPct val="90000"/>
              </a:lnSpc>
            </a:pPr>
            <a:r>
              <a:rPr lang="en-US" sz="2800" dirty="0">
                <a:latin typeface="+mj-lt"/>
              </a:rPr>
              <a:t>Gartner Magic Quadrants</a:t>
            </a:r>
          </a:p>
        </p:txBody>
      </p:sp>
    </p:spTree>
    <p:extLst>
      <p:ext uri="{BB962C8B-B14F-4D97-AF65-F5344CB8AC3E}">
        <p14:creationId xmlns:p14="http://schemas.microsoft.com/office/powerpoint/2010/main" val="15572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cxnSp>
        <p:nvCxnSpPr>
          <p:cNvPr id="20" name="Straight Arrow Connector 19"/>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4400" y="3425251"/>
            <a:ext cx="6187004" cy="1311128"/>
          </a:xfrm>
          <a:prstGeom prst="rect">
            <a:avLst/>
          </a:prstGeom>
          <a:noFill/>
        </p:spPr>
        <p:txBody>
          <a:bodyPr wrap="square" lIns="0" rtlCol="0">
            <a:spAutoFit/>
          </a:bodyPr>
          <a:lstStyle/>
          <a:p>
            <a:pPr>
              <a:lnSpc>
                <a:spcPct val="80000"/>
              </a:lnSpc>
            </a:pPr>
            <a:r>
              <a:rPr lang="en-US" sz="4800" dirty="0">
                <a:solidFill>
                  <a:schemeClr val="accent1"/>
                </a:solidFill>
                <a:latin typeface="+mj-lt"/>
                <a:ea typeface="Roboto Light" charset="0"/>
                <a:cs typeface="Roboto Light" charset="0"/>
              </a:rPr>
              <a:t>Minimalist</a:t>
            </a:r>
            <a:r>
              <a:rPr lang="en-US" sz="4800" dirty="0">
                <a:solidFill>
                  <a:schemeClr val="bg1"/>
                </a:solidFill>
                <a:latin typeface="+mj-lt"/>
                <a:ea typeface="Roboto Light" charset="0"/>
                <a:cs typeface="Roboto Light" charset="0"/>
              </a:rPr>
              <a:t> design</a:t>
            </a:r>
          </a:p>
          <a:p>
            <a:pPr>
              <a:lnSpc>
                <a:spcPct val="80000"/>
              </a:lnSpc>
            </a:pPr>
            <a:r>
              <a:rPr lang="en-US" sz="4800" dirty="0">
                <a:solidFill>
                  <a:schemeClr val="bg1"/>
                </a:solidFill>
                <a:latin typeface="+mj-lt"/>
                <a:ea typeface="Roboto Light" charset="0"/>
                <a:cs typeface="Roboto Light" charset="0"/>
              </a:rPr>
              <a:t>Creative ideas.</a:t>
            </a:r>
          </a:p>
        </p:txBody>
      </p:sp>
      <p:sp>
        <p:nvSpPr>
          <p:cNvPr id="17" name="TextBox 16"/>
          <p:cNvSpPr txBox="1"/>
          <p:nvPr/>
        </p:nvSpPr>
        <p:spPr>
          <a:xfrm>
            <a:off x="914400" y="5483721"/>
            <a:ext cx="2057400" cy="240066"/>
          </a:xfrm>
          <a:prstGeom prst="rect">
            <a:avLst/>
          </a:prstGeom>
          <a:noFill/>
        </p:spPr>
        <p:txBody>
          <a:bodyPr wrap="square" lIns="0" rtlCol="0">
            <a:spAutoFit/>
          </a:bodyPr>
          <a:lstStyle/>
          <a:p>
            <a:pPr>
              <a:lnSpc>
                <a:spcPct val="80000"/>
              </a:lnSpc>
            </a:pPr>
            <a:r>
              <a:rPr lang="en-US" sz="1200">
                <a:solidFill>
                  <a:schemeClr val="bg1"/>
                </a:solidFill>
                <a:ea typeface="Roboto Light" charset="0"/>
                <a:cs typeface="Roboto Light" charset="0"/>
              </a:rPr>
              <a:t>www.domain.com</a:t>
            </a:r>
            <a:endParaRPr lang="en-US" sz="1200" dirty="0">
              <a:solidFill>
                <a:schemeClr val="bg1"/>
              </a:solidFill>
              <a:ea typeface="Roboto Light" charset="0"/>
              <a:cs typeface="Roboto Light" charset="0"/>
            </a:endParaRPr>
          </a:p>
        </p:txBody>
      </p:sp>
      <p:cxnSp>
        <p:nvCxnSpPr>
          <p:cNvPr id="15" name="Straight Connector 14"/>
          <p:cNvCxnSpPr/>
          <p:nvPr/>
        </p:nvCxnSpPr>
        <p:spPr>
          <a:xfrm>
            <a:off x="914400" y="5888438"/>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45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2"/>
          <p:cNvSpPr txBox="1">
            <a:spLocks/>
          </p:cNvSpPr>
          <p:nvPr/>
        </p:nvSpPr>
        <p:spPr>
          <a:xfrm>
            <a:off x="0" y="4231131"/>
            <a:ext cx="12192000" cy="2626869"/>
          </a:xfrm>
          <a:prstGeom prst="rect">
            <a:avLst/>
          </a:prstGeom>
          <a:solidFill>
            <a:schemeClr val="tx1"/>
          </a:solidFill>
          <a:effectLst/>
        </p:spPr>
        <p:txBody>
          <a:bodyPr anchor="ctr"/>
          <a:lstStyle>
            <a:lvl1pPr marL="0" indent="0" algn="ctr" defTabSz="914400" rtl="0" eaLnBrk="1" latinLnBrk="0" hangingPunct="1">
              <a:lnSpc>
                <a:spcPct val="90000"/>
              </a:lnSpc>
              <a:spcBef>
                <a:spcPts val="1000"/>
              </a:spcBef>
              <a:buFont typeface="Arial"/>
              <a:buNone/>
              <a:defRPr sz="1600" b="0" i="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grpSp>
        <p:nvGrpSpPr>
          <p:cNvPr id="3" name="Group 2"/>
          <p:cNvGrpSpPr/>
          <p:nvPr/>
        </p:nvGrpSpPr>
        <p:grpSpPr>
          <a:xfrm>
            <a:off x="910379" y="3206901"/>
            <a:ext cx="1820156" cy="2575838"/>
            <a:chOff x="976832" y="2593584"/>
            <a:chExt cx="1820156" cy="2575838"/>
          </a:xfrm>
        </p:grpSpPr>
        <p:sp>
          <p:nvSpPr>
            <p:cNvPr id="4" name="TextBox 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01.</a:t>
              </a:r>
            </a:p>
          </p:txBody>
        </p:sp>
        <p:sp>
          <p:nvSpPr>
            <p:cNvPr id="5" name="TextBox 4"/>
            <p:cNvSpPr txBox="1"/>
            <p:nvPr/>
          </p:nvSpPr>
          <p:spPr>
            <a:xfrm>
              <a:off x="985243" y="3242543"/>
              <a:ext cx="877804"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website</a:t>
              </a:r>
            </a:p>
          </p:txBody>
        </p:sp>
        <p:cxnSp>
          <p:nvCxnSpPr>
            <p:cNvPr id="6" name="Straight Connector 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8" name="Group 7"/>
          <p:cNvGrpSpPr/>
          <p:nvPr/>
        </p:nvGrpSpPr>
        <p:grpSpPr>
          <a:xfrm>
            <a:off x="2995202" y="3206901"/>
            <a:ext cx="1820156" cy="2575838"/>
            <a:chOff x="976832" y="2593584"/>
            <a:chExt cx="1820156" cy="2575838"/>
          </a:xfrm>
        </p:grpSpPr>
        <p:sp>
          <p:nvSpPr>
            <p:cNvPr id="9" name="TextBox 8"/>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02.</a:t>
              </a:r>
            </a:p>
          </p:txBody>
        </p:sp>
        <p:sp>
          <p:nvSpPr>
            <p:cNvPr id="10" name="TextBox 9"/>
            <p:cNvSpPr txBox="1"/>
            <p:nvPr/>
          </p:nvSpPr>
          <p:spPr>
            <a:xfrm>
              <a:off x="985243" y="3242543"/>
              <a:ext cx="1267335" cy="301621"/>
            </a:xfrm>
            <a:prstGeom prst="rect">
              <a:avLst/>
            </a:prstGeom>
            <a:noFill/>
          </p:spPr>
          <p:txBody>
            <a:bodyPr wrap="none" lIns="0" rtlCol="0">
              <a:spAutoFit/>
            </a:bodyPr>
            <a:lstStyle/>
            <a:p>
              <a:pPr>
                <a:lnSpc>
                  <a:spcPct val="80000"/>
                </a:lnSpc>
              </a:pPr>
              <a:r>
                <a:rPr lang="en-US" sz="1600" dirty="0" err="1">
                  <a:ea typeface="Bebas Neue" charset="0"/>
                  <a:cs typeface="Bebas Neue" charset="0"/>
                </a:rPr>
                <a:t>Powerpoint</a:t>
              </a:r>
              <a:endParaRPr lang="en-US" sz="1600" dirty="0">
                <a:ea typeface="Bebas Neue" charset="0"/>
                <a:cs typeface="Bebas Neue" charset="0"/>
              </a:endParaRPr>
            </a:p>
          </p:txBody>
        </p:sp>
        <p:cxnSp>
          <p:nvCxnSpPr>
            <p:cNvPr id="11" name="Straight Connector 10"/>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13" name="Group 12"/>
          <p:cNvGrpSpPr/>
          <p:nvPr/>
        </p:nvGrpSpPr>
        <p:grpSpPr>
          <a:xfrm>
            <a:off x="5057284" y="3206901"/>
            <a:ext cx="1820156" cy="2595075"/>
            <a:chOff x="976832" y="2593584"/>
            <a:chExt cx="1820156" cy="2595075"/>
          </a:xfrm>
        </p:grpSpPr>
        <p:sp>
          <p:nvSpPr>
            <p:cNvPr id="14" name="TextBox 1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03.</a:t>
              </a:r>
            </a:p>
          </p:txBody>
        </p:sp>
        <p:sp>
          <p:nvSpPr>
            <p:cNvPr id="15" name="TextBox 14"/>
            <p:cNvSpPr txBox="1"/>
            <p:nvPr/>
          </p:nvSpPr>
          <p:spPr>
            <a:xfrm>
              <a:off x="985243" y="3242543"/>
              <a:ext cx="847348"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UI &amp; UX</a:t>
              </a:r>
            </a:p>
          </p:txBody>
        </p:sp>
        <p:cxnSp>
          <p:nvCxnSpPr>
            <p:cNvPr id="16" name="Straight Connector 1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2927" y="3803664"/>
              <a:ext cx="1804061" cy="1384995"/>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a:t>
              </a:r>
            </a:p>
          </p:txBody>
        </p:sp>
      </p:grpSp>
      <p:grpSp>
        <p:nvGrpSpPr>
          <p:cNvPr id="18" name="Group 17"/>
          <p:cNvGrpSpPr/>
          <p:nvPr/>
        </p:nvGrpSpPr>
        <p:grpSpPr>
          <a:xfrm>
            <a:off x="7113004" y="3206901"/>
            <a:ext cx="1820156" cy="2575838"/>
            <a:chOff x="976832" y="2593584"/>
            <a:chExt cx="1820156" cy="2575838"/>
          </a:xfrm>
        </p:grpSpPr>
        <p:sp>
          <p:nvSpPr>
            <p:cNvPr id="19" name="TextBox 18"/>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04.</a:t>
              </a:r>
            </a:p>
          </p:txBody>
        </p:sp>
        <p:sp>
          <p:nvSpPr>
            <p:cNvPr id="20" name="TextBox 19"/>
            <p:cNvSpPr txBox="1"/>
            <p:nvPr/>
          </p:nvSpPr>
          <p:spPr>
            <a:xfrm>
              <a:off x="985243" y="3242543"/>
              <a:ext cx="1369927"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Presentation</a:t>
              </a:r>
            </a:p>
          </p:txBody>
        </p:sp>
        <p:cxnSp>
          <p:nvCxnSpPr>
            <p:cNvPr id="21" name="Straight Connector 20"/>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a:t>
              </a:r>
            </a:p>
          </p:txBody>
        </p:sp>
      </p:grpSp>
      <p:grpSp>
        <p:nvGrpSpPr>
          <p:cNvPr id="23" name="Group 22"/>
          <p:cNvGrpSpPr/>
          <p:nvPr/>
        </p:nvGrpSpPr>
        <p:grpSpPr>
          <a:xfrm>
            <a:off x="9231459" y="3206901"/>
            <a:ext cx="1820156" cy="2575838"/>
            <a:chOff x="976832" y="2593584"/>
            <a:chExt cx="1820156" cy="2575838"/>
          </a:xfrm>
        </p:grpSpPr>
        <p:sp>
          <p:nvSpPr>
            <p:cNvPr id="24" name="TextBox 2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05.</a:t>
              </a:r>
            </a:p>
          </p:txBody>
        </p:sp>
        <p:sp>
          <p:nvSpPr>
            <p:cNvPr id="25" name="TextBox 24"/>
            <p:cNvSpPr txBox="1"/>
            <p:nvPr/>
          </p:nvSpPr>
          <p:spPr>
            <a:xfrm>
              <a:off x="985243" y="3242543"/>
              <a:ext cx="1143903"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Minimalist</a:t>
              </a:r>
            </a:p>
          </p:txBody>
        </p:sp>
        <p:cxnSp>
          <p:nvCxnSpPr>
            <p:cNvPr id="26" name="Straight Connector 2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30" name="Group 29"/>
          <p:cNvGrpSpPr/>
          <p:nvPr/>
        </p:nvGrpSpPr>
        <p:grpSpPr>
          <a:xfrm rot="5400000">
            <a:off x="1047209" y="1275318"/>
            <a:ext cx="89313" cy="330784"/>
            <a:chOff x="1569366" y="5427922"/>
            <a:chExt cx="89313" cy="330784"/>
          </a:xfrm>
        </p:grpSpPr>
        <p:cxnSp>
          <p:nvCxnSpPr>
            <p:cNvPr id="31" name="Straight Connector 30"/>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riangle 31"/>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2960104" y="889020"/>
            <a:ext cx="4152900" cy="1103379"/>
          </a:xfrm>
          <a:prstGeom prst="rect">
            <a:avLst/>
          </a:prstGeom>
          <a:noFill/>
        </p:spPr>
        <p:txBody>
          <a:bodyPr wrap="square" lIns="0" rIns="0" rtlCol="0">
            <a:spAutoFit/>
          </a:bodyPr>
          <a:lstStyle/>
          <a:p>
            <a:pPr>
              <a:lnSpc>
                <a:spcPct val="90000"/>
              </a:lnSpc>
            </a:pPr>
            <a:r>
              <a:rPr lang="en-US" sz="3600" dirty="0">
                <a:solidFill>
                  <a:schemeClr val="accent1"/>
                </a:solidFill>
                <a:latin typeface="+mj-lt"/>
              </a:rPr>
              <a:t>Process</a:t>
            </a:r>
          </a:p>
          <a:p>
            <a:pPr>
              <a:lnSpc>
                <a:spcPct val="90000"/>
              </a:lnSpc>
            </a:pPr>
            <a:r>
              <a:rPr lang="en-US" sz="3600" dirty="0">
                <a:latin typeface="+mj-lt"/>
              </a:rPr>
              <a:t>step</a:t>
            </a:r>
          </a:p>
        </p:txBody>
      </p:sp>
    </p:spTree>
    <p:extLst>
      <p:ext uri="{BB962C8B-B14F-4D97-AF65-F5344CB8AC3E}">
        <p14:creationId xmlns:p14="http://schemas.microsoft.com/office/powerpoint/2010/main" val="1535971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7430" y="3100218"/>
            <a:ext cx="8265566" cy="955646"/>
            <a:chOff x="3012034" y="3100218"/>
            <a:chExt cx="8265566" cy="955646"/>
          </a:xfrm>
        </p:grpSpPr>
        <p:sp>
          <p:nvSpPr>
            <p:cNvPr id="3" name="TextBox 2"/>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01</a:t>
              </a:r>
            </a:p>
          </p:txBody>
        </p:sp>
        <p:sp>
          <p:nvSpPr>
            <p:cNvPr id="4" name="TextBox 3"/>
            <p:cNvSpPr txBox="1"/>
            <p:nvPr/>
          </p:nvSpPr>
          <p:spPr>
            <a:xfrm>
              <a:off x="5077084" y="3188528"/>
              <a:ext cx="2288447"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Way is simple text</a:t>
              </a:r>
            </a:p>
          </p:txBody>
        </p:sp>
        <p:cxnSp>
          <p:nvCxnSpPr>
            <p:cNvPr id="5" name="Straight Connector 4"/>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7" name="TextBox 6"/>
            <p:cNvSpPr txBox="1"/>
            <p:nvPr/>
          </p:nvSpPr>
          <p:spPr>
            <a:xfrm>
              <a:off x="3554239" y="3385854"/>
              <a:ext cx="82811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One</a:t>
              </a:r>
            </a:p>
          </p:txBody>
        </p:sp>
      </p:grpSp>
      <p:grpSp>
        <p:nvGrpSpPr>
          <p:cNvPr id="8" name="Group 7"/>
          <p:cNvGrpSpPr/>
          <p:nvPr/>
        </p:nvGrpSpPr>
        <p:grpSpPr>
          <a:xfrm>
            <a:off x="2967430" y="4692798"/>
            <a:ext cx="8265566" cy="955646"/>
            <a:chOff x="3012034" y="3100218"/>
            <a:chExt cx="8265566" cy="955646"/>
          </a:xfrm>
        </p:grpSpPr>
        <p:sp>
          <p:nvSpPr>
            <p:cNvPr id="9" name="TextBox 8"/>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02</a:t>
              </a:r>
            </a:p>
          </p:txBody>
        </p:sp>
        <p:sp>
          <p:nvSpPr>
            <p:cNvPr id="10" name="TextBox 9"/>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1" name="Straight Connector 10"/>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3" name="TextBox 12"/>
            <p:cNvSpPr txBox="1"/>
            <p:nvPr/>
          </p:nvSpPr>
          <p:spPr>
            <a:xfrm>
              <a:off x="3554239" y="3385854"/>
              <a:ext cx="85536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Two</a:t>
              </a:r>
            </a:p>
          </p:txBody>
        </p:sp>
      </p:grpSp>
      <p:sp>
        <p:nvSpPr>
          <p:cNvPr id="14" name="TextBox 13"/>
          <p:cNvSpPr txBox="1"/>
          <p:nvPr/>
        </p:nvSpPr>
        <p:spPr>
          <a:xfrm>
            <a:off x="914400" y="1177372"/>
            <a:ext cx="623504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stuff </a:t>
            </a:r>
            <a:r>
              <a:rPr lang="en-US" sz="4800" b="1" dirty="0">
                <a:solidFill>
                  <a:schemeClr val="accent1"/>
                </a:solidFill>
                <a:latin typeface="+mj-lt"/>
                <a:ea typeface="Bebas Neue" charset="0"/>
                <a:cs typeface="Bebas Neue" charset="0"/>
              </a:rPr>
              <a:t>timeline</a:t>
            </a:r>
          </a:p>
        </p:txBody>
      </p:sp>
    </p:spTree>
    <p:extLst>
      <p:ext uri="{BB962C8B-B14F-4D97-AF65-F5344CB8AC3E}">
        <p14:creationId xmlns:p14="http://schemas.microsoft.com/office/powerpoint/2010/main" val="179600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7430" y="3100218"/>
            <a:ext cx="8265566" cy="955646"/>
            <a:chOff x="3012034" y="3100218"/>
            <a:chExt cx="8265566" cy="955646"/>
          </a:xfrm>
        </p:grpSpPr>
        <p:sp>
          <p:nvSpPr>
            <p:cNvPr id="3" name="TextBox 2"/>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04</a:t>
              </a:r>
            </a:p>
          </p:txBody>
        </p:sp>
        <p:sp>
          <p:nvSpPr>
            <p:cNvPr id="4" name="TextBox 3"/>
            <p:cNvSpPr txBox="1"/>
            <p:nvPr/>
          </p:nvSpPr>
          <p:spPr>
            <a:xfrm>
              <a:off x="5077084" y="3188528"/>
              <a:ext cx="2288447"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Way is simple text</a:t>
              </a:r>
            </a:p>
          </p:txBody>
        </p:sp>
        <p:cxnSp>
          <p:nvCxnSpPr>
            <p:cNvPr id="5" name="Straight Connector 4"/>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7" name="TextBox 6"/>
            <p:cNvSpPr txBox="1"/>
            <p:nvPr/>
          </p:nvSpPr>
          <p:spPr>
            <a:xfrm>
              <a:off x="3554239" y="3385854"/>
              <a:ext cx="92429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Four</a:t>
              </a:r>
            </a:p>
          </p:txBody>
        </p:sp>
      </p:grpSp>
      <p:grpSp>
        <p:nvGrpSpPr>
          <p:cNvPr id="8" name="Group 7"/>
          <p:cNvGrpSpPr/>
          <p:nvPr/>
        </p:nvGrpSpPr>
        <p:grpSpPr>
          <a:xfrm>
            <a:off x="2967430" y="4692798"/>
            <a:ext cx="8265566" cy="955646"/>
            <a:chOff x="3012034" y="3100218"/>
            <a:chExt cx="8265566" cy="955646"/>
          </a:xfrm>
        </p:grpSpPr>
        <p:sp>
          <p:nvSpPr>
            <p:cNvPr id="9" name="TextBox 8"/>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05</a:t>
              </a:r>
            </a:p>
          </p:txBody>
        </p:sp>
        <p:sp>
          <p:nvSpPr>
            <p:cNvPr id="10" name="TextBox 9"/>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1" name="Straight Connector 10"/>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3" name="TextBox 12"/>
            <p:cNvSpPr txBox="1"/>
            <p:nvPr/>
          </p:nvSpPr>
          <p:spPr>
            <a:xfrm>
              <a:off x="3554239" y="3385854"/>
              <a:ext cx="87620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Five</a:t>
              </a:r>
            </a:p>
          </p:txBody>
        </p:sp>
      </p:grpSp>
      <p:grpSp>
        <p:nvGrpSpPr>
          <p:cNvPr id="14" name="Group 13"/>
          <p:cNvGrpSpPr/>
          <p:nvPr/>
        </p:nvGrpSpPr>
        <p:grpSpPr>
          <a:xfrm>
            <a:off x="2967430" y="1602073"/>
            <a:ext cx="8265566" cy="955646"/>
            <a:chOff x="3012034" y="3100218"/>
            <a:chExt cx="8265566" cy="955646"/>
          </a:xfrm>
        </p:grpSpPr>
        <p:sp>
          <p:nvSpPr>
            <p:cNvPr id="15" name="TextBox 14"/>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03</a:t>
              </a:r>
            </a:p>
          </p:txBody>
        </p:sp>
        <p:sp>
          <p:nvSpPr>
            <p:cNvPr id="16" name="TextBox 15"/>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7" name="Straight Connector 16"/>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9" name="TextBox 18"/>
            <p:cNvSpPr txBox="1"/>
            <p:nvPr/>
          </p:nvSpPr>
          <p:spPr>
            <a:xfrm>
              <a:off x="3554239" y="3385854"/>
              <a:ext cx="108459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Three</a:t>
              </a:r>
            </a:p>
          </p:txBody>
        </p:sp>
      </p:grpSp>
    </p:spTree>
    <p:extLst>
      <p:ext uri="{BB962C8B-B14F-4D97-AF65-F5344CB8AC3E}">
        <p14:creationId xmlns:p14="http://schemas.microsoft.com/office/powerpoint/2010/main" val="30982097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7300" y="2084102"/>
            <a:ext cx="1275349" cy="1596591"/>
          </a:xfrm>
          <a:prstGeom prst="rect">
            <a:avLst/>
          </a:prstGeom>
          <a:noFill/>
        </p:spPr>
        <p:txBody>
          <a:bodyPr wrap="none" lIns="0" rtlCol="0">
            <a:spAutoFit/>
          </a:bodyPr>
          <a:lstStyle/>
          <a:p>
            <a:pPr>
              <a:lnSpc>
                <a:spcPct val="80000"/>
              </a:lnSpc>
            </a:pPr>
            <a:r>
              <a:rPr lang="en-US" sz="11500">
                <a:latin typeface="+mj-lt"/>
                <a:ea typeface="Bebas Neue" charset="0"/>
                <a:cs typeface="Bebas Neue" charset="0"/>
              </a:rPr>
              <a:t>O</a:t>
            </a:r>
            <a:endParaRPr lang="en-US" sz="11500" dirty="0">
              <a:solidFill>
                <a:schemeClr val="accent1"/>
              </a:solidFill>
              <a:latin typeface="+mj-lt"/>
              <a:ea typeface="Bebas Neue" charset="0"/>
              <a:cs typeface="Bebas Neue" charset="0"/>
            </a:endParaRPr>
          </a:p>
        </p:txBody>
      </p:sp>
      <p:sp>
        <p:nvSpPr>
          <p:cNvPr id="3" name="TextBox 2"/>
          <p:cNvSpPr txBox="1"/>
          <p:nvPr/>
        </p:nvSpPr>
        <p:spPr>
          <a:xfrm>
            <a:off x="2327211" y="2156516"/>
            <a:ext cx="573234" cy="1596591"/>
          </a:xfrm>
          <a:prstGeom prst="rect">
            <a:avLst/>
          </a:prstGeom>
          <a:noFill/>
        </p:spPr>
        <p:txBody>
          <a:bodyPr wrap="none" lIns="0" rtlCol="0">
            <a:spAutoFit/>
          </a:bodyPr>
          <a:lstStyle/>
          <a:p>
            <a:pPr>
              <a:lnSpc>
                <a:spcPct val="80000"/>
              </a:lnSpc>
            </a:pPr>
            <a:r>
              <a:rPr lang="en-US" sz="11500">
                <a:latin typeface="+mj-lt"/>
                <a:ea typeface="Bebas Neue" charset="0"/>
                <a:cs typeface="Bebas Neue" charset="0"/>
              </a:rPr>
              <a:t>I</a:t>
            </a:r>
            <a:endParaRPr lang="en-US" sz="11500" dirty="0">
              <a:solidFill>
                <a:schemeClr val="accent1"/>
              </a:solidFill>
              <a:latin typeface="+mj-lt"/>
              <a:ea typeface="Bebas Neue" charset="0"/>
              <a:cs typeface="Bebas Neue" charset="0"/>
            </a:endParaRPr>
          </a:p>
        </p:txBody>
      </p:sp>
      <p:sp>
        <p:nvSpPr>
          <p:cNvPr id="4" name="TextBox 3"/>
          <p:cNvSpPr txBox="1"/>
          <p:nvPr/>
        </p:nvSpPr>
        <p:spPr>
          <a:xfrm>
            <a:off x="2900445" y="1193536"/>
            <a:ext cx="1246495" cy="1596591"/>
          </a:xfrm>
          <a:prstGeom prst="rect">
            <a:avLst/>
          </a:prstGeom>
          <a:noFill/>
        </p:spPr>
        <p:txBody>
          <a:bodyPr wrap="none" lIns="0" rtlCol="0">
            <a:spAutoFit/>
          </a:bodyPr>
          <a:lstStyle/>
          <a:p>
            <a:pPr>
              <a:lnSpc>
                <a:spcPct val="80000"/>
              </a:lnSpc>
            </a:pPr>
            <a:r>
              <a:rPr lang="en-US" sz="11500" dirty="0">
                <a:latin typeface="+mj-lt"/>
                <a:ea typeface="Bebas Neue" charset="0"/>
                <a:cs typeface="Bebas Neue" charset="0"/>
              </a:rPr>
              <a:t>N</a:t>
            </a:r>
            <a:endParaRPr lang="en-US" sz="11500" dirty="0">
              <a:solidFill>
                <a:schemeClr val="accent1"/>
              </a:solidFill>
              <a:latin typeface="+mj-lt"/>
              <a:ea typeface="Bebas Neue" charset="0"/>
              <a:cs typeface="Bebas Neue"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581380" y="1991832"/>
            <a:ext cx="4797387" cy="4866167"/>
          </a:xfrm>
          <a:prstGeom prst="rect">
            <a:avLst/>
          </a:prstGeom>
        </p:spPr>
      </p:pic>
      <p:sp>
        <p:nvSpPr>
          <p:cNvPr id="6" name="TextBox 5"/>
          <p:cNvSpPr txBox="1"/>
          <p:nvPr/>
        </p:nvSpPr>
        <p:spPr>
          <a:xfrm>
            <a:off x="1744738" y="3777003"/>
            <a:ext cx="1422825" cy="1596591"/>
          </a:xfrm>
          <a:prstGeom prst="rect">
            <a:avLst/>
          </a:prstGeom>
          <a:noFill/>
        </p:spPr>
        <p:txBody>
          <a:bodyPr wrap="none" lIns="0" rtlCol="0">
            <a:spAutoFit/>
          </a:bodyPr>
          <a:lstStyle/>
          <a:p>
            <a:pPr>
              <a:lnSpc>
                <a:spcPct val="80000"/>
              </a:lnSpc>
            </a:pPr>
            <a:r>
              <a:rPr lang="en-US" sz="11500">
                <a:solidFill>
                  <a:schemeClr val="accent1"/>
                </a:solidFill>
                <a:latin typeface="+mj-lt"/>
                <a:ea typeface="Bebas Neue" charset="0"/>
                <a:cs typeface="Bebas Neue" charset="0"/>
              </a:rPr>
              <a:t>M</a:t>
            </a:r>
            <a:endParaRPr lang="en-US" sz="11500" dirty="0">
              <a:solidFill>
                <a:schemeClr val="accent1"/>
              </a:solidFill>
              <a:latin typeface="+mj-lt"/>
              <a:ea typeface="Bebas Neue" charset="0"/>
              <a:cs typeface="Bebas Neue" charset="0"/>
            </a:endParaRPr>
          </a:p>
        </p:txBody>
      </p:sp>
      <p:sp>
        <p:nvSpPr>
          <p:cNvPr id="7" name="TextBox 6"/>
          <p:cNvSpPr txBox="1"/>
          <p:nvPr/>
        </p:nvSpPr>
        <p:spPr>
          <a:xfrm>
            <a:off x="4986681" y="3777002"/>
            <a:ext cx="938719" cy="1596591"/>
          </a:xfrm>
          <a:prstGeom prst="rect">
            <a:avLst/>
          </a:prstGeom>
          <a:noFill/>
        </p:spPr>
        <p:txBody>
          <a:bodyPr wrap="none" lIns="0" rtlCol="0">
            <a:spAutoFit/>
          </a:bodyPr>
          <a:lstStyle/>
          <a:p>
            <a:pPr>
              <a:lnSpc>
                <a:spcPct val="80000"/>
              </a:lnSpc>
            </a:pPr>
            <a:r>
              <a:rPr lang="en-US" sz="11500" dirty="0">
                <a:solidFill>
                  <a:schemeClr val="accent1"/>
                </a:solidFill>
                <a:latin typeface="+mj-lt"/>
                <a:ea typeface="Bebas Neue" charset="0"/>
                <a:cs typeface="Bebas Neue" charset="0"/>
              </a:rPr>
              <a:t>L</a:t>
            </a:r>
          </a:p>
        </p:txBody>
      </p:sp>
      <p:sp>
        <p:nvSpPr>
          <p:cNvPr id="8" name="TextBox 7"/>
          <p:cNvSpPr txBox="1"/>
          <p:nvPr/>
        </p:nvSpPr>
        <p:spPr>
          <a:xfrm>
            <a:off x="7124598" y="4618563"/>
            <a:ext cx="1812356" cy="458587"/>
          </a:xfrm>
          <a:prstGeom prst="rect">
            <a:avLst/>
          </a:prstGeom>
          <a:noFill/>
        </p:spPr>
        <p:txBody>
          <a:bodyPr wrap="none" lIns="0" rtlCol="0">
            <a:spAutoFit/>
          </a:bodyPr>
          <a:lstStyle/>
          <a:p>
            <a:pPr>
              <a:lnSpc>
                <a:spcPct val="80000"/>
              </a:lnSpc>
            </a:pPr>
            <a:r>
              <a:rPr lang="en-US" sz="2800" dirty="0">
                <a:latin typeface="+mj-lt"/>
                <a:ea typeface="Bebas Neue" charset="0"/>
                <a:cs typeface="Bebas Neue" charset="0"/>
              </a:rPr>
              <a:t>John Doe</a:t>
            </a:r>
          </a:p>
        </p:txBody>
      </p:sp>
      <p:sp>
        <p:nvSpPr>
          <p:cNvPr id="10" name="TextBox 9"/>
          <p:cNvSpPr txBox="1"/>
          <p:nvPr/>
        </p:nvSpPr>
        <p:spPr>
          <a:xfrm>
            <a:off x="7124598" y="5177368"/>
            <a:ext cx="674224" cy="229678"/>
          </a:xfrm>
          <a:prstGeom prst="rect">
            <a:avLst/>
          </a:prstGeom>
          <a:noFill/>
        </p:spPr>
        <p:txBody>
          <a:bodyPr wrap="none" lIns="0" rtlCol="0">
            <a:spAutoFit/>
          </a:bodyPr>
          <a:lstStyle/>
          <a:p>
            <a:pPr>
              <a:lnSpc>
                <a:spcPct val="80000"/>
              </a:lnSpc>
            </a:pPr>
            <a:r>
              <a:rPr lang="en-US" sz="1000" dirty="0">
                <a:ea typeface="Bebas Neue" charset="0"/>
                <a:cs typeface="Bebas Neue" charset="0"/>
              </a:rPr>
              <a:t>Designer</a:t>
            </a:r>
          </a:p>
        </p:txBody>
      </p:sp>
      <p:sp>
        <p:nvSpPr>
          <p:cNvPr id="11" name="TextBox 10"/>
          <p:cNvSpPr txBox="1"/>
          <p:nvPr/>
        </p:nvSpPr>
        <p:spPr>
          <a:xfrm>
            <a:off x="7124700" y="1436455"/>
            <a:ext cx="4164808" cy="692497"/>
          </a:xfrm>
          <a:prstGeom prst="rect">
            <a:avLst/>
          </a:prstGeom>
          <a:noFill/>
        </p:spPr>
        <p:txBody>
          <a:bodyPr wrap="square" lIns="0" tIns="0" rIns="91440" bIns="0" rtlCol="0">
            <a:spAutoFit/>
          </a:bodyPr>
          <a:lstStyle/>
          <a:p>
            <a:pPr algn="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cxnSp>
        <p:nvCxnSpPr>
          <p:cNvPr id="12" name="Straight Connector 11"/>
          <p:cNvCxnSpPr/>
          <p:nvPr/>
        </p:nvCxnSpPr>
        <p:spPr>
          <a:xfrm>
            <a:off x="5067198" y="5074664"/>
            <a:ext cx="4153002"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751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979472" y="4380510"/>
            <a:ext cx="1852724" cy="1335467"/>
            <a:chOff x="3024076" y="4380510"/>
            <a:chExt cx="1852724" cy="1335467"/>
          </a:xfrm>
        </p:grpSpPr>
        <p:sp>
          <p:nvSpPr>
            <p:cNvPr id="5" name="TextBox 4"/>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9" name="TextBox 8"/>
            <p:cNvSpPr txBox="1"/>
            <p:nvPr/>
          </p:nvSpPr>
          <p:spPr>
            <a:xfrm>
              <a:off x="3037642" y="438051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10" name="TextBox 9"/>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11" name="Straight Connector 10"/>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914400" y="1143734"/>
            <a:ext cx="486287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a:t>
            </a:r>
            <a:r>
              <a:rPr lang="en-US" sz="4800" b="1" dirty="0">
                <a:solidFill>
                  <a:schemeClr val="accent1"/>
                </a:solidFill>
                <a:latin typeface="+mj-lt"/>
                <a:ea typeface="Bebas Neue" charset="0"/>
                <a:cs typeface="Bebas Neue" charset="0"/>
              </a:rPr>
              <a:t>Members</a:t>
            </a:r>
          </a:p>
        </p:txBody>
      </p:sp>
      <p:grpSp>
        <p:nvGrpSpPr>
          <p:cNvPr id="16" name="Group 15"/>
          <p:cNvGrpSpPr/>
          <p:nvPr/>
        </p:nvGrpSpPr>
        <p:grpSpPr>
          <a:xfrm>
            <a:off x="5066236" y="4380510"/>
            <a:ext cx="1852724" cy="1335467"/>
            <a:chOff x="3024076" y="4380510"/>
            <a:chExt cx="1852724" cy="1335467"/>
          </a:xfrm>
        </p:grpSpPr>
        <p:sp>
          <p:nvSpPr>
            <p:cNvPr id="17" name="TextBox 16"/>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8" name="TextBox 17"/>
            <p:cNvSpPr txBox="1"/>
            <p:nvPr/>
          </p:nvSpPr>
          <p:spPr>
            <a:xfrm>
              <a:off x="3037642" y="4380510"/>
              <a:ext cx="1493358" cy="275460"/>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Micheal</a:t>
              </a:r>
              <a:r>
                <a:rPr lang="en-US" sz="1400" b="1" dirty="0">
                  <a:latin typeface="+mj-lt"/>
                  <a:ea typeface="Roboto" charset="0"/>
                  <a:cs typeface="Roboto" charset="0"/>
                </a:rPr>
                <a:t> </a:t>
              </a:r>
              <a:r>
                <a:rPr lang="en-US" sz="1400" b="1" dirty="0" err="1">
                  <a:latin typeface="+mj-lt"/>
                  <a:ea typeface="Roboto" charset="0"/>
                  <a:cs typeface="Roboto" charset="0"/>
                </a:rPr>
                <a:t>Mirana</a:t>
              </a:r>
              <a:endParaRPr lang="en-US" sz="1400" b="1" dirty="0">
                <a:latin typeface="+mj-lt"/>
                <a:ea typeface="Roboto" charset="0"/>
                <a:cs typeface="Roboto" charset="0"/>
              </a:endParaRPr>
            </a:p>
          </p:txBody>
        </p:sp>
        <p:sp>
          <p:nvSpPr>
            <p:cNvPr id="19" name="TextBox 18"/>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20" name="Straight Connector 19"/>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116016" y="4380510"/>
            <a:ext cx="1852724" cy="1335467"/>
            <a:chOff x="3024076" y="4380510"/>
            <a:chExt cx="1852724" cy="1335467"/>
          </a:xfrm>
        </p:grpSpPr>
        <p:sp>
          <p:nvSpPr>
            <p:cNvPr id="23" name="TextBox 22"/>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4" name="TextBox 23"/>
            <p:cNvSpPr txBox="1"/>
            <p:nvPr/>
          </p:nvSpPr>
          <p:spPr>
            <a:xfrm>
              <a:off x="3037642" y="4380510"/>
              <a:ext cx="1437253"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Albert </a:t>
              </a:r>
              <a:r>
                <a:rPr lang="en-US" sz="1400" b="1" dirty="0" err="1">
                  <a:latin typeface="+mj-lt"/>
                  <a:ea typeface="Roboto" charset="0"/>
                  <a:cs typeface="Roboto" charset="0"/>
                </a:rPr>
                <a:t>Inshten</a:t>
              </a:r>
              <a:endParaRPr lang="en-US" sz="1400" b="1" dirty="0">
                <a:latin typeface="+mj-lt"/>
                <a:ea typeface="Roboto" charset="0"/>
                <a:cs typeface="Roboto" charset="0"/>
              </a:endParaRPr>
            </a:p>
          </p:txBody>
        </p:sp>
        <p:sp>
          <p:nvSpPr>
            <p:cNvPr id="25" name="TextBox 24"/>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26" name="Straight Connector 25"/>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9216786" y="4380510"/>
            <a:ext cx="1852724" cy="1335467"/>
            <a:chOff x="3024076" y="4380510"/>
            <a:chExt cx="1852724" cy="1335467"/>
          </a:xfrm>
        </p:grpSpPr>
        <p:sp>
          <p:nvSpPr>
            <p:cNvPr id="29" name="TextBox 28"/>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30" name="TextBox 29"/>
            <p:cNvSpPr txBox="1"/>
            <p:nvPr/>
          </p:nvSpPr>
          <p:spPr>
            <a:xfrm>
              <a:off x="3037642" y="4380510"/>
              <a:ext cx="1039708" cy="275460"/>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Jusy</a:t>
              </a:r>
              <a:r>
                <a:rPr lang="en-US" sz="1400" b="1" dirty="0">
                  <a:latin typeface="+mj-lt"/>
                  <a:ea typeface="Roboto" charset="0"/>
                  <a:cs typeface="Roboto" charset="0"/>
                </a:rPr>
                <a:t> </a:t>
              </a:r>
              <a:r>
                <a:rPr lang="en-US" sz="1400" b="1" dirty="0" err="1">
                  <a:latin typeface="+mj-lt"/>
                  <a:ea typeface="Roboto" charset="0"/>
                  <a:cs typeface="Roboto" charset="0"/>
                </a:rPr>
                <a:t>mulo</a:t>
              </a:r>
              <a:endParaRPr lang="en-US" sz="1400" b="1" dirty="0">
                <a:latin typeface="+mj-lt"/>
                <a:ea typeface="Roboto" charset="0"/>
                <a:cs typeface="Roboto" charset="0"/>
              </a:endParaRPr>
            </a:p>
          </p:txBody>
        </p:sp>
        <p:sp>
          <p:nvSpPr>
            <p:cNvPr id="31" name="TextBox 30"/>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32" name="Straight Connector 31"/>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6" name="Picture Placeholder 5"/>
          <p:cNvSpPr>
            <a:spLocks noGrp="1"/>
          </p:cNvSpPr>
          <p:nvPr>
            <p:ph type="pic" sz="quarter" idx="14"/>
          </p:nvPr>
        </p:nvSpPr>
        <p:spPr/>
      </p:sp>
    </p:spTree>
    <p:extLst>
      <p:ext uri="{BB962C8B-B14F-4D97-AF65-F5344CB8AC3E}">
        <p14:creationId xmlns:p14="http://schemas.microsoft.com/office/powerpoint/2010/main" val="498326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981856" y="3665094"/>
            <a:ext cx="10224026" cy="3256096"/>
            <a:chOff x="981856" y="-7495"/>
            <a:chExt cx="10224026" cy="6858000"/>
          </a:xfrm>
        </p:grpSpPr>
        <p:cxnSp>
          <p:nvCxnSpPr>
            <p:cNvPr id="32" name="Straight Connector 31"/>
            <p:cNvCxnSpPr/>
            <p:nvPr/>
          </p:nvCxnSpPr>
          <p:spPr>
            <a:xfrm>
              <a:off x="98185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2666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07146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11627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16107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205882"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026659" y="4177084"/>
            <a:ext cx="3442153" cy="1691164"/>
            <a:chOff x="3026659" y="4041057"/>
            <a:chExt cx="3442153" cy="1691164"/>
          </a:xfrm>
        </p:grpSpPr>
        <p:sp>
          <p:nvSpPr>
            <p:cNvPr id="30" name="TextBox 29"/>
            <p:cNvSpPr txBox="1"/>
            <p:nvPr/>
          </p:nvSpPr>
          <p:spPr>
            <a:xfrm>
              <a:off x="3026659" y="4808891"/>
              <a:ext cx="3442153" cy="923330"/>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a:t>
              </a: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has been the industry's standard dummy text ever since the 1500s, when an unknown printer took a galley.</a:t>
              </a:r>
            </a:p>
          </p:txBody>
        </p:sp>
        <p:sp>
          <p:nvSpPr>
            <p:cNvPr id="38" name="TextBox 37"/>
            <p:cNvSpPr txBox="1"/>
            <p:nvPr/>
          </p:nvSpPr>
          <p:spPr>
            <a:xfrm>
              <a:off x="3037642" y="4041057"/>
              <a:ext cx="3094758" cy="523220"/>
            </a:xfrm>
            <a:prstGeom prst="rect">
              <a:avLst/>
            </a:prstGeom>
            <a:noFill/>
          </p:spPr>
          <p:txBody>
            <a:bodyPr wrap="none" lIns="0" rtlCol="0">
              <a:spAutoFit/>
            </a:bodyPr>
            <a:lstStyle/>
            <a:p>
              <a:r>
                <a:rPr lang="en-US" sz="1400" b="1" dirty="0">
                  <a:solidFill>
                    <a:schemeClr val="bg1"/>
                  </a:solidFill>
                  <a:latin typeface="+mj-lt"/>
                  <a:ea typeface="Roboto" charset="0"/>
                  <a:cs typeface="Roboto" charset="0"/>
                </a:rPr>
                <a:t>Industry’s standard dummy text</a:t>
              </a:r>
            </a:p>
            <a:p>
              <a:r>
                <a:rPr lang="en-US" sz="1400" b="1" dirty="0">
                  <a:solidFill>
                    <a:schemeClr val="bg1"/>
                  </a:solidFill>
                  <a:latin typeface="+mj-lt"/>
                  <a:ea typeface="Roboto" charset="0"/>
                  <a:cs typeface="Roboto" charset="0"/>
                </a:rPr>
                <a:t>Ever since the 1500</a:t>
              </a:r>
            </a:p>
          </p:txBody>
        </p:sp>
        <p:cxnSp>
          <p:nvCxnSpPr>
            <p:cNvPr id="39" name="Straight Connector 38"/>
            <p:cNvCxnSpPr/>
            <p:nvPr/>
          </p:nvCxnSpPr>
          <p:spPr>
            <a:xfrm>
              <a:off x="3032760" y="4704385"/>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116271" y="4177084"/>
            <a:ext cx="3442153" cy="1460331"/>
            <a:chOff x="3026659" y="4041057"/>
            <a:chExt cx="3442153" cy="1460331"/>
          </a:xfrm>
        </p:grpSpPr>
        <p:sp>
          <p:nvSpPr>
            <p:cNvPr id="42" name="TextBox 41"/>
            <p:cNvSpPr txBox="1"/>
            <p:nvPr/>
          </p:nvSpPr>
          <p:spPr>
            <a:xfrm>
              <a:off x="3026659" y="4808891"/>
              <a:ext cx="3442153" cy="692497"/>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a:t>
              </a: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has been the industry's standard dummy text ever since.</a:t>
              </a:r>
            </a:p>
          </p:txBody>
        </p:sp>
        <p:sp>
          <p:nvSpPr>
            <p:cNvPr id="43" name="TextBox 42"/>
            <p:cNvSpPr txBox="1"/>
            <p:nvPr/>
          </p:nvSpPr>
          <p:spPr>
            <a:xfrm>
              <a:off x="3037642" y="4041057"/>
              <a:ext cx="3094758" cy="523220"/>
            </a:xfrm>
            <a:prstGeom prst="rect">
              <a:avLst/>
            </a:prstGeom>
            <a:noFill/>
          </p:spPr>
          <p:txBody>
            <a:bodyPr wrap="none" lIns="0" rtlCol="0">
              <a:spAutoFit/>
            </a:bodyPr>
            <a:lstStyle/>
            <a:p>
              <a:r>
                <a:rPr lang="en-US" sz="1400" b="1" dirty="0">
                  <a:solidFill>
                    <a:schemeClr val="bg1"/>
                  </a:solidFill>
                  <a:latin typeface="+mj-lt"/>
                  <a:ea typeface="Roboto" charset="0"/>
                  <a:cs typeface="Roboto" charset="0"/>
                </a:rPr>
                <a:t>Industry’s standard dummy text</a:t>
              </a:r>
            </a:p>
            <a:p>
              <a:r>
                <a:rPr lang="en-US" sz="1400" b="1" dirty="0">
                  <a:solidFill>
                    <a:schemeClr val="bg1"/>
                  </a:solidFill>
                  <a:latin typeface="+mj-lt"/>
                  <a:ea typeface="Roboto" charset="0"/>
                  <a:cs typeface="Roboto" charset="0"/>
                </a:rPr>
                <a:t>Ever since the 1500</a:t>
              </a:r>
            </a:p>
          </p:txBody>
        </p:sp>
        <p:cxnSp>
          <p:nvCxnSpPr>
            <p:cNvPr id="44" name="Straight Connector 43"/>
            <p:cNvCxnSpPr/>
            <p:nvPr/>
          </p:nvCxnSpPr>
          <p:spPr>
            <a:xfrm>
              <a:off x="3032760" y="4704385"/>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23"/>
          </p:nvPr>
        </p:nvSpPr>
        <p:spPr/>
      </p:sp>
      <p:sp>
        <p:nvSpPr>
          <p:cNvPr id="3" name="Picture Placeholder 2"/>
          <p:cNvSpPr>
            <a:spLocks noGrp="1"/>
          </p:cNvSpPr>
          <p:nvPr>
            <p:ph type="pic" sz="quarter" idx="24"/>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1"/>
          </p:nvPr>
        </p:nvSpPr>
        <p:spPr/>
      </p:sp>
      <p:sp>
        <p:nvSpPr>
          <p:cNvPr id="6" name="Picture Placeholder 5"/>
          <p:cNvSpPr>
            <a:spLocks noGrp="1"/>
          </p:cNvSpPr>
          <p:nvPr>
            <p:ph type="pic" sz="quarter" idx="13"/>
          </p:nvPr>
        </p:nvSpPr>
        <p:spPr/>
      </p:sp>
      <p:sp>
        <p:nvSpPr>
          <p:cNvPr id="7" name="Picture Placeholder 6"/>
          <p:cNvSpPr>
            <a:spLocks noGrp="1"/>
          </p:cNvSpPr>
          <p:nvPr>
            <p:ph type="pic" sz="quarter" idx="14"/>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
        <p:nvSpPr>
          <p:cNvPr id="10" name="Picture Placeholder 9"/>
          <p:cNvSpPr>
            <a:spLocks noGrp="1"/>
          </p:cNvSpPr>
          <p:nvPr>
            <p:ph type="pic" sz="quarter" idx="17"/>
          </p:nvPr>
        </p:nvSpPr>
        <p:spPr/>
      </p:sp>
      <p:sp>
        <p:nvSpPr>
          <p:cNvPr id="11" name="Picture Placeholder 10"/>
          <p:cNvSpPr>
            <a:spLocks noGrp="1"/>
          </p:cNvSpPr>
          <p:nvPr>
            <p:ph type="pic" sz="quarter" idx="18"/>
          </p:nvPr>
        </p:nvSpPr>
        <p:spPr/>
      </p:sp>
      <p:sp>
        <p:nvSpPr>
          <p:cNvPr id="12" name="Picture Placeholder 11"/>
          <p:cNvSpPr>
            <a:spLocks noGrp="1"/>
          </p:cNvSpPr>
          <p:nvPr>
            <p:ph type="pic" sz="quarter" idx="20"/>
          </p:nvPr>
        </p:nvSpPr>
        <p:spPr/>
      </p:sp>
      <p:sp>
        <p:nvSpPr>
          <p:cNvPr id="13" name="Picture Placeholder 12"/>
          <p:cNvSpPr>
            <a:spLocks noGrp="1"/>
          </p:cNvSpPr>
          <p:nvPr>
            <p:ph type="pic" sz="quarter" idx="19"/>
          </p:nvPr>
        </p:nvSpPr>
        <p:spPr/>
      </p:sp>
      <p:sp>
        <p:nvSpPr>
          <p:cNvPr id="14" name="Picture Placeholder 13"/>
          <p:cNvSpPr>
            <a:spLocks noGrp="1"/>
          </p:cNvSpPr>
          <p:nvPr>
            <p:ph type="pic" sz="quarter" idx="21"/>
          </p:nvPr>
        </p:nvSpPr>
        <p:spPr/>
      </p:sp>
      <p:sp>
        <p:nvSpPr>
          <p:cNvPr id="15" name="Picture Placeholder 14"/>
          <p:cNvSpPr>
            <a:spLocks noGrp="1"/>
          </p:cNvSpPr>
          <p:nvPr>
            <p:ph type="pic" sz="quarter" idx="22"/>
          </p:nvPr>
        </p:nvSpPr>
        <p:spPr/>
      </p:sp>
    </p:spTree>
    <p:extLst>
      <p:ext uri="{BB962C8B-B14F-4D97-AF65-F5344CB8AC3E}">
        <p14:creationId xmlns:p14="http://schemas.microsoft.com/office/powerpoint/2010/main" val="668499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17" name="TextBox 16"/>
          <p:cNvSpPr txBox="1"/>
          <p:nvPr/>
        </p:nvSpPr>
        <p:spPr>
          <a:xfrm>
            <a:off x="911371" y="1945963"/>
            <a:ext cx="3203429" cy="1274195"/>
          </a:xfrm>
          <a:prstGeom prst="rect">
            <a:avLst/>
          </a:prstGeom>
          <a:noFill/>
        </p:spPr>
        <p:txBody>
          <a:bodyPr wrap="square" lIns="0" rtlCol="0">
            <a:spAutoFit/>
          </a:bodyPr>
          <a:lstStyle/>
          <a:p>
            <a:pPr>
              <a:lnSpc>
                <a:spcPct val="80000"/>
              </a:lnSpc>
            </a:pPr>
            <a:r>
              <a:rPr lang="en-US" sz="4800" dirty="0">
                <a:latin typeface="+mj-lt"/>
                <a:ea typeface="Bebas Neue" charset="0"/>
                <a:cs typeface="Bebas Neue" charset="0"/>
              </a:rPr>
              <a:t>JOHN</a:t>
            </a:r>
          </a:p>
          <a:p>
            <a:pPr>
              <a:lnSpc>
                <a:spcPct val="80000"/>
              </a:lnSpc>
            </a:pPr>
            <a:r>
              <a:rPr lang="en-US" sz="4800" dirty="0">
                <a:latin typeface="+mj-lt"/>
                <a:ea typeface="Bebas Neue" charset="0"/>
                <a:cs typeface="Bebas Neue" charset="0"/>
              </a:rPr>
              <a:t>DOE</a:t>
            </a:r>
          </a:p>
        </p:txBody>
      </p:sp>
      <p:sp>
        <p:nvSpPr>
          <p:cNvPr id="21" name="TextBox 20"/>
          <p:cNvSpPr txBox="1"/>
          <p:nvPr/>
        </p:nvSpPr>
        <p:spPr>
          <a:xfrm>
            <a:off x="911372" y="3690074"/>
            <a:ext cx="1735185"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latin typeface="Roboto Light" charset="0"/>
                <a:ea typeface="Roboto Light" charset="0"/>
                <a:cs typeface="Roboto Light" charset="0"/>
              </a:rPr>
              <a:t>Lorem</a:t>
            </a:r>
            <a:r>
              <a:rPr lang="en-US" sz="1000" dirty="0">
                <a:solidFill>
                  <a:schemeClr val="tx1">
                    <a:alpha val="70000"/>
                  </a:schemeClr>
                </a:solidFill>
                <a:latin typeface="Roboto Light" charset="0"/>
                <a:ea typeface="Roboto Light" charset="0"/>
                <a:cs typeface="Roboto Light" charset="0"/>
              </a:rPr>
              <a:t> </a:t>
            </a:r>
            <a:r>
              <a:rPr lang="en-US" sz="1000" dirty="0" err="1">
                <a:solidFill>
                  <a:schemeClr val="tx1">
                    <a:alpha val="70000"/>
                  </a:schemeClr>
                </a:solidFill>
                <a:latin typeface="Roboto Light" charset="0"/>
                <a:ea typeface="Roboto Light" charset="0"/>
                <a:cs typeface="Roboto Light" charset="0"/>
              </a:rPr>
              <a:t>Ipsum</a:t>
            </a:r>
            <a:r>
              <a:rPr lang="en-US" sz="1000" dirty="0">
                <a:solidFill>
                  <a:schemeClr val="tx1">
                    <a:alpha val="70000"/>
                  </a:schemeClr>
                </a:solidFill>
                <a:latin typeface="Roboto Light" charset="0"/>
                <a:ea typeface="Roboto Light" charset="0"/>
                <a:cs typeface="Roboto Light" charset="0"/>
              </a:rPr>
              <a:t> is simply dummy text of the printing.</a:t>
            </a:r>
          </a:p>
        </p:txBody>
      </p:sp>
      <p:cxnSp>
        <p:nvCxnSpPr>
          <p:cNvPr id="7" name="Straight Connector 6"/>
          <p:cNvCxnSpPr/>
          <p:nvPr/>
        </p:nvCxnSpPr>
        <p:spPr>
          <a:xfrm>
            <a:off x="0" y="3384989"/>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686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024076" y="3668150"/>
            <a:ext cx="1845716" cy="454048"/>
            <a:chOff x="3024076" y="3668150"/>
            <a:chExt cx="1041311" cy="454048"/>
          </a:xfrm>
        </p:grpSpPr>
        <p:sp>
          <p:nvSpPr>
            <p:cNvPr id="18" name="TextBox 17"/>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19" name="TextBox 18"/>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2" name="Group 21"/>
          <p:cNvGrpSpPr/>
          <p:nvPr/>
        </p:nvGrpSpPr>
        <p:grpSpPr>
          <a:xfrm>
            <a:off x="5071466" y="3668150"/>
            <a:ext cx="1845716" cy="454048"/>
            <a:chOff x="3024076" y="3668150"/>
            <a:chExt cx="1041311" cy="454048"/>
          </a:xfrm>
        </p:grpSpPr>
        <p:sp>
          <p:nvSpPr>
            <p:cNvPr id="23" name="TextBox 22"/>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24" name="TextBox 23"/>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5" name="Group 24"/>
          <p:cNvGrpSpPr/>
          <p:nvPr/>
        </p:nvGrpSpPr>
        <p:grpSpPr>
          <a:xfrm>
            <a:off x="7116271" y="3668150"/>
            <a:ext cx="1845716" cy="454048"/>
            <a:chOff x="3024076" y="3668150"/>
            <a:chExt cx="1041311" cy="454048"/>
          </a:xfrm>
        </p:grpSpPr>
        <p:sp>
          <p:nvSpPr>
            <p:cNvPr id="26" name="TextBox 25"/>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27" name="TextBox 26"/>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8" name="Group 27"/>
          <p:cNvGrpSpPr/>
          <p:nvPr/>
        </p:nvGrpSpPr>
        <p:grpSpPr>
          <a:xfrm>
            <a:off x="9161076" y="3668150"/>
            <a:ext cx="1845716" cy="454048"/>
            <a:chOff x="3024076" y="3668150"/>
            <a:chExt cx="1041311" cy="454048"/>
          </a:xfrm>
        </p:grpSpPr>
        <p:sp>
          <p:nvSpPr>
            <p:cNvPr id="29" name="TextBox 28"/>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0" name="TextBox 29"/>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1" name="Group 30"/>
          <p:cNvGrpSpPr/>
          <p:nvPr/>
        </p:nvGrpSpPr>
        <p:grpSpPr>
          <a:xfrm>
            <a:off x="3024076" y="5824052"/>
            <a:ext cx="1845716" cy="454048"/>
            <a:chOff x="3024076" y="3668150"/>
            <a:chExt cx="1041311" cy="454048"/>
          </a:xfrm>
        </p:grpSpPr>
        <p:sp>
          <p:nvSpPr>
            <p:cNvPr id="32" name="TextBox 31"/>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3" name="TextBox 32"/>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4" name="Group 33"/>
          <p:cNvGrpSpPr/>
          <p:nvPr/>
        </p:nvGrpSpPr>
        <p:grpSpPr>
          <a:xfrm>
            <a:off x="5071466" y="5824052"/>
            <a:ext cx="1845716" cy="454048"/>
            <a:chOff x="3024076" y="3668150"/>
            <a:chExt cx="1041311" cy="454048"/>
          </a:xfrm>
        </p:grpSpPr>
        <p:sp>
          <p:nvSpPr>
            <p:cNvPr id="35" name="TextBox 34"/>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6" name="TextBox 35"/>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7" name="Group 36"/>
          <p:cNvGrpSpPr/>
          <p:nvPr/>
        </p:nvGrpSpPr>
        <p:grpSpPr>
          <a:xfrm>
            <a:off x="7116271" y="5824052"/>
            <a:ext cx="1845716" cy="454048"/>
            <a:chOff x="3024076" y="3668150"/>
            <a:chExt cx="1041311" cy="454048"/>
          </a:xfrm>
        </p:grpSpPr>
        <p:sp>
          <p:nvSpPr>
            <p:cNvPr id="38" name="TextBox 37"/>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9" name="TextBox 38"/>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40" name="Group 39"/>
          <p:cNvGrpSpPr/>
          <p:nvPr/>
        </p:nvGrpSpPr>
        <p:grpSpPr>
          <a:xfrm>
            <a:off x="9161076" y="5824052"/>
            <a:ext cx="1845716" cy="454048"/>
            <a:chOff x="3024076" y="3668150"/>
            <a:chExt cx="1041311" cy="454048"/>
          </a:xfrm>
        </p:grpSpPr>
        <p:sp>
          <p:nvSpPr>
            <p:cNvPr id="41" name="TextBox 40"/>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42" name="TextBox 41"/>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sp>
        <p:nvSpPr>
          <p:cNvPr id="43" name="TextBox 42"/>
          <p:cNvSpPr txBox="1"/>
          <p:nvPr/>
        </p:nvSpPr>
        <p:spPr>
          <a:xfrm>
            <a:off x="918337" y="1143734"/>
            <a:ext cx="486287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a:t>
            </a:r>
            <a:r>
              <a:rPr lang="en-US" sz="4800" b="1" dirty="0">
                <a:solidFill>
                  <a:schemeClr val="accent1"/>
                </a:solidFill>
                <a:latin typeface="+mj-lt"/>
                <a:ea typeface="Bebas Neue" charset="0"/>
                <a:cs typeface="Bebas Neue" charset="0"/>
              </a:rPr>
              <a:t>Members</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8"/>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Tree>
    <p:extLst>
      <p:ext uri="{BB962C8B-B14F-4D97-AF65-F5344CB8AC3E}">
        <p14:creationId xmlns:p14="http://schemas.microsoft.com/office/powerpoint/2010/main" val="433035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sp>
        <p:nvSpPr>
          <p:cNvPr id="10" name="TextBox 9"/>
          <p:cNvSpPr txBox="1"/>
          <p:nvPr/>
        </p:nvSpPr>
        <p:spPr>
          <a:xfrm>
            <a:off x="979714" y="2920597"/>
            <a:ext cx="4091750" cy="707886"/>
          </a:xfrm>
          <a:prstGeom prst="rect">
            <a:avLst/>
          </a:prstGeom>
          <a:noFill/>
        </p:spPr>
        <p:txBody>
          <a:bodyPr wrap="square" lIns="0" rtlCol="0">
            <a:spAutoFit/>
          </a:bodyPr>
          <a:lstStyle/>
          <a:p>
            <a:r>
              <a:rPr lang="en-US" sz="2000" b="1" dirty="0" err="1">
                <a:latin typeface="+mj-lt"/>
                <a:ea typeface="Roboto" charset="0"/>
                <a:cs typeface="Roboto" charset="0"/>
              </a:rPr>
              <a:t>Beatiful</a:t>
            </a:r>
            <a:r>
              <a:rPr lang="en-US" sz="2000" b="1" dirty="0">
                <a:latin typeface="+mj-lt"/>
                <a:ea typeface="Roboto" charset="0"/>
                <a:cs typeface="Roboto" charset="0"/>
              </a:rPr>
              <a:t> </a:t>
            </a:r>
            <a:r>
              <a:rPr lang="en-US" sz="2000" b="1" dirty="0">
                <a:solidFill>
                  <a:schemeClr val="accent1"/>
                </a:solidFill>
                <a:latin typeface="+mj-lt"/>
                <a:ea typeface="Roboto" charset="0"/>
                <a:cs typeface="Roboto" charset="0"/>
              </a:rPr>
              <a:t>Fashion slides</a:t>
            </a:r>
            <a:r>
              <a:rPr lang="en-US" sz="2000" b="1" dirty="0">
                <a:latin typeface="+mj-lt"/>
                <a:ea typeface="Roboto" charset="0"/>
                <a:cs typeface="Roboto" charset="0"/>
              </a:rPr>
              <a:t>. Minimalist Design to Dublin</a:t>
            </a:r>
          </a:p>
        </p:txBody>
      </p:sp>
      <p:sp>
        <p:nvSpPr>
          <p:cNvPr id="11" name="TextBox 10"/>
          <p:cNvSpPr txBox="1"/>
          <p:nvPr/>
        </p:nvSpPr>
        <p:spPr>
          <a:xfrm>
            <a:off x="7116267" y="1546218"/>
            <a:ext cx="2729273" cy="1274195"/>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Best</a:t>
            </a:r>
          </a:p>
          <a:p>
            <a:pPr>
              <a:lnSpc>
                <a:spcPct val="80000"/>
              </a:lnSpc>
            </a:pPr>
            <a:r>
              <a:rPr lang="en-US" sz="4800" b="1" dirty="0">
                <a:solidFill>
                  <a:schemeClr val="accent1"/>
                </a:solidFill>
                <a:latin typeface="+mj-lt"/>
                <a:ea typeface="Bebas Neue" charset="0"/>
                <a:cs typeface="Bebas Neue" charset="0"/>
              </a:rPr>
              <a:t>Member</a:t>
            </a:r>
          </a:p>
        </p:txBody>
      </p:sp>
      <p:cxnSp>
        <p:nvCxnSpPr>
          <p:cNvPr id="13" name="Straight Connector 12"/>
          <p:cNvCxnSpPr/>
          <p:nvPr/>
        </p:nvCxnSpPr>
        <p:spPr>
          <a:xfrm>
            <a:off x="7116267" y="1221652"/>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63277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F545B49-8527-8A45-9540-CB9388DA25D3}"/>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20752" r="31720"/>
          <a:stretch/>
        </p:blipFill>
        <p:spPr>
          <a:xfrm>
            <a:off x="2971800" y="1354015"/>
            <a:ext cx="2095500" cy="3807069"/>
          </a:xfrm>
        </p:spPr>
      </p:pic>
      <p:pic>
        <p:nvPicPr>
          <p:cNvPr id="17" name="Picture Placeholder 16">
            <a:extLst>
              <a:ext uri="{FF2B5EF4-FFF2-40B4-BE49-F238E27FC236}">
                <a16:creationId xmlns:a16="http://schemas.microsoft.com/office/drawing/2014/main" id="{39486A13-184D-E443-80DB-683B31F44BB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2521" r="36949"/>
          <a:stretch/>
        </p:blipFill>
        <p:spPr>
          <a:xfrm>
            <a:off x="5067300" y="1"/>
            <a:ext cx="2057400" cy="3429000"/>
          </a:xfrm>
        </p:spPr>
      </p:pic>
      <p:pic>
        <p:nvPicPr>
          <p:cNvPr id="20" name="Picture Placeholder 19">
            <a:extLst>
              <a:ext uri="{FF2B5EF4-FFF2-40B4-BE49-F238E27FC236}">
                <a16:creationId xmlns:a16="http://schemas.microsoft.com/office/drawing/2014/main" id="{59D0AA37-9FF5-E649-A3AD-CE134F36693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5490" r="5490"/>
          <a:stretch>
            <a:fillRect/>
          </a:stretch>
        </p:blipFill>
        <p:spPr/>
      </p:pic>
      <p:pic>
        <p:nvPicPr>
          <p:cNvPr id="24" name="Picture Placeholder 23">
            <a:extLst>
              <a:ext uri="{FF2B5EF4-FFF2-40B4-BE49-F238E27FC236}">
                <a16:creationId xmlns:a16="http://schemas.microsoft.com/office/drawing/2014/main" id="{D93257F4-B83A-054C-97A8-9FB8F14407C9}"/>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l="23333" t="-513" r="15555" b="513"/>
          <a:stretch/>
        </p:blipFill>
        <p:spPr>
          <a:xfrm>
            <a:off x="7124700" y="3429000"/>
            <a:ext cx="2095500" cy="3429000"/>
          </a:xfrm>
        </p:spPr>
      </p:pic>
      <p:pic>
        <p:nvPicPr>
          <p:cNvPr id="22" name="Picture Placeholder 21">
            <a:extLst>
              <a:ext uri="{FF2B5EF4-FFF2-40B4-BE49-F238E27FC236}">
                <a16:creationId xmlns:a16="http://schemas.microsoft.com/office/drawing/2014/main" id="{F9B82469-AC7B-4744-8406-CEF82CF498EE}"/>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l="-1818" r="1818" b="36364"/>
          <a:stretch/>
        </p:blipFill>
        <p:spPr>
          <a:xfrm>
            <a:off x="7124700" y="1354016"/>
            <a:ext cx="2095500" cy="2074984"/>
          </a:xfrm>
        </p:spPr>
      </p:pic>
      <p:pic>
        <p:nvPicPr>
          <p:cNvPr id="13" name="Picture Placeholder 12">
            <a:extLst>
              <a:ext uri="{FF2B5EF4-FFF2-40B4-BE49-F238E27FC236}">
                <a16:creationId xmlns:a16="http://schemas.microsoft.com/office/drawing/2014/main" id="{931B8B5E-3CE5-4540-98F1-EEC86C7255EE}"/>
              </a:ext>
            </a:extLst>
          </p:cNvPr>
          <p:cNvPicPr>
            <a:picLocks noGrp="1" noChangeAspect="1"/>
          </p:cNvPicPr>
          <p:nvPr>
            <p:ph type="pic" sz="quarter" idx="15"/>
          </p:nvPr>
        </p:nvPicPr>
        <p:blipFill rotWithShape="1">
          <a:blip r:embed="rId7">
            <a:extLst>
              <a:ext uri="{28A0092B-C50C-407E-A947-70E740481C1C}">
                <a14:useLocalDpi xmlns:a14="http://schemas.microsoft.com/office/drawing/2010/main" val="0"/>
              </a:ext>
            </a:extLst>
          </a:blip>
          <a:srcRect l="3084" r="50000"/>
          <a:stretch/>
        </p:blipFill>
        <p:spPr>
          <a:xfrm>
            <a:off x="9220200" y="1354016"/>
            <a:ext cx="2057400" cy="2074984"/>
          </a:xfrm>
        </p:spPr>
      </p:pic>
      <p:sp>
        <p:nvSpPr>
          <p:cNvPr id="15" name="TextBox 14"/>
          <p:cNvSpPr txBox="1"/>
          <p:nvPr/>
        </p:nvSpPr>
        <p:spPr>
          <a:xfrm>
            <a:off x="120869" y="2551837"/>
            <a:ext cx="4152900" cy="1754326"/>
          </a:xfrm>
          <a:prstGeom prst="rect">
            <a:avLst/>
          </a:prstGeom>
          <a:noFill/>
        </p:spPr>
        <p:txBody>
          <a:bodyPr wrap="square" lIns="0" rIns="0" rtlCol="0">
            <a:spAutoFit/>
          </a:bodyPr>
          <a:lstStyle/>
          <a:p>
            <a:pPr>
              <a:lnSpc>
                <a:spcPct val="90000"/>
              </a:lnSpc>
            </a:pPr>
            <a:r>
              <a:rPr lang="en-US" sz="6000" dirty="0">
                <a:latin typeface="+mj-lt"/>
              </a:rPr>
              <a:t>Break</a:t>
            </a:r>
          </a:p>
          <a:p>
            <a:pPr>
              <a:lnSpc>
                <a:spcPct val="90000"/>
              </a:lnSpc>
            </a:pPr>
            <a:r>
              <a:rPr lang="en-US" sz="6000" dirty="0">
                <a:latin typeface="+mj-lt"/>
              </a:rPr>
              <a:t>throughs</a:t>
            </a:r>
          </a:p>
        </p:txBody>
      </p:sp>
      <p:cxnSp>
        <p:nvCxnSpPr>
          <p:cNvPr id="16" name="Straight Connector 15"/>
          <p:cNvCxnSpPr/>
          <p:nvPr/>
        </p:nvCxnSpPr>
        <p:spPr>
          <a:xfrm>
            <a:off x="0" y="3429000"/>
            <a:ext cx="112776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741877" y="4397142"/>
            <a:ext cx="1535723" cy="1167371"/>
          </a:xfrm>
          <a:prstGeom prst="rect">
            <a:avLst/>
          </a:prstGeom>
          <a:noFill/>
        </p:spPr>
        <p:txBody>
          <a:bodyPr wrap="square" lIns="0" rIns="0" rtlCol="0">
            <a:spAutoFit/>
          </a:bodyPr>
          <a:lstStyle/>
          <a:p>
            <a:pPr>
              <a:lnSpc>
                <a:spcPct val="130000"/>
              </a:lnSpc>
            </a:pPr>
            <a:r>
              <a:rPr lang="en-US" sz="2800" dirty="0">
                <a:solidFill>
                  <a:schemeClr val="tx1">
                    <a:alpha val="70000"/>
                  </a:schemeClr>
                </a:solidFill>
              </a:rPr>
              <a:t>Across all industries</a:t>
            </a:r>
          </a:p>
        </p:txBody>
      </p:sp>
    </p:spTree>
    <p:extLst>
      <p:ext uri="{BB962C8B-B14F-4D97-AF65-F5344CB8AC3E}">
        <p14:creationId xmlns:p14="http://schemas.microsoft.com/office/powerpoint/2010/main" val="236515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400" y="1146524"/>
            <a:ext cx="4218463"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Our </a:t>
            </a:r>
            <a:r>
              <a:rPr lang="en-US" sz="4800" b="1" dirty="0">
                <a:solidFill>
                  <a:schemeClr val="accent1"/>
                </a:solidFill>
                <a:latin typeface="+mj-lt"/>
                <a:ea typeface="Bebas Neue" charset="0"/>
                <a:cs typeface="Bebas Neue" charset="0"/>
              </a:rPr>
              <a:t>Portfolio</a:t>
            </a:r>
          </a:p>
        </p:txBody>
      </p:sp>
      <p:sp>
        <p:nvSpPr>
          <p:cNvPr id="20" name="TextBox 19"/>
          <p:cNvSpPr txBox="1"/>
          <p:nvPr/>
        </p:nvSpPr>
        <p:spPr>
          <a:xfrm>
            <a:off x="3037642" y="3689123"/>
            <a:ext cx="1217641" cy="236219"/>
          </a:xfrm>
          <a:prstGeom prst="rect">
            <a:avLst/>
          </a:prstGeom>
          <a:noFill/>
        </p:spPr>
        <p:txBody>
          <a:bodyPr wrap="none" lIns="0" rtlCol="0">
            <a:spAutoFit/>
          </a:bodyPr>
          <a:lstStyle/>
          <a:p>
            <a:pPr>
              <a:lnSpc>
                <a:spcPct val="80000"/>
              </a:lnSpc>
            </a:pPr>
            <a:r>
              <a:rPr lang="en-US" sz="1100" b="1" dirty="0">
                <a:latin typeface="+mj-lt"/>
                <a:ea typeface="Roboto" charset="0"/>
                <a:cs typeface="Roboto" charset="0"/>
              </a:rPr>
              <a:t>Work Title here</a:t>
            </a:r>
          </a:p>
        </p:txBody>
      </p:sp>
      <p:sp>
        <p:nvSpPr>
          <p:cNvPr id="23" name="TextBox 22"/>
          <p:cNvSpPr txBox="1"/>
          <p:nvPr/>
        </p:nvSpPr>
        <p:spPr>
          <a:xfrm>
            <a:off x="5071466"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4" name="TextBox 23"/>
          <p:cNvSpPr txBox="1"/>
          <p:nvPr/>
        </p:nvSpPr>
        <p:spPr>
          <a:xfrm>
            <a:off x="7116271"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5" name="TextBox 24"/>
          <p:cNvSpPr txBox="1"/>
          <p:nvPr/>
        </p:nvSpPr>
        <p:spPr>
          <a:xfrm>
            <a:off x="9161076"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6" name="TextBox 25"/>
          <p:cNvSpPr txBox="1"/>
          <p:nvPr/>
        </p:nvSpPr>
        <p:spPr>
          <a:xfrm>
            <a:off x="3037642"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7" name="TextBox 26"/>
          <p:cNvSpPr txBox="1"/>
          <p:nvPr/>
        </p:nvSpPr>
        <p:spPr>
          <a:xfrm>
            <a:off x="5071466"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8" name="TextBox 27"/>
          <p:cNvSpPr txBox="1"/>
          <p:nvPr/>
        </p:nvSpPr>
        <p:spPr>
          <a:xfrm>
            <a:off x="7116271"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9" name="TextBox 28"/>
          <p:cNvSpPr txBox="1"/>
          <p:nvPr/>
        </p:nvSpPr>
        <p:spPr>
          <a:xfrm>
            <a:off x="9161076"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8"/>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Tree>
    <p:extLst>
      <p:ext uri="{BB962C8B-B14F-4D97-AF65-F5344CB8AC3E}">
        <p14:creationId xmlns:p14="http://schemas.microsoft.com/office/powerpoint/2010/main" val="648756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2"/>
          </p:nvPr>
        </p:nvSpPr>
        <p:spPr/>
      </p:sp>
      <p:sp>
        <p:nvSpPr>
          <p:cNvPr id="10" name="Rectangle 9"/>
          <p:cNvSpPr/>
          <p:nvPr/>
        </p:nvSpPr>
        <p:spPr>
          <a:xfrm>
            <a:off x="3026659" y="5213821"/>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1" name="Rectangle 10"/>
          <p:cNvSpPr/>
          <p:nvPr/>
        </p:nvSpPr>
        <p:spPr>
          <a:xfrm>
            <a:off x="3026659" y="276278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2" name="Rectangle 11"/>
          <p:cNvSpPr/>
          <p:nvPr/>
        </p:nvSpPr>
        <p:spPr>
          <a:xfrm>
            <a:off x="7116271" y="5213821"/>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3" name="Rectangle 12"/>
          <p:cNvSpPr/>
          <p:nvPr/>
        </p:nvSpPr>
        <p:spPr>
          <a:xfrm>
            <a:off x="7116271" y="276278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Tree>
    <p:extLst>
      <p:ext uri="{BB962C8B-B14F-4D97-AF65-F5344CB8AC3E}">
        <p14:creationId xmlns:p14="http://schemas.microsoft.com/office/powerpoint/2010/main" val="1930967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8" name="Rectangle 7"/>
          <p:cNvSpPr/>
          <p:nvPr/>
        </p:nvSpPr>
        <p:spPr>
          <a:xfrm>
            <a:off x="3026654" y="5037178"/>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9" name="Rectangle 8"/>
          <p:cNvSpPr/>
          <p:nvPr/>
        </p:nvSpPr>
        <p:spPr>
          <a:xfrm>
            <a:off x="5071461" y="2672557"/>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10" name="Rectangle 9"/>
          <p:cNvSpPr/>
          <p:nvPr/>
        </p:nvSpPr>
        <p:spPr>
          <a:xfrm>
            <a:off x="7116265" y="394509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11" name="TextBox 10"/>
          <p:cNvSpPr txBox="1"/>
          <p:nvPr/>
        </p:nvSpPr>
        <p:spPr>
          <a:xfrm>
            <a:off x="918337" y="1143734"/>
            <a:ext cx="2354171" cy="720197"/>
          </a:xfrm>
          <a:prstGeom prst="rect">
            <a:avLst/>
          </a:prstGeom>
          <a:noFill/>
        </p:spPr>
        <p:txBody>
          <a:bodyPr wrap="none" lIns="0" rtlCol="0">
            <a:spAutoFit/>
          </a:bodyPr>
          <a:lstStyle/>
          <a:p>
            <a:pPr>
              <a:lnSpc>
                <a:spcPct val="80000"/>
              </a:lnSpc>
            </a:pPr>
            <a:r>
              <a:rPr lang="en-US" sz="4800" b="1">
                <a:latin typeface="+mj-lt"/>
                <a:ea typeface="Bebas Neue" charset="0"/>
                <a:cs typeface="Bebas Neue" charset="0"/>
              </a:rPr>
              <a:t>Gallery</a:t>
            </a:r>
            <a:endParaRPr lang="en-US" sz="4800" b="1" dirty="0">
              <a:latin typeface="+mj-lt"/>
              <a:ea typeface="Bebas Neue" charset="0"/>
              <a:cs typeface="Bebas Neue" charset="0"/>
            </a:endParaRPr>
          </a:p>
        </p:txBody>
      </p:sp>
    </p:spTree>
    <p:extLst>
      <p:ext uri="{BB962C8B-B14F-4D97-AF65-F5344CB8AC3E}">
        <p14:creationId xmlns:p14="http://schemas.microsoft.com/office/powerpoint/2010/main" val="2118410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3249" y="1143734"/>
            <a:ext cx="5625899"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Minimal Portfolio</a:t>
            </a:r>
          </a:p>
        </p:txBody>
      </p:sp>
      <p:sp>
        <p:nvSpPr>
          <p:cNvPr id="9" name="TextBox 8"/>
          <p:cNvSpPr txBox="1"/>
          <p:nvPr/>
        </p:nvSpPr>
        <p:spPr>
          <a:xfrm>
            <a:off x="929488" y="2169986"/>
            <a:ext cx="4086223" cy="430887"/>
          </a:xfrm>
          <a:prstGeom prst="rect">
            <a:avLst/>
          </a:prstGeom>
          <a:noFill/>
        </p:spPr>
        <p:txBody>
          <a:bodyPr wrap="square" lIns="0" tIns="0" rIns="91440" bIns="0" rtlCol="0">
            <a:spAutoFit/>
          </a:bodyPr>
          <a:lstStyle/>
          <a:p>
            <a:r>
              <a:rPr lang="en-US" sz="1400" dirty="0">
                <a:solidFill>
                  <a:schemeClr val="accent1"/>
                </a:solidFill>
                <a:latin typeface="+mj-lt"/>
                <a:ea typeface="Roboto Medium" charset="0"/>
                <a:cs typeface="Roboto Medium" charset="0"/>
              </a:rPr>
              <a:t>#</a:t>
            </a:r>
            <a:r>
              <a:rPr lang="en-US" sz="1400" dirty="0" err="1">
                <a:solidFill>
                  <a:schemeClr val="bg1">
                    <a:lumMod val="65000"/>
                  </a:schemeClr>
                </a:solidFill>
                <a:latin typeface="+mj-lt"/>
                <a:ea typeface="Roboto Medium" charset="0"/>
                <a:cs typeface="Roboto Medium" charset="0"/>
              </a:rPr>
              <a:t>Lorem</a:t>
            </a:r>
            <a:r>
              <a:rPr lang="en-US" sz="1400" dirty="0">
                <a:solidFill>
                  <a:schemeClr val="bg1">
                    <a:lumMod val="65000"/>
                  </a:schemeClr>
                </a:solidFill>
                <a:latin typeface="+mj-lt"/>
                <a:ea typeface="Roboto Medium" charset="0"/>
                <a:cs typeface="Roboto Medium" charset="0"/>
              </a:rPr>
              <a:t> </a:t>
            </a:r>
            <a:r>
              <a:rPr lang="en-US" sz="1400" dirty="0" err="1">
                <a:solidFill>
                  <a:schemeClr val="bg1">
                    <a:lumMod val="65000"/>
                  </a:schemeClr>
                </a:solidFill>
                <a:latin typeface="+mj-lt"/>
                <a:ea typeface="Roboto Medium" charset="0"/>
                <a:cs typeface="Roboto Medium" charset="0"/>
              </a:rPr>
              <a:t>Ipsum</a:t>
            </a:r>
            <a:r>
              <a:rPr lang="en-US" sz="1400" dirty="0">
                <a:solidFill>
                  <a:schemeClr val="bg1">
                    <a:lumMod val="65000"/>
                  </a:schemeClr>
                </a:solidFill>
                <a:latin typeface="+mj-lt"/>
                <a:ea typeface="Roboto Medium" charset="0"/>
                <a:cs typeface="Roboto Medium" charset="0"/>
              </a:rPr>
              <a:t> is simply dummy.</a:t>
            </a:r>
          </a:p>
          <a:p>
            <a:r>
              <a:rPr lang="en-US" sz="1400" dirty="0">
                <a:solidFill>
                  <a:schemeClr val="bg1">
                    <a:lumMod val="65000"/>
                  </a:schemeClr>
                </a:solidFill>
                <a:latin typeface="+mj-lt"/>
                <a:ea typeface="Roboto Medium" charset="0"/>
                <a:cs typeface="Roboto Medium" charset="0"/>
              </a:rPr>
              <a:t>Two column picture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1168329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76323" y="1409450"/>
            <a:ext cx="6440225" cy="954107"/>
          </a:xfrm>
          <a:prstGeom prst="rect">
            <a:avLst/>
          </a:prstGeom>
          <a:noFill/>
        </p:spPr>
        <p:txBody>
          <a:bodyPr wrap="none" lIns="0" rtlCol="0">
            <a:spAutoFit/>
          </a:bodyPr>
          <a:lstStyle/>
          <a:p>
            <a:r>
              <a:rPr lang="en-US" sz="2800" b="1" dirty="0" err="1">
                <a:latin typeface="+mj-lt"/>
                <a:ea typeface="Roboto" charset="0"/>
                <a:cs typeface="Roboto" charset="0"/>
              </a:rPr>
              <a:t>Beatiful</a:t>
            </a:r>
            <a:r>
              <a:rPr lang="en-US" sz="2800" b="1" dirty="0">
                <a:latin typeface="+mj-lt"/>
                <a:ea typeface="Roboto" charset="0"/>
                <a:cs typeface="Roboto" charset="0"/>
              </a:rPr>
              <a:t> </a:t>
            </a:r>
            <a:r>
              <a:rPr lang="en-US" sz="2800" b="1" dirty="0">
                <a:solidFill>
                  <a:schemeClr val="accent1"/>
                </a:solidFill>
                <a:latin typeface="+mj-lt"/>
                <a:ea typeface="Roboto" charset="0"/>
                <a:cs typeface="Roboto" charset="0"/>
              </a:rPr>
              <a:t>Fashion slides</a:t>
            </a:r>
            <a:r>
              <a:rPr lang="en-US" sz="2800" b="1" dirty="0">
                <a:latin typeface="+mj-lt"/>
                <a:ea typeface="Roboto" charset="0"/>
                <a:cs typeface="Roboto" charset="0"/>
              </a:rPr>
              <a:t>. Minimalist</a:t>
            </a:r>
          </a:p>
          <a:p>
            <a:r>
              <a:rPr lang="en-US" sz="2800" b="1" dirty="0">
                <a:latin typeface="+mj-lt"/>
                <a:ea typeface="Roboto" charset="0"/>
                <a:cs typeface="Roboto" charset="0"/>
              </a:rPr>
              <a:t>Design to Dublin</a:t>
            </a:r>
          </a:p>
        </p:txBody>
      </p:sp>
      <p:sp>
        <p:nvSpPr>
          <p:cNvPr id="13" name="TextBox 12"/>
          <p:cNvSpPr txBox="1"/>
          <p:nvPr/>
        </p:nvSpPr>
        <p:spPr>
          <a:xfrm>
            <a:off x="9161073" y="3861467"/>
            <a:ext cx="2116527" cy="1481175"/>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854753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24955" y="1073029"/>
            <a:ext cx="4078304" cy="673261"/>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Lorem Ipsum has been the industry's standard.  Lorem Ipsum has been. </a:t>
            </a:r>
          </a:p>
        </p:txBody>
      </p:sp>
      <p:grpSp>
        <p:nvGrpSpPr>
          <p:cNvPr id="6" name="Group 5"/>
          <p:cNvGrpSpPr/>
          <p:nvPr/>
        </p:nvGrpSpPr>
        <p:grpSpPr>
          <a:xfrm>
            <a:off x="2706030" y="2487209"/>
            <a:ext cx="1864111" cy="1864111"/>
            <a:chOff x="4795024" y="1903141"/>
            <a:chExt cx="1864111" cy="1864111"/>
          </a:xfrm>
        </p:grpSpPr>
        <p:sp>
          <p:nvSpPr>
            <p:cNvPr id="7" name="Oval 6"/>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8" name="Arc 7"/>
            <p:cNvSpPr/>
            <p:nvPr/>
          </p:nvSpPr>
          <p:spPr>
            <a:xfrm>
              <a:off x="4795024" y="1903141"/>
              <a:ext cx="1864111" cy="1864111"/>
            </a:xfrm>
            <a:prstGeom prst="arc">
              <a:avLst>
                <a:gd name="adj1" fmla="val 16200000"/>
                <a:gd name="adj2" fmla="val 8491402"/>
              </a:avLst>
            </a:prstGeom>
            <a:ln w="25400"/>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8710</a:t>
              </a:r>
            </a:p>
          </p:txBody>
        </p:sp>
        <p:sp>
          <p:nvSpPr>
            <p:cNvPr id="10" name="TextBox 9"/>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1" name="TextBox 10"/>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2" name="Group 11"/>
          <p:cNvGrpSpPr/>
          <p:nvPr/>
        </p:nvGrpSpPr>
        <p:grpSpPr>
          <a:xfrm>
            <a:off x="4791308" y="2487209"/>
            <a:ext cx="1864111" cy="1864111"/>
            <a:chOff x="4795024" y="1903141"/>
            <a:chExt cx="1864111" cy="1864111"/>
          </a:xfrm>
        </p:grpSpPr>
        <p:sp>
          <p:nvSpPr>
            <p:cNvPr id="13" name="Oval 12"/>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4" name="Arc 13"/>
            <p:cNvSpPr/>
            <p:nvPr/>
          </p:nvSpPr>
          <p:spPr>
            <a:xfrm>
              <a:off x="4795024" y="1903141"/>
              <a:ext cx="1864111" cy="1864111"/>
            </a:xfrm>
            <a:prstGeom prst="arc">
              <a:avLst>
                <a:gd name="adj1" fmla="val 16200000"/>
                <a:gd name="adj2" fmla="val 5340050"/>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5500</a:t>
              </a:r>
            </a:p>
          </p:txBody>
        </p:sp>
        <p:sp>
          <p:nvSpPr>
            <p:cNvPr id="16" name="TextBox 15"/>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7" name="TextBox 16"/>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8" name="Group 17"/>
          <p:cNvGrpSpPr/>
          <p:nvPr/>
        </p:nvGrpSpPr>
        <p:grpSpPr>
          <a:xfrm>
            <a:off x="6846849" y="2487209"/>
            <a:ext cx="1864111" cy="1864111"/>
            <a:chOff x="4795024" y="1903141"/>
            <a:chExt cx="1864111" cy="1864111"/>
          </a:xfrm>
        </p:grpSpPr>
        <p:sp>
          <p:nvSpPr>
            <p:cNvPr id="19" name="Oval 18"/>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20" name="Arc 19"/>
            <p:cNvSpPr/>
            <p:nvPr/>
          </p:nvSpPr>
          <p:spPr>
            <a:xfrm>
              <a:off x="4795024" y="1903141"/>
              <a:ext cx="1864111" cy="1864111"/>
            </a:xfrm>
            <a:prstGeom prst="arc">
              <a:avLst>
                <a:gd name="adj1" fmla="val 16200000"/>
                <a:gd name="adj2" fmla="val 10862173"/>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1231</a:t>
              </a:r>
            </a:p>
          </p:txBody>
        </p:sp>
        <p:sp>
          <p:nvSpPr>
            <p:cNvPr id="22" name="TextBox 21"/>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23" name="TextBox 22"/>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24" name="Group 23"/>
          <p:cNvGrpSpPr/>
          <p:nvPr/>
        </p:nvGrpSpPr>
        <p:grpSpPr>
          <a:xfrm>
            <a:off x="8935844" y="2487209"/>
            <a:ext cx="1864111" cy="1864111"/>
            <a:chOff x="4795024" y="1903141"/>
            <a:chExt cx="1864111" cy="1864111"/>
          </a:xfrm>
        </p:grpSpPr>
        <p:sp>
          <p:nvSpPr>
            <p:cNvPr id="25" name="Oval 24"/>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26" name="Arc 25"/>
            <p:cNvSpPr/>
            <p:nvPr/>
          </p:nvSpPr>
          <p:spPr>
            <a:xfrm>
              <a:off x="4795024" y="1903141"/>
              <a:ext cx="1864111" cy="1864111"/>
            </a:xfrm>
            <a:prstGeom prst="arc">
              <a:avLst>
                <a:gd name="adj1" fmla="val 16200000"/>
                <a:gd name="adj2" fmla="val 19207656"/>
              </a:avLst>
            </a:prstGeom>
            <a:ln w="25400">
              <a:solidFill>
                <a:schemeClr val="accent4"/>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1000</a:t>
              </a:r>
            </a:p>
          </p:txBody>
        </p:sp>
        <p:sp>
          <p:nvSpPr>
            <p:cNvPr id="28" name="TextBox 2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29" name="TextBox 2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30" name="Group 29"/>
          <p:cNvGrpSpPr/>
          <p:nvPr/>
        </p:nvGrpSpPr>
        <p:grpSpPr>
          <a:xfrm>
            <a:off x="2979472" y="5073003"/>
            <a:ext cx="1000375" cy="777396"/>
            <a:chOff x="3024076" y="4023596"/>
            <a:chExt cx="1000375" cy="777396"/>
          </a:xfrm>
        </p:grpSpPr>
        <p:sp>
          <p:nvSpPr>
            <p:cNvPr id="31" name="TextBox 30"/>
            <p:cNvSpPr txBox="1"/>
            <p:nvPr/>
          </p:nvSpPr>
          <p:spPr>
            <a:xfrm>
              <a:off x="3037642" y="4023596"/>
              <a:ext cx="986809" cy="447815"/>
            </a:xfrm>
            <a:prstGeom prst="rect">
              <a:avLst/>
            </a:prstGeom>
            <a:noFill/>
          </p:spPr>
          <p:txBody>
            <a:bodyPr wrap="none" lIns="0" rtlCol="0">
              <a:spAutoFit/>
            </a:bodyPr>
            <a:lstStyle/>
            <a:p>
              <a:pPr>
                <a:lnSpc>
                  <a:spcPct val="80000"/>
                </a:lnSpc>
              </a:pPr>
              <a:r>
                <a:rPr lang="en-US" sz="1400" b="1" dirty="0">
                  <a:ea typeface="Roboto" charset="0"/>
                  <a:cs typeface="Roboto" charset="0"/>
                </a:rPr>
                <a:t>Email</a:t>
              </a:r>
            </a:p>
            <a:p>
              <a:pPr>
                <a:lnSpc>
                  <a:spcPct val="80000"/>
                </a:lnSpc>
              </a:pPr>
              <a:r>
                <a:rPr lang="en-US" sz="1400" b="1" dirty="0">
                  <a:ea typeface="Roboto" charset="0"/>
                  <a:cs typeface="Roboto" charset="0"/>
                </a:rPr>
                <a:t>Marketing</a:t>
              </a:r>
            </a:p>
          </p:txBody>
        </p:sp>
        <p:sp>
          <p:nvSpPr>
            <p:cNvPr id="32" name="TextBox 31"/>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33" name="Straight Connector 32"/>
            <p:cNvCxnSpPr/>
            <p:nvPr/>
          </p:nvCxnSpPr>
          <p:spPr>
            <a:xfrm>
              <a:off x="3032760" y="480099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060315" y="5073003"/>
            <a:ext cx="1224795" cy="777396"/>
            <a:chOff x="3024076" y="4023596"/>
            <a:chExt cx="1224795" cy="777396"/>
          </a:xfrm>
        </p:grpSpPr>
        <p:sp>
          <p:nvSpPr>
            <p:cNvPr id="35" name="TextBox 34"/>
            <p:cNvSpPr txBox="1"/>
            <p:nvPr/>
          </p:nvSpPr>
          <p:spPr>
            <a:xfrm>
              <a:off x="3037642" y="4023596"/>
              <a:ext cx="1211229" cy="447815"/>
            </a:xfrm>
            <a:prstGeom prst="rect">
              <a:avLst/>
            </a:prstGeom>
            <a:noFill/>
          </p:spPr>
          <p:txBody>
            <a:bodyPr wrap="none" lIns="0" rtlCol="0">
              <a:spAutoFit/>
            </a:bodyPr>
            <a:lstStyle/>
            <a:p>
              <a:pPr>
                <a:lnSpc>
                  <a:spcPct val="80000"/>
                </a:lnSpc>
              </a:pPr>
              <a:r>
                <a:rPr lang="en-US" sz="1400" b="1" dirty="0">
                  <a:ea typeface="Roboto" charset="0"/>
                  <a:cs typeface="Roboto" charset="0"/>
                </a:rPr>
                <a:t>Minimal</a:t>
              </a:r>
            </a:p>
            <a:p>
              <a:pPr>
                <a:lnSpc>
                  <a:spcPct val="80000"/>
                </a:lnSpc>
              </a:pPr>
              <a:r>
                <a:rPr lang="en-US" sz="1400" b="1" dirty="0">
                  <a:ea typeface="Roboto" charset="0"/>
                  <a:cs typeface="Roboto" charset="0"/>
                </a:rPr>
                <a:t>Presentation</a:t>
              </a:r>
            </a:p>
          </p:txBody>
        </p:sp>
        <p:sp>
          <p:nvSpPr>
            <p:cNvPr id="36" name="TextBox 35"/>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37" name="Straight Connector 36"/>
            <p:cNvCxnSpPr/>
            <p:nvPr/>
          </p:nvCxnSpPr>
          <p:spPr>
            <a:xfrm>
              <a:off x="3032760" y="480099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7116271" y="5073003"/>
            <a:ext cx="1439597" cy="777396"/>
            <a:chOff x="3024076" y="4023596"/>
            <a:chExt cx="1439597" cy="777396"/>
          </a:xfrm>
        </p:grpSpPr>
        <p:sp>
          <p:nvSpPr>
            <p:cNvPr id="39" name="TextBox 38"/>
            <p:cNvSpPr txBox="1"/>
            <p:nvPr/>
          </p:nvSpPr>
          <p:spPr>
            <a:xfrm>
              <a:off x="3037642" y="4023596"/>
              <a:ext cx="1426031" cy="447815"/>
            </a:xfrm>
            <a:prstGeom prst="rect">
              <a:avLst/>
            </a:prstGeom>
            <a:noFill/>
          </p:spPr>
          <p:txBody>
            <a:bodyPr wrap="none" lIns="0" rtlCol="0">
              <a:spAutoFit/>
            </a:bodyPr>
            <a:lstStyle/>
            <a:p>
              <a:pPr>
                <a:lnSpc>
                  <a:spcPct val="80000"/>
                </a:lnSpc>
              </a:pPr>
              <a:r>
                <a:rPr lang="en-US" sz="1400" b="1" dirty="0">
                  <a:ea typeface="Roboto" charset="0"/>
                  <a:cs typeface="Roboto" charset="0"/>
                </a:rPr>
                <a:t>Graphic design</a:t>
              </a:r>
            </a:p>
            <a:p>
              <a:pPr>
                <a:lnSpc>
                  <a:spcPct val="80000"/>
                </a:lnSpc>
              </a:pPr>
              <a:r>
                <a:rPr lang="en-US" sz="1400" b="1" dirty="0">
                  <a:ea typeface="Roboto" charset="0"/>
                  <a:cs typeface="Roboto" charset="0"/>
                </a:rPr>
                <a:t>Style</a:t>
              </a:r>
            </a:p>
          </p:txBody>
        </p:sp>
        <p:sp>
          <p:nvSpPr>
            <p:cNvPr id="40" name="TextBox 39"/>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41" name="Straight Connector 40"/>
            <p:cNvCxnSpPr/>
            <p:nvPr/>
          </p:nvCxnSpPr>
          <p:spPr>
            <a:xfrm>
              <a:off x="3032760" y="480099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205680" y="5073003"/>
            <a:ext cx="853760" cy="777396"/>
            <a:chOff x="3024076" y="4023596"/>
            <a:chExt cx="853760" cy="777396"/>
          </a:xfrm>
        </p:grpSpPr>
        <p:sp>
          <p:nvSpPr>
            <p:cNvPr id="43" name="TextBox 42"/>
            <p:cNvSpPr txBox="1"/>
            <p:nvPr/>
          </p:nvSpPr>
          <p:spPr>
            <a:xfrm>
              <a:off x="3037642" y="4023596"/>
              <a:ext cx="691856" cy="447815"/>
            </a:xfrm>
            <a:prstGeom prst="rect">
              <a:avLst/>
            </a:prstGeom>
            <a:noFill/>
          </p:spPr>
          <p:txBody>
            <a:bodyPr wrap="none" lIns="0" rtlCol="0">
              <a:spAutoFit/>
            </a:bodyPr>
            <a:lstStyle/>
            <a:p>
              <a:pPr>
                <a:lnSpc>
                  <a:spcPct val="80000"/>
                </a:lnSpc>
              </a:pPr>
              <a:r>
                <a:rPr lang="en-US" sz="1400" b="1" dirty="0" err="1">
                  <a:ea typeface="Roboto" charset="0"/>
                  <a:cs typeface="Roboto" charset="0"/>
                </a:rPr>
                <a:t>Soogle</a:t>
              </a:r>
              <a:endParaRPr lang="en-US" sz="1400" b="1" dirty="0">
                <a:ea typeface="Roboto" charset="0"/>
                <a:cs typeface="Roboto" charset="0"/>
              </a:endParaRPr>
            </a:p>
            <a:p>
              <a:pPr>
                <a:lnSpc>
                  <a:spcPct val="80000"/>
                </a:lnSpc>
              </a:pPr>
              <a:r>
                <a:rPr lang="en-US" sz="1400" b="1" dirty="0">
                  <a:ea typeface="Roboto" charset="0"/>
                  <a:cs typeface="Roboto" charset="0"/>
                </a:rPr>
                <a:t>SUP</a:t>
              </a:r>
            </a:p>
          </p:txBody>
        </p:sp>
        <p:sp>
          <p:nvSpPr>
            <p:cNvPr id="44" name="TextBox 43"/>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45" name="Straight Connector 44"/>
            <p:cNvCxnSpPr/>
            <p:nvPr/>
          </p:nvCxnSpPr>
          <p:spPr>
            <a:xfrm>
              <a:off x="3032760" y="4800992"/>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03249" y="1143734"/>
            <a:ext cx="298735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Pie </a:t>
            </a:r>
            <a:r>
              <a:rPr lang="en-US" sz="4800" b="1" dirty="0">
                <a:solidFill>
                  <a:schemeClr val="accent1"/>
                </a:solidFill>
                <a:latin typeface="+mj-lt"/>
                <a:ea typeface="Bebas Neue" charset="0"/>
                <a:cs typeface="Bebas Neue" charset="0"/>
              </a:rPr>
              <a:t>Chart</a:t>
            </a:r>
          </a:p>
        </p:txBody>
      </p:sp>
    </p:spTree>
    <p:extLst>
      <p:ext uri="{BB962C8B-B14F-4D97-AF65-F5344CB8AC3E}">
        <p14:creationId xmlns:p14="http://schemas.microsoft.com/office/powerpoint/2010/main" val="282830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87590" y="2805625"/>
            <a:ext cx="1864111" cy="1864111"/>
            <a:chOff x="4795024" y="1903141"/>
            <a:chExt cx="1864111" cy="1864111"/>
          </a:xfrm>
        </p:grpSpPr>
        <p:sp>
          <p:nvSpPr>
            <p:cNvPr id="3" name="Oval 2"/>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4" name="Arc 3"/>
            <p:cNvSpPr/>
            <p:nvPr/>
          </p:nvSpPr>
          <p:spPr>
            <a:xfrm>
              <a:off x="4795024" y="1903141"/>
              <a:ext cx="1864111" cy="1864111"/>
            </a:xfrm>
            <a:prstGeom prst="arc">
              <a:avLst>
                <a:gd name="adj1" fmla="val 16200000"/>
                <a:gd name="adj2" fmla="val 1981560"/>
              </a:avLst>
            </a:prstGeom>
            <a:ln w="25400"/>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2010</a:t>
              </a:r>
            </a:p>
          </p:txBody>
        </p:sp>
        <p:sp>
          <p:nvSpPr>
            <p:cNvPr id="6" name="TextBox 5"/>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7" name="TextBox 6"/>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8" name="Group 7"/>
          <p:cNvGrpSpPr/>
          <p:nvPr/>
        </p:nvGrpSpPr>
        <p:grpSpPr>
          <a:xfrm>
            <a:off x="5908286" y="649117"/>
            <a:ext cx="3756106" cy="3756102"/>
            <a:chOff x="3849027" y="957146"/>
            <a:chExt cx="3756106" cy="3756102"/>
          </a:xfrm>
        </p:grpSpPr>
        <p:sp>
          <p:nvSpPr>
            <p:cNvPr id="9" name="Oval 8"/>
            <p:cNvSpPr/>
            <p:nvPr/>
          </p:nvSpPr>
          <p:spPr>
            <a:xfrm>
              <a:off x="3849028" y="957147"/>
              <a:ext cx="3756104" cy="375610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0" name="Arc 9"/>
            <p:cNvSpPr/>
            <p:nvPr/>
          </p:nvSpPr>
          <p:spPr>
            <a:xfrm>
              <a:off x="3849027" y="957146"/>
              <a:ext cx="3756106" cy="3756102"/>
            </a:xfrm>
            <a:prstGeom prst="arc">
              <a:avLst>
                <a:gd name="adj1" fmla="val 16200000"/>
                <a:gd name="adj2" fmla="val 11657239"/>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8710</a:t>
              </a:r>
            </a:p>
          </p:txBody>
        </p:sp>
        <p:sp>
          <p:nvSpPr>
            <p:cNvPr id="12" name="TextBox 11"/>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3" name="TextBox 12"/>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4" name="Group 13"/>
          <p:cNvGrpSpPr/>
          <p:nvPr/>
        </p:nvGrpSpPr>
        <p:grpSpPr>
          <a:xfrm>
            <a:off x="8508452" y="3483461"/>
            <a:ext cx="2741194" cy="2741192"/>
            <a:chOff x="4356483" y="1464601"/>
            <a:chExt cx="2741194" cy="2741192"/>
          </a:xfrm>
        </p:grpSpPr>
        <p:sp>
          <p:nvSpPr>
            <p:cNvPr id="15" name="Oval 14"/>
            <p:cNvSpPr/>
            <p:nvPr/>
          </p:nvSpPr>
          <p:spPr>
            <a:xfrm>
              <a:off x="4356484" y="1464602"/>
              <a:ext cx="2741192" cy="274119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6" name="Arc 15"/>
            <p:cNvSpPr/>
            <p:nvPr/>
          </p:nvSpPr>
          <p:spPr>
            <a:xfrm>
              <a:off x="4356483" y="1464601"/>
              <a:ext cx="2741194" cy="2741192"/>
            </a:xfrm>
            <a:prstGeom prst="arc">
              <a:avLst>
                <a:gd name="adj1" fmla="val 16200000"/>
                <a:gd name="adj2" fmla="val 8491402"/>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4550</a:t>
              </a:r>
            </a:p>
          </p:txBody>
        </p:sp>
        <p:sp>
          <p:nvSpPr>
            <p:cNvPr id="18" name="TextBox 1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9" name="TextBox 1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sp>
        <p:nvSpPr>
          <p:cNvPr id="20" name="TextBox 19"/>
          <p:cNvSpPr txBox="1"/>
          <p:nvPr/>
        </p:nvSpPr>
        <p:spPr>
          <a:xfrm>
            <a:off x="924104" y="2894652"/>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01</a:t>
            </a:r>
          </a:p>
        </p:txBody>
      </p:sp>
      <p:sp>
        <p:nvSpPr>
          <p:cNvPr id="21" name="TextBox 20"/>
          <p:cNvSpPr txBox="1"/>
          <p:nvPr/>
        </p:nvSpPr>
        <p:spPr>
          <a:xfrm>
            <a:off x="924103" y="3140873"/>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2" name="TextBox 21"/>
          <p:cNvSpPr txBox="1"/>
          <p:nvPr/>
        </p:nvSpPr>
        <p:spPr>
          <a:xfrm>
            <a:off x="916420" y="1143734"/>
            <a:ext cx="2987356" cy="720197"/>
          </a:xfrm>
          <a:prstGeom prst="rect">
            <a:avLst/>
          </a:prstGeom>
          <a:noFill/>
        </p:spPr>
        <p:txBody>
          <a:bodyPr wrap="none" lIns="0" rtlCol="0">
            <a:spAutoFit/>
          </a:bodyPr>
          <a:lstStyle/>
          <a:p>
            <a:pPr>
              <a:lnSpc>
                <a:spcPct val="80000"/>
              </a:lnSpc>
            </a:pPr>
            <a:r>
              <a:rPr lang="en-US" sz="4800" b="1">
                <a:latin typeface="+mj-lt"/>
                <a:ea typeface="Bebas Neue" charset="0"/>
                <a:cs typeface="Bebas Neue" charset="0"/>
              </a:rPr>
              <a:t>Pie Chart</a:t>
            </a:r>
            <a:endParaRPr lang="en-US" sz="4800" b="1" dirty="0">
              <a:latin typeface="+mj-lt"/>
              <a:ea typeface="Bebas Neue" charset="0"/>
              <a:cs typeface="Bebas Neue" charset="0"/>
            </a:endParaRPr>
          </a:p>
        </p:txBody>
      </p:sp>
      <p:sp>
        <p:nvSpPr>
          <p:cNvPr id="23" name="TextBox 22"/>
          <p:cNvSpPr txBox="1"/>
          <p:nvPr/>
        </p:nvSpPr>
        <p:spPr>
          <a:xfrm>
            <a:off x="924104" y="3936591"/>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02</a:t>
            </a:r>
          </a:p>
        </p:txBody>
      </p:sp>
      <p:sp>
        <p:nvSpPr>
          <p:cNvPr id="24" name="TextBox 23"/>
          <p:cNvSpPr txBox="1"/>
          <p:nvPr/>
        </p:nvSpPr>
        <p:spPr>
          <a:xfrm>
            <a:off x="924103" y="4182812"/>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5" name="TextBox 24"/>
          <p:cNvSpPr txBox="1"/>
          <p:nvPr/>
        </p:nvSpPr>
        <p:spPr>
          <a:xfrm>
            <a:off x="924104" y="4981954"/>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03</a:t>
            </a:r>
          </a:p>
        </p:txBody>
      </p:sp>
      <p:sp>
        <p:nvSpPr>
          <p:cNvPr id="26" name="TextBox 25"/>
          <p:cNvSpPr txBox="1"/>
          <p:nvPr/>
        </p:nvSpPr>
        <p:spPr>
          <a:xfrm>
            <a:off x="924103" y="5228175"/>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Tree>
    <p:extLst>
      <p:ext uri="{BB962C8B-B14F-4D97-AF65-F5344CB8AC3E}">
        <p14:creationId xmlns:p14="http://schemas.microsoft.com/office/powerpoint/2010/main" val="190791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2999678" y="2163646"/>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99678" y="1623412"/>
            <a:ext cx="4092498" cy="261610"/>
          </a:xfrm>
          <a:prstGeom prst="rect">
            <a:avLst/>
          </a:prstGeom>
          <a:noFill/>
        </p:spPr>
        <p:txBody>
          <a:bodyPr wrap="square" lIns="0" rtlCol="0">
            <a:spAutoFit/>
          </a:bodyPr>
          <a:lstStyle/>
          <a:p>
            <a:r>
              <a:rPr lang="en-US" sz="1100" dirty="0">
                <a:ea typeface="Roboto Light" charset="0"/>
                <a:cs typeface="Roboto Light" charset="0"/>
              </a:rPr>
              <a:t>Web design services and consultancy</a:t>
            </a:r>
          </a:p>
        </p:txBody>
      </p:sp>
      <p:sp>
        <p:nvSpPr>
          <p:cNvPr id="4" name="TextBox 3"/>
          <p:cNvSpPr txBox="1"/>
          <p:nvPr/>
        </p:nvSpPr>
        <p:spPr>
          <a:xfrm>
            <a:off x="7092176" y="1623412"/>
            <a:ext cx="4092498" cy="261610"/>
          </a:xfrm>
          <a:prstGeom prst="rect">
            <a:avLst/>
          </a:prstGeom>
          <a:noFill/>
        </p:spPr>
        <p:txBody>
          <a:bodyPr wrap="square" lIns="0" rIns="0" rtlCol="0">
            <a:spAutoFit/>
          </a:bodyPr>
          <a:lstStyle/>
          <a:p>
            <a:pPr algn="r"/>
            <a:r>
              <a:rPr lang="en-US" sz="1100" dirty="0">
                <a:ea typeface="Roboto Medium" charset="0"/>
                <a:cs typeface="Roboto Medium" charset="0"/>
              </a:rPr>
              <a:t>$13,000.00</a:t>
            </a:r>
          </a:p>
        </p:txBody>
      </p:sp>
      <p:cxnSp>
        <p:nvCxnSpPr>
          <p:cNvPr id="5" name="Straight Connector 4"/>
          <p:cNvCxnSpPr/>
          <p:nvPr/>
        </p:nvCxnSpPr>
        <p:spPr>
          <a:xfrm>
            <a:off x="2999678" y="1405050"/>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99678" y="1120588"/>
            <a:ext cx="4092498" cy="246221"/>
          </a:xfrm>
          <a:prstGeom prst="rect">
            <a:avLst/>
          </a:prstGeom>
          <a:noFill/>
        </p:spPr>
        <p:txBody>
          <a:bodyPr wrap="square" lIns="0" rtlCol="0">
            <a:spAutoFit/>
          </a:bodyPr>
          <a:lstStyle/>
          <a:p>
            <a:r>
              <a:rPr lang="en-US" sz="1000">
                <a:ea typeface="Roboto Light" charset="0"/>
                <a:cs typeface="Roboto Light" charset="0"/>
              </a:rPr>
              <a:t>Description</a:t>
            </a:r>
            <a:endParaRPr lang="en-US" sz="1000" dirty="0">
              <a:ea typeface="Roboto Light" charset="0"/>
              <a:cs typeface="Roboto Light" charset="0"/>
            </a:endParaRPr>
          </a:p>
        </p:txBody>
      </p:sp>
      <p:cxnSp>
        <p:nvCxnSpPr>
          <p:cNvPr id="7" name="Straight Connector 6"/>
          <p:cNvCxnSpPr/>
          <p:nvPr/>
        </p:nvCxnSpPr>
        <p:spPr>
          <a:xfrm>
            <a:off x="2999678" y="2922242"/>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99678" y="2403996"/>
            <a:ext cx="4092498" cy="261610"/>
          </a:xfrm>
          <a:prstGeom prst="rect">
            <a:avLst/>
          </a:prstGeom>
          <a:noFill/>
        </p:spPr>
        <p:txBody>
          <a:bodyPr wrap="square" lIns="0" rtlCol="0">
            <a:spAutoFit/>
          </a:bodyPr>
          <a:lstStyle/>
          <a:p>
            <a:r>
              <a:rPr lang="en-US" sz="1100" dirty="0">
                <a:ea typeface="Roboto Light" charset="0"/>
                <a:cs typeface="Roboto Light" charset="0"/>
              </a:rPr>
              <a:t>Hosting services / 24 months</a:t>
            </a:r>
          </a:p>
        </p:txBody>
      </p:sp>
      <p:sp>
        <p:nvSpPr>
          <p:cNvPr id="9" name="TextBox 8"/>
          <p:cNvSpPr txBox="1"/>
          <p:nvPr/>
        </p:nvSpPr>
        <p:spPr>
          <a:xfrm>
            <a:off x="7092176" y="2403996"/>
            <a:ext cx="4092498" cy="261610"/>
          </a:xfrm>
          <a:prstGeom prst="rect">
            <a:avLst/>
          </a:prstGeom>
          <a:noFill/>
        </p:spPr>
        <p:txBody>
          <a:bodyPr wrap="square" lIns="0" rIns="0" rtlCol="0">
            <a:spAutoFit/>
          </a:bodyPr>
          <a:lstStyle/>
          <a:p>
            <a:pPr algn="r"/>
            <a:r>
              <a:rPr lang="en-US" sz="1100" dirty="0">
                <a:ea typeface="Roboto Medium" charset="0"/>
                <a:cs typeface="Roboto Medium" charset="0"/>
              </a:rPr>
              <a:t>$3,000.00</a:t>
            </a:r>
          </a:p>
        </p:txBody>
      </p:sp>
      <p:cxnSp>
        <p:nvCxnSpPr>
          <p:cNvPr id="10" name="Straight Connector 9"/>
          <p:cNvCxnSpPr/>
          <p:nvPr/>
        </p:nvCxnSpPr>
        <p:spPr>
          <a:xfrm>
            <a:off x="2999678" y="3680838"/>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9678" y="3174370"/>
            <a:ext cx="4092498" cy="261610"/>
          </a:xfrm>
          <a:prstGeom prst="rect">
            <a:avLst/>
          </a:prstGeom>
          <a:noFill/>
        </p:spPr>
        <p:txBody>
          <a:bodyPr wrap="square" lIns="0" rtlCol="0">
            <a:spAutoFit/>
          </a:bodyPr>
          <a:lstStyle/>
          <a:p>
            <a:r>
              <a:rPr lang="en-US" sz="1100" dirty="0">
                <a:ea typeface="Roboto Light" charset="0"/>
                <a:cs typeface="Roboto Light" charset="0"/>
              </a:rPr>
              <a:t>Minimal presentation </a:t>
            </a:r>
            <a:r>
              <a:rPr lang="en-US" sz="1100" dirty="0" err="1">
                <a:ea typeface="Roboto Light" charset="0"/>
                <a:cs typeface="Roboto Light" charset="0"/>
              </a:rPr>
              <a:t>Tempalte</a:t>
            </a:r>
            <a:endParaRPr lang="en-US" sz="1100" dirty="0">
              <a:ea typeface="Roboto Light" charset="0"/>
              <a:cs typeface="Roboto Light" charset="0"/>
            </a:endParaRPr>
          </a:p>
        </p:txBody>
      </p:sp>
      <p:sp>
        <p:nvSpPr>
          <p:cNvPr id="12" name="TextBox 11"/>
          <p:cNvSpPr txBox="1"/>
          <p:nvPr/>
        </p:nvSpPr>
        <p:spPr>
          <a:xfrm>
            <a:off x="7092176" y="3174370"/>
            <a:ext cx="4092498" cy="261610"/>
          </a:xfrm>
          <a:prstGeom prst="rect">
            <a:avLst/>
          </a:prstGeom>
          <a:noFill/>
        </p:spPr>
        <p:txBody>
          <a:bodyPr wrap="square" lIns="0" rIns="0" rtlCol="0">
            <a:spAutoFit/>
          </a:bodyPr>
          <a:lstStyle/>
          <a:p>
            <a:pPr algn="r"/>
            <a:r>
              <a:rPr lang="en-US" sz="1100" dirty="0">
                <a:ea typeface="Roboto Medium" charset="0"/>
                <a:cs typeface="Roboto Medium" charset="0"/>
              </a:rPr>
              <a:t>$5,000.00</a:t>
            </a:r>
          </a:p>
        </p:txBody>
      </p:sp>
      <p:cxnSp>
        <p:nvCxnSpPr>
          <p:cNvPr id="13" name="Straight Connector 12"/>
          <p:cNvCxnSpPr/>
          <p:nvPr/>
        </p:nvCxnSpPr>
        <p:spPr>
          <a:xfrm>
            <a:off x="7092176" y="4450272"/>
            <a:ext cx="4092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92176" y="5262174"/>
            <a:ext cx="40924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144000" y="3932901"/>
            <a:ext cx="2040674" cy="261610"/>
          </a:xfrm>
          <a:prstGeom prst="rect">
            <a:avLst/>
          </a:prstGeom>
          <a:noFill/>
        </p:spPr>
        <p:txBody>
          <a:bodyPr wrap="square" lIns="0" rIns="0" rtlCol="0">
            <a:spAutoFit/>
          </a:bodyPr>
          <a:lstStyle/>
          <a:p>
            <a:pPr algn="r"/>
            <a:r>
              <a:rPr lang="en-US" sz="1100" dirty="0">
                <a:ea typeface="Roboto Medium" charset="0"/>
                <a:cs typeface="Roboto Medium" charset="0"/>
              </a:rPr>
              <a:t>$21,000.00</a:t>
            </a:r>
          </a:p>
        </p:txBody>
      </p:sp>
      <p:sp>
        <p:nvSpPr>
          <p:cNvPr id="16" name="TextBox 15"/>
          <p:cNvSpPr txBox="1"/>
          <p:nvPr/>
        </p:nvSpPr>
        <p:spPr>
          <a:xfrm>
            <a:off x="8541835" y="4713486"/>
            <a:ext cx="2642839" cy="261610"/>
          </a:xfrm>
          <a:prstGeom prst="rect">
            <a:avLst/>
          </a:prstGeom>
          <a:noFill/>
        </p:spPr>
        <p:txBody>
          <a:bodyPr wrap="square" lIns="0" rIns="0" rtlCol="0">
            <a:spAutoFit/>
          </a:bodyPr>
          <a:lstStyle/>
          <a:p>
            <a:pPr algn="r"/>
            <a:r>
              <a:rPr lang="en-US" sz="1100" i="1" dirty="0">
                <a:ea typeface="Roboto" charset="0"/>
                <a:cs typeface="Roboto" charset="0"/>
              </a:rPr>
              <a:t>30% off</a:t>
            </a:r>
            <a:r>
              <a:rPr lang="en-US" sz="1100" dirty="0">
                <a:ea typeface="Roboto Medium" charset="0"/>
                <a:cs typeface="Roboto Medium" charset="0"/>
              </a:rPr>
              <a:t> - $5,000.00</a:t>
            </a:r>
          </a:p>
        </p:txBody>
      </p:sp>
      <p:sp>
        <p:nvSpPr>
          <p:cNvPr id="17" name="TextBox 16"/>
          <p:cNvSpPr txBox="1"/>
          <p:nvPr/>
        </p:nvSpPr>
        <p:spPr>
          <a:xfrm>
            <a:off x="7092176" y="3972155"/>
            <a:ext cx="2051824" cy="246221"/>
          </a:xfrm>
          <a:prstGeom prst="rect">
            <a:avLst/>
          </a:prstGeom>
          <a:noFill/>
        </p:spPr>
        <p:txBody>
          <a:bodyPr wrap="square" lIns="0" rtlCol="0">
            <a:spAutoFit/>
          </a:bodyPr>
          <a:lstStyle/>
          <a:p>
            <a:r>
              <a:rPr lang="en-US" sz="1000" dirty="0">
                <a:latin typeface="+mj-lt"/>
                <a:ea typeface="Roboto Light" charset="0"/>
                <a:cs typeface="Roboto Light" charset="0"/>
              </a:rPr>
              <a:t>Subtotal</a:t>
            </a:r>
          </a:p>
        </p:txBody>
      </p:sp>
      <p:sp>
        <p:nvSpPr>
          <p:cNvPr id="18" name="TextBox 17"/>
          <p:cNvSpPr txBox="1"/>
          <p:nvPr/>
        </p:nvSpPr>
        <p:spPr>
          <a:xfrm>
            <a:off x="7092176" y="4738109"/>
            <a:ext cx="2051824" cy="246221"/>
          </a:xfrm>
          <a:prstGeom prst="rect">
            <a:avLst/>
          </a:prstGeom>
          <a:noFill/>
        </p:spPr>
        <p:txBody>
          <a:bodyPr wrap="square" lIns="0" rtlCol="0">
            <a:spAutoFit/>
          </a:bodyPr>
          <a:lstStyle/>
          <a:p>
            <a:r>
              <a:rPr lang="en-US" sz="1000">
                <a:latin typeface="+mj-lt"/>
                <a:ea typeface="Roboto Light" charset="0"/>
                <a:cs typeface="Roboto Light" charset="0"/>
              </a:rPr>
              <a:t>Discount</a:t>
            </a:r>
            <a:endParaRPr lang="en-US" sz="1000" dirty="0">
              <a:latin typeface="+mj-lt"/>
              <a:ea typeface="Roboto Light" charset="0"/>
              <a:cs typeface="Roboto Light" charset="0"/>
            </a:endParaRPr>
          </a:p>
        </p:txBody>
      </p:sp>
      <p:sp>
        <p:nvSpPr>
          <p:cNvPr id="19" name="TextBox 18"/>
          <p:cNvSpPr txBox="1"/>
          <p:nvPr/>
        </p:nvSpPr>
        <p:spPr>
          <a:xfrm>
            <a:off x="7092176" y="5594614"/>
            <a:ext cx="2051824" cy="261610"/>
          </a:xfrm>
          <a:prstGeom prst="rect">
            <a:avLst/>
          </a:prstGeom>
          <a:noFill/>
        </p:spPr>
        <p:txBody>
          <a:bodyPr wrap="square" lIns="0" rtlCol="0">
            <a:spAutoFit/>
          </a:bodyPr>
          <a:lstStyle/>
          <a:p>
            <a:r>
              <a:rPr lang="en-US" sz="1100" b="1">
                <a:latin typeface="+mj-lt"/>
                <a:ea typeface="Roboto" charset="0"/>
                <a:cs typeface="Roboto" charset="0"/>
              </a:rPr>
              <a:t>Total</a:t>
            </a:r>
            <a:endParaRPr lang="en-US" sz="1100" b="1" dirty="0">
              <a:latin typeface="+mj-lt"/>
              <a:ea typeface="Roboto" charset="0"/>
              <a:cs typeface="Roboto" charset="0"/>
            </a:endParaRPr>
          </a:p>
        </p:txBody>
      </p:sp>
      <p:sp>
        <p:nvSpPr>
          <p:cNvPr id="20" name="TextBox 19"/>
          <p:cNvSpPr txBox="1"/>
          <p:nvPr/>
        </p:nvSpPr>
        <p:spPr>
          <a:xfrm>
            <a:off x="8541835" y="5518451"/>
            <a:ext cx="2642839" cy="369332"/>
          </a:xfrm>
          <a:prstGeom prst="rect">
            <a:avLst/>
          </a:prstGeom>
          <a:noFill/>
        </p:spPr>
        <p:txBody>
          <a:bodyPr wrap="square" lIns="0" rIns="0" rtlCol="0">
            <a:spAutoFit/>
          </a:bodyPr>
          <a:lstStyle/>
          <a:p>
            <a:pPr algn="r"/>
            <a:r>
              <a:rPr lang="en-US" dirty="0">
                <a:solidFill>
                  <a:schemeClr val="accent1"/>
                </a:solidFill>
                <a:latin typeface="+mj-lt"/>
                <a:ea typeface="Roboto Medium" charset="0"/>
                <a:cs typeface="Roboto Medium" charset="0"/>
              </a:rPr>
              <a:t>$16,000.</a:t>
            </a:r>
          </a:p>
        </p:txBody>
      </p:sp>
    </p:spTree>
    <p:extLst>
      <p:ext uri="{BB962C8B-B14F-4D97-AF65-F5344CB8AC3E}">
        <p14:creationId xmlns:p14="http://schemas.microsoft.com/office/powerpoint/2010/main" val="122960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81346"/>
            <a:ext cx="12192000" cy="2776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latin typeface="linea-basic-10" charset="0"/>
              <a:ea typeface="linea-basic-10" charset="0"/>
              <a:cs typeface="linea-basic-10"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31256963"/>
              </p:ext>
            </p:extLst>
          </p:nvPr>
        </p:nvGraphicFramePr>
        <p:xfrm>
          <a:off x="2971800" y="2285997"/>
          <a:ext cx="8305800" cy="3613782"/>
        </p:xfrm>
        <a:graphic>
          <a:graphicData uri="http://schemas.openxmlformats.org/drawingml/2006/table">
            <a:tbl>
              <a:tblPr firstRow="1" bandRow="1">
                <a:tableStyleId>{073A0DAA-6AF3-43AB-8588-CEC1D06C72B9}</a:tableStyleId>
              </a:tblPr>
              <a:tblGrid>
                <a:gridCol w="4157296">
                  <a:extLst>
                    <a:ext uri="{9D8B030D-6E8A-4147-A177-3AD203B41FA5}">
                      <a16:colId xmlns:a16="http://schemas.microsoft.com/office/drawing/2014/main" val="20000"/>
                    </a:ext>
                  </a:extLst>
                </a:gridCol>
                <a:gridCol w="2079904">
                  <a:extLst>
                    <a:ext uri="{9D8B030D-6E8A-4147-A177-3AD203B41FA5}">
                      <a16:colId xmlns:a16="http://schemas.microsoft.com/office/drawing/2014/main" val="20001"/>
                    </a:ext>
                  </a:extLst>
                </a:gridCol>
                <a:gridCol w="2068600">
                  <a:extLst>
                    <a:ext uri="{9D8B030D-6E8A-4147-A177-3AD203B41FA5}">
                      <a16:colId xmlns:a16="http://schemas.microsoft.com/office/drawing/2014/main" val="20002"/>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r>
                        <a:rPr lang="en-US" sz="1100" b="0" i="0" dirty="0">
                          <a:solidFill>
                            <a:schemeClr val="tx1"/>
                          </a:solidFill>
                          <a:latin typeface="+mn-lt"/>
                          <a:ea typeface="Roboto Medium" charset="0"/>
                          <a:cs typeface="Roboto Medium" charset="0"/>
                        </a:rPr>
                        <a:t>Template services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endParaRPr lang="en-US" sz="1100" b="0" i="0" dirty="0">
                        <a:solidFill>
                          <a:schemeClr val="tx1"/>
                        </a:solidFill>
                        <a:latin typeface="+mn-lt"/>
                        <a:ea typeface="Roboto Light" charset="0"/>
                        <a:cs typeface="Roboto Light"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endParaRPr lang="en-US" sz="1100" b="0" i="0" dirty="0">
                        <a:solidFill>
                          <a:schemeClr val="tx1"/>
                        </a:solidFill>
                        <a:latin typeface="+mn-lt"/>
                        <a:ea typeface="Roboto Light" charset="0"/>
                        <a:cs typeface="Roboto Light"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000" b="1" i="0" dirty="0">
                          <a:solidFill>
                            <a:schemeClr val="accent1"/>
                          </a:solidFill>
                          <a:latin typeface="+mj-lt"/>
                          <a:ea typeface="Roboto" charset="0"/>
                          <a:cs typeface="Roboto"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TextBox 3"/>
          <p:cNvSpPr txBox="1"/>
          <p:nvPr/>
        </p:nvSpPr>
        <p:spPr>
          <a:xfrm>
            <a:off x="914400" y="1143734"/>
            <a:ext cx="481798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Creative </a:t>
            </a:r>
            <a:r>
              <a:rPr lang="en-US" sz="4800" b="1" dirty="0">
                <a:solidFill>
                  <a:schemeClr val="accent1"/>
                </a:solidFill>
                <a:latin typeface="+mj-lt"/>
                <a:ea typeface="Bebas Neue" charset="0"/>
                <a:cs typeface="Bebas Neue" charset="0"/>
              </a:rPr>
              <a:t>tablet</a:t>
            </a:r>
          </a:p>
        </p:txBody>
      </p:sp>
    </p:spTree>
    <p:extLst>
      <p:ext uri="{BB962C8B-B14F-4D97-AF65-F5344CB8AC3E}">
        <p14:creationId xmlns:p14="http://schemas.microsoft.com/office/powerpoint/2010/main" val="505850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49028182"/>
              </p:ext>
            </p:extLst>
          </p:nvPr>
        </p:nvGraphicFramePr>
        <p:xfrm>
          <a:off x="914399" y="2285997"/>
          <a:ext cx="10363202" cy="3613782"/>
        </p:xfrm>
        <a:graphic>
          <a:graphicData uri="http://schemas.openxmlformats.org/drawingml/2006/table">
            <a:tbl>
              <a:tblPr firstRow="1" bandRow="1">
                <a:tableStyleId>{073A0DAA-6AF3-43AB-8588-CEC1D06C72B9}</a:tableStyleId>
              </a:tblPr>
              <a:tblGrid>
                <a:gridCol w="4152808">
                  <a:extLst>
                    <a:ext uri="{9D8B030D-6E8A-4147-A177-3AD203B41FA5}">
                      <a16:colId xmlns:a16="http://schemas.microsoft.com/office/drawing/2014/main" val="20000"/>
                    </a:ext>
                  </a:extLst>
                </a:gridCol>
                <a:gridCol w="2077660">
                  <a:extLst>
                    <a:ext uri="{9D8B030D-6E8A-4147-A177-3AD203B41FA5}">
                      <a16:colId xmlns:a16="http://schemas.microsoft.com/office/drawing/2014/main" val="20001"/>
                    </a:ext>
                  </a:extLst>
                </a:gridCol>
                <a:gridCol w="2066367">
                  <a:extLst>
                    <a:ext uri="{9D8B030D-6E8A-4147-A177-3AD203B41FA5}">
                      <a16:colId xmlns:a16="http://schemas.microsoft.com/office/drawing/2014/main" val="20002"/>
                    </a:ext>
                  </a:extLst>
                </a:gridCol>
                <a:gridCol w="2066367">
                  <a:extLst>
                    <a:ext uri="{9D8B030D-6E8A-4147-A177-3AD203B41FA5}">
                      <a16:colId xmlns:a16="http://schemas.microsoft.com/office/drawing/2014/main" val="20003"/>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r>
                        <a:rPr lang="en-US" sz="1000" b="0" i="0" dirty="0">
                          <a:solidFill>
                            <a:schemeClr val="tx1"/>
                          </a:solidFill>
                          <a:latin typeface="+mn-lt"/>
                          <a:ea typeface="Roboto Medium" charset="0"/>
                          <a:cs typeface="Roboto Medium" charset="0"/>
                        </a:rPr>
                        <a:t>Template services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000" b="1" i="0" dirty="0">
                          <a:solidFill>
                            <a:schemeClr val="accent1"/>
                          </a:solidFill>
                          <a:latin typeface="+mj-lt"/>
                          <a:ea typeface="Roboto" charset="0"/>
                          <a:cs typeface="Roboto"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TextBox 3"/>
          <p:cNvSpPr txBox="1"/>
          <p:nvPr/>
        </p:nvSpPr>
        <p:spPr>
          <a:xfrm>
            <a:off x="914400" y="1143734"/>
            <a:ext cx="481798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Creative </a:t>
            </a:r>
            <a:r>
              <a:rPr lang="en-US" sz="4800" b="1" dirty="0">
                <a:solidFill>
                  <a:schemeClr val="accent1"/>
                </a:solidFill>
                <a:latin typeface="+mj-lt"/>
                <a:ea typeface="Bebas Neue" charset="0"/>
                <a:cs typeface="Bebas Neue" charset="0"/>
              </a:rPr>
              <a:t>tablet</a:t>
            </a:r>
          </a:p>
        </p:txBody>
      </p:sp>
    </p:spTree>
    <p:extLst>
      <p:ext uri="{BB962C8B-B14F-4D97-AF65-F5344CB8AC3E}">
        <p14:creationId xmlns:p14="http://schemas.microsoft.com/office/powerpoint/2010/main" val="9521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CBC9CF8-B03D-224E-BC57-2CF42042B83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5530" b="15530"/>
          <a:stretch>
            <a:fillRect/>
          </a:stretch>
        </p:blipFill>
        <p:spPr/>
      </p:pic>
      <p:sp>
        <p:nvSpPr>
          <p:cNvPr id="7" name="TextBox 6"/>
          <p:cNvSpPr txBox="1"/>
          <p:nvPr/>
        </p:nvSpPr>
        <p:spPr>
          <a:xfrm>
            <a:off x="2971800" y="3429000"/>
            <a:ext cx="3054875" cy="849463"/>
          </a:xfrm>
          <a:prstGeom prst="rect">
            <a:avLst/>
          </a:prstGeom>
          <a:noFill/>
        </p:spPr>
        <p:txBody>
          <a:bodyPr wrap="none" lIns="0" rtlCol="0">
            <a:spAutoFit/>
          </a:bodyPr>
          <a:lstStyle/>
          <a:p>
            <a:pPr>
              <a:lnSpc>
                <a:spcPct val="80000"/>
              </a:lnSpc>
            </a:pPr>
            <a:r>
              <a:rPr lang="en-US" sz="6000" dirty="0">
                <a:solidFill>
                  <a:schemeClr val="accent1"/>
                </a:solidFill>
                <a:latin typeface="+mj-lt"/>
                <a:ea typeface="Roboto Light" charset="0"/>
                <a:cs typeface="Roboto Light" charset="0"/>
              </a:rPr>
              <a:t>Data </a:t>
            </a:r>
            <a:r>
              <a:rPr lang="en-US" sz="6000" dirty="0">
                <a:solidFill>
                  <a:schemeClr val="bg1"/>
                </a:solidFill>
                <a:latin typeface="+mj-lt"/>
                <a:ea typeface="Roboto Light" charset="0"/>
                <a:cs typeface="Roboto Light" charset="0"/>
              </a:rPr>
              <a:t>First</a:t>
            </a:r>
          </a:p>
        </p:txBody>
      </p:sp>
      <p:sp>
        <p:nvSpPr>
          <p:cNvPr id="15" name="Rectangle 14"/>
          <p:cNvSpPr/>
          <p:nvPr/>
        </p:nvSpPr>
        <p:spPr>
          <a:xfrm>
            <a:off x="914400" y="5261548"/>
            <a:ext cx="2062976" cy="741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dirty="0">
                <a:latin typeface="+mj-lt"/>
                <a:ea typeface="Bebas Neue Book" charset="0"/>
                <a:cs typeface="Bebas Neue Book" charset="0"/>
              </a:rPr>
              <a:t>Yesterday</a:t>
            </a:r>
          </a:p>
        </p:txBody>
      </p:sp>
      <p:sp>
        <p:nvSpPr>
          <p:cNvPr id="16" name="Rectangle 15"/>
          <p:cNvSpPr/>
          <p:nvPr/>
        </p:nvSpPr>
        <p:spPr>
          <a:xfrm>
            <a:off x="2977377" y="5261548"/>
            <a:ext cx="2086646" cy="741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dirty="0">
                <a:latin typeface="+mj-lt"/>
                <a:ea typeface="Bebas Neue Book" charset="0"/>
                <a:cs typeface="Bebas Neue Book" charset="0"/>
              </a:rPr>
              <a:t>Today</a:t>
            </a:r>
          </a:p>
        </p:txBody>
      </p:sp>
      <p:grpSp>
        <p:nvGrpSpPr>
          <p:cNvPr id="24" name="Group 23"/>
          <p:cNvGrpSpPr/>
          <p:nvPr/>
        </p:nvGrpSpPr>
        <p:grpSpPr>
          <a:xfrm rot="5400000">
            <a:off x="2937973" y="5466948"/>
            <a:ext cx="89313" cy="330784"/>
            <a:chOff x="1569366" y="5427922"/>
            <a:chExt cx="89313" cy="330784"/>
          </a:xfrm>
        </p:grpSpPr>
        <p:cxnSp>
          <p:nvCxnSpPr>
            <p:cNvPr id="25" name="Straight Connector 24"/>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riangle 25"/>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0149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4"/>
          <p:cNvGraphicFramePr/>
          <p:nvPr>
            <p:extLst>
              <p:ext uri="{D42A27DB-BD31-4B8C-83A1-F6EECF244321}">
                <p14:modId xmlns:p14="http://schemas.microsoft.com/office/powerpoint/2010/main" val="1181197073"/>
              </p:ext>
            </p:extLst>
          </p:nvPr>
        </p:nvGraphicFramePr>
        <p:xfrm>
          <a:off x="770152" y="2364362"/>
          <a:ext cx="2638441" cy="20811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4"/>
          <p:cNvGraphicFramePr/>
          <p:nvPr>
            <p:extLst>
              <p:ext uri="{D42A27DB-BD31-4B8C-83A1-F6EECF244321}">
                <p14:modId xmlns:p14="http://schemas.microsoft.com/office/powerpoint/2010/main" val="1040373043"/>
              </p:ext>
            </p:extLst>
          </p:nvPr>
        </p:nvGraphicFramePr>
        <p:xfrm>
          <a:off x="840335" y="1991239"/>
          <a:ext cx="2722636" cy="2152650"/>
        </p:xfrm>
        <a:graphic>
          <a:graphicData uri="http://schemas.openxmlformats.org/drawingml/2006/chart">
            <c:chart xmlns:c="http://schemas.openxmlformats.org/drawingml/2006/chart" xmlns:r="http://schemas.openxmlformats.org/officeDocument/2006/relationships" r:id="rId3"/>
          </a:graphicData>
        </a:graphic>
      </p:graphicFrame>
      <p:sp>
        <p:nvSpPr>
          <p:cNvPr id="5" name="Текст 7"/>
          <p:cNvSpPr txBox="1">
            <a:spLocks/>
          </p:cNvSpPr>
          <p:nvPr/>
        </p:nvSpPr>
        <p:spPr>
          <a:xfrm>
            <a:off x="1770562"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dirty="0">
                <a:ea typeface="Butler" charset="0"/>
                <a:cs typeface="Butler" charset="0"/>
              </a:rPr>
              <a:t>50%</a:t>
            </a:r>
          </a:p>
        </p:txBody>
      </p:sp>
      <p:graphicFrame>
        <p:nvGraphicFramePr>
          <p:cNvPr id="6" name="Chart 5"/>
          <p:cNvGraphicFramePr/>
          <p:nvPr>
            <p:extLst>
              <p:ext uri="{D42A27DB-BD31-4B8C-83A1-F6EECF244321}">
                <p14:modId xmlns:p14="http://schemas.microsoft.com/office/powerpoint/2010/main" val="737879827"/>
              </p:ext>
            </p:extLst>
          </p:nvPr>
        </p:nvGraphicFramePr>
        <p:xfrm>
          <a:off x="3398143" y="1991239"/>
          <a:ext cx="2722636" cy="2152650"/>
        </p:xfrm>
        <a:graphic>
          <a:graphicData uri="http://schemas.openxmlformats.org/drawingml/2006/chart">
            <c:chart xmlns:c="http://schemas.openxmlformats.org/drawingml/2006/chart" xmlns:r="http://schemas.openxmlformats.org/officeDocument/2006/relationships" r:id="rId4"/>
          </a:graphicData>
        </a:graphic>
      </p:graphicFrame>
      <p:sp>
        <p:nvSpPr>
          <p:cNvPr id="7" name="Текст 7"/>
          <p:cNvSpPr txBox="1">
            <a:spLocks/>
          </p:cNvSpPr>
          <p:nvPr/>
        </p:nvSpPr>
        <p:spPr>
          <a:xfrm>
            <a:off x="4328371"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30%</a:t>
            </a:r>
            <a:endParaRPr lang="en-US" sz="2000" dirty="0">
              <a:ea typeface="Butler" charset="0"/>
              <a:cs typeface="Butler" charset="0"/>
            </a:endParaRPr>
          </a:p>
        </p:txBody>
      </p:sp>
      <p:graphicFrame>
        <p:nvGraphicFramePr>
          <p:cNvPr id="8" name="Chart 4"/>
          <p:cNvGraphicFramePr/>
          <p:nvPr>
            <p:extLst>
              <p:ext uri="{D42A27DB-BD31-4B8C-83A1-F6EECF244321}">
                <p14:modId xmlns:p14="http://schemas.microsoft.com/office/powerpoint/2010/main" val="1975674611"/>
              </p:ext>
            </p:extLst>
          </p:nvPr>
        </p:nvGraphicFramePr>
        <p:xfrm>
          <a:off x="5976148" y="1991239"/>
          <a:ext cx="2722636" cy="2152650"/>
        </p:xfrm>
        <a:graphic>
          <a:graphicData uri="http://schemas.openxmlformats.org/drawingml/2006/chart">
            <c:chart xmlns:c="http://schemas.openxmlformats.org/drawingml/2006/chart" xmlns:r="http://schemas.openxmlformats.org/officeDocument/2006/relationships" r:id="rId5"/>
          </a:graphicData>
        </a:graphic>
      </p:graphicFrame>
      <p:sp>
        <p:nvSpPr>
          <p:cNvPr id="9" name="Текст 7"/>
          <p:cNvSpPr txBox="1">
            <a:spLocks/>
          </p:cNvSpPr>
          <p:nvPr/>
        </p:nvSpPr>
        <p:spPr>
          <a:xfrm>
            <a:off x="6906376"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10%</a:t>
            </a:r>
            <a:endParaRPr lang="en-US" sz="2000" dirty="0">
              <a:ea typeface="Butler" charset="0"/>
              <a:cs typeface="Butler" charset="0"/>
            </a:endParaRPr>
          </a:p>
        </p:txBody>
      </p:sp>
      <p:graphicFrame>
        <p:nvGraphicFramePr>
          <p:cNvPr id="10" name="Chart 4"/>
          <p:cNvGraphicFramePr/>
          <p:nvPr>
            <p:extLst>
              <p:ext uri="{D42A27DB-BD31-4B8C-83A1-F6EECF244321}">
                <p14:modId xmlns:p14="http://schemas.microsoft.com/office/powerpoint/2010/main" val="771037163"/>
              </p:ext>
            </p:extLst>
          </p:nvPr>
        </p:nvGraphicFramePr>
        <p:xfrm>
          <a:off x="8554964" y="1991239"/>
          <a:ext cx="2722636" cy="2152650"/>
        </p:xfrm>
        <a:graphic>
          <a:graphicData uri="http://schemas.openxmlformats.org/drawingml/2006/chart">
            <c:chart xmlns:c="http://schemas.openxmlformats.org/drawingml/2006/chart" xmlns:r="http://schemas.openxmlformats.org/officeDocument/2006/relationships" r:id="rId6"/>
          </a:graphicData>
        </a:graphic>
      </p:graphicFrame>
      <p:sp>
        <p:nvSpPr>
          <p:cNvPr id="11" name="Текст 7"/>
          <p:cNvSpPr txBox="1">
            <a:spLocks/>
          </p:cNvSpPr>
          <p:nvPr/>
        </p:nvSpPr>
        <p:spPr>
          <a:xfrm>
            <a:off x="9485192"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20%</a:t>
            </a:r>
            <a:endParaRPr lang="en-US" sz="2000" dirty="0">
              <a:ea typeface="Butler" charset="0"/>
              <a:cs typeface="Butler" charset="0"/>
            </a:endParaRPr>
          </a:p>
        </p:txBody>
      </p:sp>
      <p:sp>
        <p:nvSpPr>
          <p:cNvPr id="12" name="TextBox 11"/>
          <p:cNvSpPr txBox="1"/>
          <p:nvPr/>
        </p:nvSpPr>
        <p:spPr>
          <a:xfrm>
            <a:off x="1493170"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3" name="TextBox 12"/>
          <p:cNvSpPr txBox="1"/>
          <p:nvPr/>
        </p:nvSpPr>
        <p:spPr>
          <a:xfrm>
            <a:off x="984624"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6" name="TextBox 15"/>
          <p:cNvSpPr txBox="1"/>
          <p:nvPr/>
        </p:nvSpPr>
        <p:spPr>
          <a:xfrm>
            <a:off x="4061768"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7" name="TextBox 16"/>
          <p:cNvSpPr txBox="1"/>
          <p:nvPr/>
        </p:nvSpPr>
        <p:spPr>
          <a:xfrm>
            <a:off x="3553222"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8" name="TextBox 17"/>
          <p:cNvSpPr txBox="1"/>
          <p:nvPr/>
        </p:nvSpPr>
        <p:spPr>
          <a:xfrm>
            <a:off x="6619893"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9" name="TextBox 18"/>
          <p:cNvSpPr txBox="1"/>
          <p:nvPr/>
        </p:nvSpPr>
        <p:spPr>
          <a:xfrm>
            <a:off x="6111347"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0" name="TextBox 19"/>
          <p:cNvSpPr txBox="1"/>
          <p:nvPr/>
        </p:nvSpPr>
        <p:spPr>
          <a:xfrm>
            <a:off x="9250999"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21" name="TextBox 20"/>
          <p:cNvSpPr txBox="1"/>
          <p:nvPr/>
        </p:nvSpPr>
        <p:spPr>
          <a:xfrm>
            <a:off x="8742453"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980869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25692" y="2039938"/>
            <a:ext cx="4403725" cy="1216025"/>
          </a:xfrm>
          <a:prstGeom prst="rect">
            <a:avLst/>
          </a:prstGeom>
        </p:spPr>
        <p:txBody>
          <a:bodyPr/>
          <a:lstStyle/>
          <a:p>
            <a:r>
              <a:rPr lang="en-US" dirty="0">
                <a:latin typeface="+mj-lt"/>
              </a:rPr>
              <a:t>Clean sample</a:t>
            </a:r>
            <a:br>
              <a:rPr lang="en-US" dirty="0">
                <a:latin typeface="+mj-lt"/>
              </a:rPr>
            </a:br>
            <a:r>
              <a:rPr lang="en-US" dirty="0">
                <a:latin typeface="+mj-lt"/>
              </a:rPr>
              <a:t>chart</a:t>
            </a:r>
          </a:p>
        </p:txBody>
      </p:sp>
      <p:sp>
        <p:nvSpPr>
          <p:cNvPr id="7" name="Text Placeholder 3"/>
          <p:cNvSpPr txBox="1">
            <a:spLocks/>
          </p:cNvSpPr>
          <p:nvPr/>
        </p:nvSpPr>
        <p:spPr>
          <a:xfrm>
            <a:off x="936153" y="3323062"/>
            <a:ext cx="3659189" cy="1574485"/>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a:solidFill>
                  <a:schemeClr val="tx1">
                    <a:alpha val="80000"/>
                  </a:schemeClr>
                </a:solidFill>
                <a:ea typeface="Source Sans Pro" charset="0"/>
                <a:cs typeface="Source Sans Pro" charset="0"/>
              </a:rPr>
              <a:t>There are many variations of passages of Lorem Ipsum available, but the majority have suffered alteration in some form. There are many variations of passages of Lorem Ipsum available, but the majority have suffered alteration in some form. </a:t>
            </a:r>
          </a:p>
          <a:p>
            <a:pPr>
              <a:lnSpc>
                <a:spcPct val="145000"/>
              </a:lnSpc>
            </a:pPr>
            <a:endParaRPr lang="en-US" sz="1000" dirty="0">
              <a:solidFill>
                <a:schemeClr val="tx1">
                  <a:alpha val="80000"/>
                </a:schemeClr>
              </a:solidFill>
              <a:ea typeface="Source Sans Pro" charset="0"/>
              <a:cs typeface="Source Sans Pro" charset="0"/>
            </a:endParaRPr>
          </a:p>
        </p:txBody>
      </p:sp>
      <p:graphicFrame>
        <p:nvGraphicFramePr>
          <p:cNvPr id="8" name="Chart 7"/>
          <p:cNvGraphicFramePr/>
          <p:nvPr>
            <p:extLst>
              <p:ext uri="{D42A27DB-BD31-4B8C-83A1-F6EECF244321}">
                <p14:modId xmlns:p14="http://schemas.microsoft.com/office/powerpoint/2010/main" val="1637391741"/>
              </p:ext>
            </p:extLst>
          </p:nvPr>
        </p:nvGraphicFramePr>
        <p:xfrm>
          <a:off x="5067300" y="1910056"/>
          <a:ext cx="6324599" cy="3482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80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100"/>
                                        <p:tgtEl>
                                          <p:spTgt spid="8">
                                            <p:graphicEl>
                                              <a:chart seriesIdx="-3" categoryIdx="-3" bldStep="gridLegend"/>
                                            </p:graphicEl>
                                          </p:spTgt>
                                        </p:tgtEl>
                                      </p:cBhvr>
                                    </p:animEffect>
                                  </p:childTnLst>
                                </p:cTn>
                              </p:par>
                            </p:childTnLst>
                          </p:cTn>
                        </p:par>
                        <p:par>
                          <p:cTn id="8" fill="hold">
                            <p:stCondLst>
                              <p:cond delay="1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down)">
                                      <p:cBhvr>
                                        <p:cTn id="11" dur="300"/>
                                        <p:tgtEl>
                                          <p:spTgt spid="8">
                                            <p:graphicEl>
                                              <a:chart seriesIdx="-4" categoryIdx="0" bldStep="category"/>
                                            </p:graphicEl>
                                          </p:spTgt>
                                        </p:tgtEl>
                                      </p:cBhvr>
                                    </p:animEffect>
                                  </p:childTnLst>
                                </p:cTn>
                              </p:par>
                            </p:childTnLst>
                          </p:cTn>
                        </p:par>
                        <p:par>
                          <p:cTn id="12" fill="hold">
                            <p:stCondLst>
                              <p:cond delay="4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down)">
                                      <p:cBhvr>
                                        <p:cTn id="15" dur="300"/>
                                        <p:tgtEl>
                                          <p:spTgt spid="8">
                                            <p:graphicEl>
                                              <a:chart seriesIdx="-4" categoryIdx="1" bldStep="category"/>
                                            </p:graphicEl>
                                          </p:spTgt>
                                        </p:tgtEl>
                                      </p:cBhvr>
                                    </p:animEffect>
                                  </p:childTnLst>
                                </p:cTn>
                              </p:par>
                            </p:childTnLst>
                          </p:cTn>
                        </p:par>
                        <p:par>
                          <p:cTn id="16" fill="hold">
                            <p:stCondLst>
                              <p:cond delay="700"/>
                            </p:stCondLst>
                            <p:childTnLst>
                              <p:par>
                                <p:cTn id="17" presetID="22" presetClass="entr" presetSubtype="4" fill="hold" grpId="0" nodeType="afterEffect">
                                  <p:stCondLst>
                                    <p:cond delay="0"/>
                                  </p:stCondLst>
                                  <p:childTnLst>
                                    <p:set>
                                      <p:cBhvr>
                                        <p:cTn id="18"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down)">
                                      <p:cBhvr>
                                        <p:cTn id="19" dur="300"/>
                                        <p:tgtEl>
                                          <p:spTgt spid="8">
                                            <p:graphicEl>
                                              <a:chart seriesIdx="-4" categoryIdx="2" bldStep="category"/>
                                            </p:graphicEl>
                                          </p:spTgt>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down)">
                                      <p:cBhvr>
                                        <p:cTn id="23" dur="300"/>
                                        <p:tgtEl>
                                          <p:spTgt spid="8">
                                            <p:graphicEl>
                                              <a:chart seriesIdx="-4" categoryIdx="3" bldStep="category"/>
                                            </p:graphicEl>
                                          </p:spTgt>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ipe(down)">
                                      <p:cBhvr>
                                        <p:cTn id="27" dur="300"/>
                                        <p:tgtEl>
                                          <p:spTgt spid="8">
                                            <p:graphicEl>
                                              <a:chart seriesIdx="-4" categoryIdx="4" bldStep="category"/>
                                            </p:graphicEl>
                                          </p:spTgt>
                                        </p:tgtEl>
                                      </p:cBhvr>
                                    </p:animEffect>
                                  </p:childTnLst>
                                </p:cTn>
                              </p:par>
                            </p:childTnLst>
                          </p:cTn>
                        </p:par>
                        <p:par>
                          <p:cTn id="28" fill="hold">
                            <p:stCondLst>
                              <p:cond delay="1600"/>
                            </p:stCondLst>
                            <p:childTnLst>
                              <p:par>
                                <p:cTn id="29" presetID="22" presetClass="entr" presetSubtype="4" fill="hold" grpId="0" nodeType="afterEffect">
                                  <p:stCondLst>
                                    <p:cond delay="0"/>
                                  </p:stCondLst>
                                  <p:childTnLst>
                                    <p:set>
                                      <p:cBhvr>
                                        <p:cTn id="30" dur="1" fill="hold">
                                          <p:stCondLst>
                                            <p:cond delay="0"/>
                                          </p:stCondLst>
                                        </p:cTn>
                                        <p:tgtEl>
                                          <p:spTgt spid="8">
                                            <p:graphicEl>
                                              <a:chart seriesIdx="-4" categoryIdx="5" bldStep="category"/>
                                            </p:graphicEl>
                                          </p:spTgt>
                                        </p:tgtEl>
                                        <p:attrNameLst>
                                          <p:attrName>style.visibility</p:attrName>
                                        </p:attrNameLst>
                                      </p:cBhvr>
                                      <p:to>
                                        <p:strVal val="visible"/>
                                      </p:to>
                                    </p:set>
                                    <p:animEffect transition="in" filter="wipe(down)">
                                      <p:cBhvr>
                                        <p:cTn id="31" dur="300"/>
                                        <p:tgtEl>
                                          <p:spTgt spid="8">
                                            <p:graphicEl>
                                              <a:chart seriesIdx="-4" categoryIdx="5" bldStep="category"/>
                                            </p:graphicEl>
                                          </p:spTgt>
                                        </p:tgtEl>
                                      </p:cBhvr>
                                    </p:animEffect>
                                  </p:childTnLst>
                                </p:cTn>
                              </p:par>
                            </p:childTnLst>
                          </p:cTn>
                        </p:par>
                        <p:par>
                          <p:cTn id="32" fill="hold">
                            <p:stCondLst>
                              <p:cond delay="1900"/>
                            </p:stCondLst>
                            <p:childTnLst>
                              <p:par>
                                <p:cTn id="33" presetID="22" presetClass="entr" presetSubtype="4" fill="hold" grpId="0" nodeType="afterEffect">
                                  <p:stCondLst>
                                    <p:cond delay="0"/>
                                  </p:stCondLst>
                                  <p:childTnLst>
                                    <p:set>
                                      <p:cBhvr>
                                        <p:cTn id="34" dur="1" fill="hold">
                                          <p:stCondLst>
                                            <p:cond delay="0"/>
                                          </p:stCondLst>
                                        </p:cTn>
                                        <p:tgtEl>
                                          <p:spTgt spid="8">
                                            <p:graphicEl>
                                              <a:chart seriesIdx="-4" categoryIdx="6" bldStep="category"/>
                                            </p:graphicEl>
                                          </p:spTgt>
                                        </p:tgtEl>
                                        <p:attrNameLst>
                                          <p:attrName>style.visibility</p:attrName>
                                        </p:attrNameLst>
                                      </p:cBhvr>
                                      <p:to>
                                        <p:strVal val="visible"/>
                                      </p:to>
                                    </p:set>
                                    <p:animEffect transition="in" filter="wipe(down)">
                                      <p:cBhvr>
                                        <p:cTn id="35" dur="300"/>
                                        <p:tgtEl>
                                          <p:spTgt spid="8">
                                            <p:graphicEl>
                                              <a:chart seriesIdx="-4" categoryIdx="6" bldStep="category"/>
                                            </p:graphicEl>
                                          </p:spTgt>
                                        </p:tgtEl>
                                      </p:cBhvr>
                                    </p:animEffect>
                                  </p:childTnLst>
                                </p:cTn>
                              </p:par>
                            </p:childTnLst>
                          </p:cTn>
                        </p:par>
                        <p:par>
                          <p:cTn id="36" fill="hold">
                            <p:stCondLst>
                              <p:cond delay="2200"/>
                            </p:stCondLst>
                            <p:childTnLst>
                              <p:par>
                                <p:cTn id="37" presetID="22" presetClass="entr" presetSubtype="4" fill="hold" grpId="0" nodeType="afterEffect">
                                  <p:stCondLst>
                                    <p:cond delay="0"/>
                                  </p:stCondLst>
                                  <p:childTnLst>
                                    <p:set>
                                      <p:cBhvr>
                                        <p:cTn id="38" dur="1" fill="hold">
                                          <p:stCondLst>
                                            <p:cond delay="0"/>
                                          </p:stCondLst>
                                        </p:cTn>
                                        <p:tgtEl>
                                          <p:spTgt spid="8">
                                            <p:graphicEl>
                                              <a:chart seriesIdx="-4" categoryIdx="7" bldStep="category"/>
                                            </p:graphicEl>
                                          </p:spTgt>
                                        </p:tgtEl>
                                        <p:attrNameLst>
                                          <p:attrName>style.visibility</p:attrName>
                                        </p:attrNameLst>
                                      </p:cBhvr>
                                      <p:to>
                                        <p:strVal val="visible"/>
                                      </p:to>
                                    </p:set>
                                    <p:animEffect transition="in" filter="wipe(down)">
                                      <p:cBhvr>
                                        <p:cTn id="39" dur="300"/>
                                        <p:tgtEl>
                                          <p:spTgt spid="8">
                                            <p:graphicEl>
                                              <a:chart seriesIdx="-4" categoryIdx="7" bldStep="category"/>
                                            </p:graphicEl>
                                          </p:spTgt>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8">
                                            <p:graphicEl>
                                              <a:chart seriesIdx="-4" categoryIdx="8" bldStep="category"/>
                                            </p:graphicEl>
                                          </p:spTgt>
                                        </p:tgtEl>
                                        <p:attrNameLst>
                                          <p:attrName>style.visibility</p:attrName>
                                        </p:attrNameLst>
                                      </p:cBhvr>
                                      <p:to>
                                        <p:strVal val="visible"/>
                                      </p:to>
                                    </p:set>
                                    <p:animEffect transition="in" filter="wipe(down)">
                                      <p:cBhvr>
                                        <p:cTn id="43" dur="300"/>
                                        <p:tgtEl>
                                          <p:spTgt spid="8">
                                            <p:graphicEl>
                                              <a:chart seriesIdx="-4" categoryIdx="8" bldStep="category"/>
                                            </p:graphicEl>
                                          </p:spTgt>
                                        </p:tgtEl>
                                      </p:cBhvr>
                                    </p:animEffect>
                                  </p:childTnLst>
                                </p:cTn>
                              </p:par>
                            </p:childTnLst>
                          </p:cTn>
                        </p:par>
                        <p:par>
                          <p:cTn id="44" fill="hold">
                            <p:stCondLst>
                              <p:cond delay="2800"/>
                            </p:stCondLst>
                            <p:childTnLst>
                              <p:par>
                                <p:cTn id="45" presetID="22" presetClass="entr" presetSubtype="4" fill="hold" grpId="0" nodeType="afterEffect">
                                  <p:stCondLst>
                                    <p:cond delay="0"/>
                                  </p:stCondLst>
                                  <p:childTnLst>
                                    <p:set>
                                      <p:cBhvr>
                                        <p:cTn id="46" dur="1" fill="hold">
                                          <p:stCondLst>
                                            <p:cond delay="0"/>
                                          </p:stCondLst>
                                        </p:cTn>
                                        <p:tgtEl>
                                          <p:spTgt spid="8">
                                            <p:graphicEl>
                                              <a:chart seriesIdx="-4" categoryIdx="9" bldStep="category"/>
                                            </p:graphicEl>
                                          </p:spTgt>
                                        </p:tgtEl>
                                        <p:attrNameLst>
                                          <p:attrName>style.visibility</p:attrName>
                                        </p:attrNameLst>
                                      </p:cBhvr>
                                      <p:to>
                                        <p:strVal val="visible"/>
                                      </p:to>
                                    </p:set>
                                    <p:animEffect transition="in" filter="wipe(down)">
                                      <p:cBhvr>
                                        <p:cTn id="47" dur="300"/>
                                        <p:tgtEl>
                                          <p:spTgt spid="8">
                                            <p:graphicEl>
                                              <a:chart seriesIdx="-4" categoryIdx="9" bldStep="category"/>
                                            </p:graphicEl>
                                          </p:spTgt>
                                        </p:tgtEl>
                                      </p:cBhvr>
                                    </p:animEffect>
                                  </p:childTnLst>
                                </p:cTn>
                              </p:par>
                            </p:childTnLst>
                          </p:cTn>
                        </p:par>
                        <p:par>
                          <p:cTn id="48" fill="hold">
                            <p:stCondLst>
                              <p:cond delay="3100"/>
                            </p:stCondLst>
                            <p:childTnLst>
                              <p:par>
                                <p:cTn id="49" presetID="22" presetClass="entr" presetSubtype="4" fill="hold" grpId="0" nodeType="afterEffect">
                                  <p:stCondLst>
                                    <p:cond delay="0"/>
                                  </p:stCondLst>
                                  <p:childTnLst>
                                    <p:set>
                                      <p:cBhvr>
                                        <p:cTn id="50" dur="1" fill="hold">
                                          <p:stCondLst>
                                            <p:cond delay="0"/>
                                          </p:stCondLst>
                                        </p:cTn>
                                        <p:tgtEl>
                                          <p:spTgt spid="8">
                                            <p:graphicEl>
                                              <a:chart seriesIdx="-4" categoryIdx="10" bldStep="category"/>
                                            </p:graphicEl>
                                          </p:spTgt>
                                        </p:tgtEl>
                                        <p:attrNameLst>
                                          <p:attrName>style.visibility</p:attrName>
                                        </p:attrNameLst>
                                      </p:cBhvr>
                                      <p:to>
                                        <p:strVal val="visible"/>
                                      </p:to>
                                    </p:set>
                                    <p:animEffect transition="in" filter="wipe(down)">
                                      <p:cBhvr>
                                        <p:cTn id="51" dur="300"/>
                                        <p:tgtEl>
                                          <p:spTgt spid="8">
                                            <p:graphicEl>
                                              <a:chart seriesIdx="-4" categoryIdx="10" bldStep="category"/>
                                            </p:graphicEl>
                                          </p:spTgt>
                                        </p:tgtEl>
                                      </p:cBhvr>
                                    </p:animEffect>
                                  </p:childTnLst>
                                </p:cTn>
                              </p:par>
                            </p:childTnLst>
                          </p:cTn>
                        </p:par>
                        <p:par>
                          <p:cTn id="52" fill="hold">
                            <p:stCondLst>
                              <p:cond delay="3400"/>
                            </p:stCondLst>
                            <p:childTnLst>
                              <p:par>
                                <p:cTn id="53" presetID="22" presetClass="entr" presetSubtype="4" fill="hold" grpId="0" nodeType="afterEffect">
                                  <p:stCondLst>
                                    <p:cond delay="0"/>
                                  </p:stCondLst>
                                  <p:childTnLst>
                                    <p:set>
                                      <p:cBhvr>
                                        <p:cTn id="54" dur="1" fill="hold">
                                          <p:stCondLst>
                                            <p:cond delay="0"/>
                                          </p:stCondLst>
                                        </p:cTn>
                                        <p:tgtEl>
                                          <p:spTgt spid="8">
                                            <p:graphicEl>
                                              <a:chart seriesIdx="-4" categoryIdx="11" bldStep="category"/>
                                            </p:graphicEl>
                                          </p:spTgt>
                                        </p:tgtEl>
                                        <p:attrNameLst>
                                          <p:attrName>style.visibility</p:attrName>
                                        </p:attrNameLst>
                                      </p:cBhvr>
                                      <p:to>
                                        <p:strVal val="visible"/>
                                      </p:to>
                                    </p:set>
                                    <p:animEffect transition="in" filter="wipe(down)">
                                      <p:cBhvr>
                                        <p:cTn id="55" dur="300"/>
                                        <p:tgtEl>
                                          <p:spTgt spid="8">
                                            <p:graphicEl>
                                              <a:chart seriesIdx="-4" categoryIdx="11" bldStep="category"/>
                                            </p:graphicEl>
                                          </p:spTgt>
                                        </p:tgtEl>
                                      </p:cBhvr>
                                    </p:animEffect>
                                  </p:childTnLst>
                                </p:cTn>
                              </p:par>
                            </p:childTnLst>
                          </p:cTn>
                        </p:par>
                        <p:par>
                          <p:cTn id="56" fill="hold">
                            <p:stCondLst>
                              <p:cond delay="3700"/>
                            </p:stCondLst>
                            <p:childTnLst>
                              <p:par>
                                <p:cTn id="57" presetID="22" presetClass="entr" presetSubtype="4" fill="hold" grpId="0" nodeType="afterEffect">
                                  <p:stCondLst>
                                    <p:cond delay="0"/>
                                  </p:stCondLst>
                                  <p:childTnLst>
                                    <p:set>
                                      <p:cBhvr>
                                        <p:cTn id="58" dur="1" fill="hold">
                                          <p:stCondLst>
                                            <p:cond delay="0"/>
                                          </p:stCondLst>
                                        </p:cTn>
                                        <p:tgtEl>
                                          <p:spTgt spid="8">
                                            <p:graphicEl>
                                              <a:chart seriesIdx="-4" categoryIdx="12" bldStep="category"/>
                                            </p:graphicEl>
                                          </p:spTgt>
                                        </p:tgtEl>
                                        <p:attrNameLst>
                                          <p:attrName>style.visibility</p:attrName>
                                        </p:attrNameLst>
                                      </p:cBhvr>
                                      <p:to>
                                        <p:strVal val="visible"/>
                                      </p:to>
                                    </p:set>
                                    <p:animEffect transition="in" filter="wipe(down)">
                                      <p:cBhvr>
                                        <p:cTn id="59" dur="300"/>
                                        <p:tgtEl>
                                          <p:spTgt spid="8">
                                            <p:graphicEl>
                                              <a:chart seriesIdx="-4" categoryIdx="12" bldStep="category"/>
                                            </p:graphicEl>
                                          </p:spTgt>
                                        </p:tgtEl>
                                      </p:cBhvr>
                                    </p:animEffect>
                                  </p:childTnLst>
                                </p:cTn>
                              </p:par>
                            </p:childTnLst>
                          </p:cTn>
                        </p:par>
                        <p:par>
                          <p:cTn id="60" fill="hold">
                            <p:stCondLst>
                              <p:cond delay="4000"/>
                            </p:stCondLst>
                            <p:childTnLst>
                              <p:par>
                                <p:cTn id="61" presetID="22" presetClass="entr" presetSubtype="4" fill="hold" grpId="0" nodeType="afterEffect">
                                  <p:stCondLst>
                                    <p:cond delay="0"/>
                                  </p:stCondLst>
                                  <p:childTnLst>
                                    <p:set>
                                      <p:cBhvr>
                                        <p:cTn id="62" dur="1" fill="hold">
                                          <p:stCondLst>
                                            <p:cond delay="0"/>
                                          </p:stCondLst>
                                        </p:cTn>
                                        <p:tgtEl>
                                          <p:spTgt spid="8">
                                            <p:graphicEl>
                                              <a:chart seriesIdx="-4" categoryIdx="13" bldStep="category"/>
                                            </p:graphicEl>
                                          </p:spTgt>
                                        </p:tgtEl>
                                        <p:attrNameLst>
                                          <p:attrName>style.visibility</p:attrName>
                                        </p:attrNameLst>
                                      </p:cBhvr>
                                      <p:to>
                                        <p:strVal val="visible"/>
                                      </p:to>
                                    </p:set>
                                    <p:animEffect transition="in" filter="wipe(down)">
                                      <p:cBhvr>
                                        <p:cTn id="63" dur="300"/>
                                        <p:tgtEl>
                                          <p:spTgt spid="8">
                                            <p:graphicEl>
                                              <a:chart seriesIdx="-4" categoryIdx="13" bldStep="category"/>
                                            </p:graphicEl>
                                          </p:spTgt>
                                        </p:tgtEl>
                                      </p:cBhvr>
                                    </p:animEffect>
                                  </p:childTnLst>
                                </p:cTn>
                              </p:par>
                            </p:childTnLst>
                          </p:cTn>
                        </p:par>
                        <p:par>
                          <p:cTn id="64" fill="hold">
                            <p:stCondLst>
                              <p:cond delay="4300"/>
                            </p:stCondLst>
                            <p:childTnLst>
                              <p:par>
                                <p:cTn id="65" presetID="22" presetClass="entr" presetSubtype="4" fill="hold" grpId="0" nodeType="afterEffect">
                                  <p:stCondLst>
                                    <p:cond delay="0"/>
                                  </p:stCondLst>
                                  <p:childTnLst>
                                    <p:set>
                                      <p:cBhvr>
                                        <p:cTn id="66" dur="1" fill="hold">
                                          <p:stCondLst>
                                            <p:cond delay="0"/>
                                          </p:stCondLst>
                                        </p:cTn>
                                        <p:tgtEl>
                                          <p:spTgt spid="8">
                                            <p:graphicEl>
                                              <a:chart seriesIdx="-4" categoryIdx="14" bldStep="category"/>
                                            </p:graphicEl>
                                          </p:spTgt>
                                        </p:tgtEl>
                                        <p:attrNameLst>
                                          <p:attrName>style.visibility</p:attrName>
                                        </p:attrNameLst>
                                      </p:cBhvr>
                                      <p:to>
                                        <p:strVal val="visible"/>
                                      </p:to>
                                    </p:set>
                                    <p:animEffect transition="in" filter="wipe(down)">
                                      <p:cBhvr>
                                        <p:cTn id="67" dur="300"/>
                                        <p:tgtEl>
                                          <p:spTgt spid="8">
                                            <p:graphicEl>
                                              <a:chart seriesIdx="-4" categoryIdx="14" bldStep="category"/>
                                            </p:graphicEl>
                                          </p:spTgt>
                                        </p:tgtEl>
                                      </p:cBhvr>
                                    </p:animEffect>
                                  </p:childTnLst>
                                </p:cTn>
                              </p:par>
                            </p:childTnLst>
                          </p:cTn>
                        </p:par>
                        <p:par>
                          <p:cTn id="68" fill="hold">
                            <p:stCondLst>
                              <p:cond delay="4600"/>
                            </p:stCondLst>
                            <p:childTnLst>
                              <p:par>
                                <p:cTn id="69" presetID="22" presetClass="entr" presetSubtype="4" fill="hold" grpId="0" nodeType="afterEffect">
                                  <p:stCondLst>
                                    <p:cond delay="0"/>
                                  </p:stCondLst>
                                  <p:childTnLst>
                                    <p:set>
                                      <p:cBhvr>
                                        <p:cTn id="70" dur="1" fill="hold">
                                          <p:stCondLst>
                                            <p:cond delay="0"/>
                                          </p:stCondLst>
                                        </p:cTn>
                                        <p:tgtEl>
                                          <p:spTgt spid="8">
                                            <p:graphicEl>
                                              <a:chart seriesIdx="-4" categoryIdx="15" bldStep="category"/>
                                            </p:graphicEl>
                                          </p:spTgt>
                                        </p:tgtEl>
                                        <p:attrNameLst>
                                          <p:attrName>style.visibility</p:attrName>
                                        </p:attrNameLst>
                                      </p:cBhvr>
                                      <p:to>
                                        <p:strVal val="visible"/>
                                      </p:to>
                                    </p:set>
                                    <p:animEffect transition="in" filter="wipe(down)">
                                      <p:cBhvr>
                                        <p:cTn id="71" dur="300"/>
                                        <p:tgtEl>
                                          <p:spTgt spid="8">
                                            <p:graphicEl>
                                              <a:chart seriesIdx="-4" categoryIdx="15" bldStep="category"/>
                                            </p:graphicEl>
                                          </p:spTgt>
                                        </p:tgtEl>
                                      </p:cBhvr>
                                    </p:animEffect>
                                  </p:childTnLst>
                                </p:cTn>
                              </p:par>
                            </p:childTnLst>
                          </p:cTn>
                        </p:par>
                        <p:par>
                          <p:cTn id="72" fill="hold">
                            <p:stCondLst>
                              <p:cond delay="4900"/>
                            </p:stCondLst>
                            <p:childTnLst>
                              <p:par>
                                <p:cTn id="73" presetID="22" presetClass="entr" presetSubtype="4" fill="hold" grpId="0" nodeType="afterEffect">
                                  <p:stCondLst>
                                    <p:cond delay="0"/>
                                  </p:stCondLst>
                                  <p:childTnLst>
                                    <p:set>
                                      <p:cBhvr>
                                        <p:cTn id="74" dur="1" fill="hold">
                                          <p:stCondLst>
                                            <p:cond delay="0"/>
                                          </p:stCondLst>
                                        </p:cTn>
                                        <p:tgtEl>
                                          <p:spTgt spid="8">
                                            <p:graphicEl>
                                              <a:chart seriesIdx="-4" categoryIdx="16" bldStep="category"/>
                                            </p:graphicEl>
                                          </p:spTgt>
                                        </p:tgtEl>
                                        <p:attrNameLst>
                                          <p:attrName>style.visibility</p:attrName>
                                        </p:attrNameLst>
                                      </p:cBhvr>
                                      <p:to>
                                        <p:strVal val="visible"/>
                                      </p:to>
                                    </p:set>
                                    <p:animEffect transition="in" filter="wipe(down)">
                                      <p:cBhvr>
                                        <p:cTn id="75" dur="300"/>
                                        <p:tgtEl>
                                          <p:spTgt spid="8">
                                            <p:graphicEl>
                                              <a:chart seriesIdx="-4" categoryIdx="16" bldStep="category"/>
                                            </p:graphicEl>
                                          </p:spTgt>
                                        </p:tgtEl>
                                      </p:cBhvr>
                                    </p:animEffect>
                                  </p:childTnLst>
                                </p:cTn>
                              </p:par>
                            </p:childTnLst>
                          </p:cTn>
                        </p:par>
                        <p:par>
                          <p:cTn id="76" fill="hold">
                            <p:stCondLst>
                              <p:cond delay="5200"/>
                            </p:stCondLst>
                            <p:childTnLst>
                              <p:par>
                                <p:cTn id="77" presetID="22" presetClass="entr" presetSubtype="4" fill="hold" grpId="0" nodeType="afterEffect">
                                  <p:stCondLst>
                                    <p:cond delay="0"/>
                                  </p:stCondLst>
                                  <p:childTnLst>
                                    <p:set>
                                      <p:cBhvr>
                                        <p:cTn id="78" dur="1" fill="hold">
                                          <p:stCondLst>
                                            <p:cond delay="0"/>
                                          </p:stCondLst>
                                        </p:cTn>
                                        <p:tgtEl>
                                          <p:spTgt spid="8">
                                            <p:graphicEl>
                                              <a:chart seriesIdx="-4" categoryIdx="17" bldStep="category"/>
                                            </p:graphicEl>
                                          </p:spTgt>
                                        </p:tgtEl>
                                        <p:attrNameLst>
                                          <p:attrName>style.visibility</p:attrName>
                                        </p:attrNameLst>
                                      </p:cBhvr>
                                      <p:to>
                                        <p:strVal val="visible"/>
                                      </p:to>
                                    </p:set>
                                    <p:animEffect transition="in" filter="wipe(down)">
                                      <p:cBhvr>
                                        <p:cTn id="79" dur="300"/>
                                        <p:tgtEl>
                                          <p:spTgt spid="8">
                                            <p:graphicEl>
                                              <a:chart seriesIdx="-4" categoryIdx="17" bldStep="category"/>
                                            </p:graphicEl>
                                          </p:spTgt>
                                        </p:tgtEl>
                                      </p:cBhvr>
                                    </p:animEffect>
                                  </p:childTnLst>
                                </p:cTn>
                              </p:par>
                            </p:childTnLst>
                          </p:cTn>
                        </p:par>
                        <p:par>
                          <p:cTn id="80" fill="hold">
                            <p:stCondLst>
                              <p:cond delay="5500"/>
                            </p:stCondLst>
                            <p:childTnLst>
                              <p:par>
                                <p:cTn id="81" presetID="22" presetClass="entr" presetSubtype="4" fill="hold" grpId="0" nodeType="afterEffect">
                                  <p:stCondLst>
                                    <p:cond delay="0"/>
                                  </p:stCondLst>
                                  <p:childTnLst>
                                    <p:set>
                                      <p:cBhvr>
                                        <p:cTn id="82" dur="1" fill="hold">
                                          <p:stCondLst>
                                            <p:cond delay="0"/>
                                          </p:stCondLst>
                                        </p:cTn>
                                        <p:tgtEl>
                                          <p:spTgt spid="8">
                                            <p:graphicEl>
                                              <a:chart seriesIdx="-4" categoryIdx="18" bldStep="category"/>
                                            </p:graphicEl>
                                          </p:spTgt>
                                        </p:tgtEl>
                                        <p:attrNameLst>
                                          <p:attrName>style.visibility</p:attrName>
                                        </p:attrNameLst>
                                      </p:cBhvr>
                                      <p:to>
                                        <p:strVal val="visible"/>
                                      </p:to>
                                    </p:set>
                                    <p:animEffect transition="in" filter="wipe(down)">
                                      <p:cBhvr>
                                        <p:cTn id="83" dur="300"/>
                                        <p:tgtEl>
                                          <p:spTgt spid="8">
                                            <p:graphicEl>
                                              <a:chart seriesIdx="-4" categoryIdx="18" bldStep="category"/>
                                            </p:graphicEl>
                                          </p:spTgt>
                                        </p:tgtEl>
                                      </p:cBhvr>
                                    </p:animEffect>
                                  </p:childTnLst>
                                </p:cTn>
                              </p:par>
                            </p:childTnLst>
                          </p:cTn>
                        </p:par>
                        <p:par>
                          <p:cTn id="84" fill="hold">
                            <p:stCondLst>
                              <p:cond delay="5800"/>
                            </p:stCondLst>
                            <p:childTnLst>
                              <p:par>
                                <p:cTn id="85" presetID="22" presetClass="entr" presetSubtype="4" fill="hold" grpId="0" nodeType="afterEffect">
                                  <p:stCondLst>
                                    <p:cond delay="0"/>
                                  </p:stCondLst>
                                  <p:childTnLst>
                                    <p:set>
                                      <p:cBhvr>
                                        <p:cTn id="86" dur="1" fill="hold">
                                          <p:stCondLst>
                                            <p:cond delay="0"/>
                                          </p:stCondLst>
                                        </p:cTn>
                                        <p:tgtEl>
                                          <p:spTgt spid="8">
                                            <p:graphicEl>
                                              <a:chart seriesIdx="-4" categoryIdx="19" bldStep="category"/>
                                            </p:graphicEl>
                                          </p:spTgt>
                                        </p:tgtEl>
                                        <p:attrNameLst>
                                          <p:attrName>style.visibility</p:attrName>
                                        </p:attrNameLst>
                                      </p:cBhvr>
                                      <p:to>
                                        <p:strVal val="visible"/>
                                      </p:to>
                                    </p:set>
                                    <p:animEffect transition="in" filter="wipe(down)">
                                      <p:cBhvr>
                                        <p:cTn id="87" dur="300"/>
                                        <p:tgtEl>
                                          <p:spTgt spid="8">
                                            <p:graphicEl>
                                              <a:chart seriesIdx="-4" categoryIdx="1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92188"/>
            <a:ext cx="7473950" cy="881062"/>
          </a:xfrm>
          <a:prstGeom prst="rect">
            <a:avLst/>
          </a:prstGeom>
        </p:spPr>
        <p:txBody>
          <a:bodyPr/>
          <a:lstStyle/>
          <a:p>
            <a:r>
              <a:rPr lang="en-US" dirty="0">
                <a:latin typeface="+mj-lt"/>
              </a:rPr>
              <a:t>Clean sample chart</a:t>
            </a:r>
          </a:p>
        </p:txBody>
      </p:sp>
      <p:graphicFrame>
        <p:nvGraphicFramePr>
          <p:cNvPr id="4" name="Chart 3"/>
          <p:cNvGraphicFramePr>
            <a:graphicFrameLocks/>
          </p:cNvGraphicFramePr>
          <p:nvPr>
            <p:extLst>
              <p:ext uri="{D42A27DB-BD31-4B8C-83A1-F6EECF244321}">
                <p14:modId xmlns:p14="http://schemas.microsoft.com/office/powerpoint/2010/main" val="665065491"/>
              </p:ext>
            </p:extLst>
          </p:nvPr>
        </p:nvGraphicFramePr>
        <p:xfrm>
          <a:off x="914400" y="2049516"/>
          <a:ext cx="10363200" cy="38829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351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660216236"/>
              </p:ext>
            </p:extLst>
          </p:nvPr>
        </p:nvGraphicFramePr>
        <p:xfrm>
          <a:off x="5067301" y="1271239"/>
          <a:ext cx="6362699" cy="4839629"/>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4"/>
          <p:cNvSpPr txBox="1">
            <a:spLocks/>
          </p:cNvSpPr>
          <p:nvPr/>
        </p:nvSpPr>
        <p:spPr>
          <a:xfrm>
            <a:off x="914400" y="2040596"/>
            <a:ext cx="4403255" cy="1215560"/>
          </a:xfrm>
          <a:prstGeom prst="rect">
            <a:avLst/>
          </a:prstGeom>
        </p:spPr>
        <p:txBody>
          <a:bodyPr lIns="0" rIns="0" anchor="t">
            <a:noAutofit/>
          </a:bodyPr>
          <a:lstStyle>
            <a:lvl1pPr algn="l" defTabSz="914400" rtl="0" eaLnBrk="1" latinLnBrk="0" hangingPunct="1">
              <a:lnSpc>
                <a:spcPct val="90000"/>
              </a:lnSpc>
              <a:spcBef>
                <a:spcPct val="0"/>
              </a:spcBef>
              <a:buNone/>
              <a:defRPr sz="4000" kern="1200">
                <a:solidFill>
                  <a:schemeClr val="tx1"/>
                </a:solidFill>
                <a:latin typeface="Montserrat" panose="00000500000000000000" pitchFamily="50" charset="0"/>
                <a:ea typeface="+mj-ea"/>
                <a:cs typeface="+mj-cs"/>
              </a:defRPr>
            </a:lvl1pPr>
          </a:lstStyle>
          <a:p>
            <a:r>
              <a:rPr lang="en-US">
                <a:latin typeface="+mj-lt"/>
              </a:rPr>
              <a:t>Clean sample</a:t>
            </a:r>
            <a:br>
              <a:rPr lang="en-US">
                <a:latin typeface="+mj-lt"/>
              </a:rPr>
            </a:br>
            <a:r>
              <a:rPr lang="en-US">
                <a:latin typeface="+mj-lt"/>
              </a:rPr>
              <a:t>chart</a:t>
            </a:r>
            <a:endParaRPr lang="en-US" dirty="0">
              <a:latin typeface="+mj-lt"/>
            </a:endParaRPr>
          </a:p>
        </p:txBody>
      </p:sp>
      <p:sp>
        <p:nvSpPr>
          <p:cNvPr id="8" name="Text Placeholder 3"/>
          <p:cNvSpPr txBox="1">
            <a:spLocks/>
          </p:cNvSpPr>
          <p:nvPr/>
        </p:nvSpPr>
        <p:spPr>
          <a:xfrm>
            <a:off x="936153" y="3323062"/>
            <a:ext cx="3659189" cy="1574485"/>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a:solidFill>
                  <a:schemeClr val="tx1">
                    <a:alpha val="80000"/>
                  </a:schemeClr>
                </a:solidFill>
                <a:ea typeface="Source Sans Pro" charset="0"/>
                <a:cs typeface="Source Sans Pro" charset="0"/>
              </a:rPr>
              <a:t>There are many variations of passages of Lorem Ipsum available, but the majority have suffered alteration in some form. There are many variations of passages of Lorem Ipsum available, but the majority have suffered alteration in some form. </a:t>
            </a:r>
          </a:p>
          <a:p>
            <a:pPr>
              <a:lnSpc>
                <a:spcPct val="145000"/>
              </a:lnSpc>
            </a:pPr>
            <a:endParaRPr lang="en-US" sz="1000" dirty="0">
              <a:solidFill>
                <a:schemeClr val="tx1">
                  <a:alpha val="80000"/>
                </a:schemeClr>
              </a:solidFill>
              <a:ea typeface="Source Sans Pro" charset="0"/>
              <a:cs typeface="Source Sans Pro" charset="0"/>
            </a:endParaRPr>
          </a:p>
        </p:txBody>
      </p:sp>
    </p:spTree>
    <p:extLst>
      <p:ext uri="{BB962C8B-B14F-4D97-AF65-F5344CB8AC3E}">
        <p14:creationId xmlns:p14="http://schemas.microsoft.com/office/powerpoint/2010/main" val="1273716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399" y="1"/>
            <a:ext cx="2088067" cy="36204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992244" y="1"/>
            <a:ext cx="2075056" cy="362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067300" y="0"/>
            <a:ext cx="2057400" cy="3620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24700" y="0"/>
            <a:ext cx="2095500" cy="36204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19666" y="0"/>
            <a:ext cx="2065367" cy="36204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7966" y="4365566"/>
            <a:ext cx="104612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Email</a:t>
            </a:r>
          </a:p>
          <a:p>
            <a:pPr>
              <a:lnSpc>
                <a:spcPct val="80000"/>
              </a:lnSpc>
            </a:pPr>
            <a:r>
              <a:rPr lang="en-US" sz="1400" b="1" dirty="0">
                <a:latin typeface="+mj-lt"/>
                <a:ea typeface="Roboto" charset="0"/>
                <a:cs typeface="Roboto" charset="0"/>
              </a:rPr>
              <a:t>Marketing</a:t>
            </a:r>
          </a:p>
        </p:txBody>
      </p:sp>
      <p:sp>
        <p:nvSpPr>
          <p:cNvPr id="9" name="TextBox 8"/>
          <p:cNvSpPr txBox="1"/>
          <p:nvPr/>
        </p:nvSpPr>
        <p:spPr>
          <a:xfrm>
            <a:off x="914400"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10" name="Straight Connector 9"/>
          <p:cNvCxnSpPr/>
          <p:nvPr/>
        </p:nvCxnSpPr>
        <p:spPr>
          <a:xfrm>
            <a:off x="923084"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7966"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01</a:t>
            </a:r>
          </a:p>
        </p:txBody>
      </p:sp>
      <p:sp>
        <p:nvSpPr>
          <p:cNvPr id="13" name="TextBox 12"/>
          <p:cNvSpPr txBox="1"/>
          <p:nvPr/>
        </p:nvSpPr>
        <p:spPr>
          <a:xfrm>
            <a:off x="2975356" y="4365566"/>
            <a:ext cx="1294585"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Minimal</a:t>
            </a:r>
          </a:p>
          <a:p>
            <a:pPr>
              <a:lnSpc>
                <a:spcPct val="80000"/>
              </a:lnSpc>
            </a:pPr>
            <a:r>
              <a:rPr lang="en-US" sz="1400" b="1" dirty="0">
                <a:latin typeface="+mj-lt"/>
                <a:ea typeface="Roboto" charset="0"/>
                <a:cs typeface="Roboto" charset="0"/>
              </a:rPr>
              <a:t>Presentation</a:t>
            </a:r>
          </a:p>
        </p:txBody>
      </p:sp>
      <p:sp>
        <p:nvSpPr>
          <p:cNvPr id="14" name="TextBox 13"/>
          <p:cNvSpPr txBox="1"/>
          <p:nvPr/>
        </p:nvSpPr>
        <p:spPr>
          <a:xfrm>
            <a:off x="2961790"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15" name="Straight Connector 14"/>
          <p:cNvCxnSpPr/>
          <p:nvPr/>
        </p:nvCxnSpPr>
        <p:spPr>
          <a:xfrm>
            <a:off x="2970474"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5356"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02</a:t>
            </a:r>
          </a:p>
        </p:txBody>
      </p:sp>
      <p:sp>
        <p:nvSpPr>
          <p:cNvPr id="18" name="TextBox 17"/>
          <p:cNvSpPr txBox="1"/>
          <p:nvPr/>
        </p:nvSpPr>
        <p:spPr>
          <a:xfrm>
            <a:off x="5064765" y="4365566"/>
            <a:ext cx="148374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Graphic design</a:t>
            </a:r>
          </a:p>
          <a:p>
            <a:pPr>
              <a:lnSpc>
                <a:spcPct val="80000"/>
              </a:lnSpc>
            </a:pPr>
            <a:r>
              <a:rPr lang="en-US" sz="1400" b="1" dirty="0">
                <a:latin typeface="+mj-lt"/>
                <a:ea typeface="Roboto" charset="0"/>
                <a:cs typeface="Roboto" charset="0"/>
              </a:rPr>
              <a:t>Style</a:t>
            </a:r>
          </a:p>
        </p:txBody>
      </p:sp>
      <p:sp>
        <p:nvSpPr>
          <p:cNvPr id="19" name="TextBox 18"/>
          <p:cNvSpPr txBox="1"/>
          <p:nvPr/>
        </p:nvSpPr>
        <p:spPr>
          <a:xfrm>
            <a:off x="5051199" y="4883274"/>
            <a:ext cx="107497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Marina Natasha</a:t>
            </a:r>
          </a:p>
        </p:txBody>
      </p:sp>
      <p:cxnSp>
        <p:nvCxnSpPr>
          <p:cNvPr id="20" name="Straight Connector 19"/>
          <p:cNvCxnSpPr/>
          <p:nvPr/>
        </p:nvCxnSpPr>
        <p:spPr>
          <a:xfrm>
            <a:off x="5059883"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64765"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13</a:t>
            </a:r>
          </a:p>
        </p:txBody>
      </p:sp>
      <p:sp>
        <p:nvSpPr>
          <p:cNvPr id="23" name="TextBox 22"/>
          <p:cNvSpPr txBox="1"/>
          <p:nvPr/>
        </p:nvSpPr>
        <p:spPr>
          <a:xfrm>
            <a:off x="7120721" y="4365566"/>
            <a:ext cx="727122" cy="447815"/>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Soogle</a:t>
            </a:r>
            <a:endParaRPr lang="en-US" sz="1400" b="1" dirty="0">
              <a:latin typeface="+mj-lt"/>
              <a:ea typeface="Roboto" charset="0"/>
              <a:cs typeface="Roboto" charset="0"/>
            </a:endParaRPr>
          </a:p>
          <a:p>
            <a:pPr>
              <a:lnSpc>
                <a:spcPct val="80000"/>
              </a:lnSpc>
            </a:pPr>
            <a:r>
              <a:rPr lang="en-US" sz="1400" b="1" dirty="0">
                <a:latin typeface="+mj-lt"/>
                <a:ea typeface="Roboto" charset="0"/>
                <a:cs typeface="Roboto" charset="0"/>
              </a:rPr>
              <a:t>SUP</a:t>
            </a:r>
          </a:p>
        </p:txBody>
      </p:sp>
      <p:sp>
        <p:nvSpPr>
          <p:cNvPr id="24" name="TextBox 23"/>
          <p:cNvSpPr txBox="1"/>
          <p:nvPr/>
        </p:nvSpPr>
        <p:spPr>
          <a:xfrm>
            <a:off x="7107155"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25" name="Straight Connector 24"/>
          <p:cNvCxnSpPr/>
          <p:nvPr/>
        </p:nvCxnSpPr>
        <p:spPr>
          <a:xfrm>
            <a:off x="7115839"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120721"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14</a:t>
            </a:r>
          </a:p>
        </p:txBody>
      </p:sp>
      <p:sp>
        <p:nvSpPr>
          <p:cNvPr id="28" name="TextBox 27"/>
          <p:cNvSpPr txBox="1"/>
          <p:nvPr/>
        </p:nvSpPr>
        <p:spPr>
          <a:xfrm>
            <a:off x="9218812" y="4365566"/>
            <a:ext cx="727122" cy="447815"/>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Soogle</a:t>
            </a:r>
            <a:endParaRPr lang="en-US" sz="1400" b="1" dirty="0">
              <a:latin typeface="+mj-lt"/>
              <a:ea typeface="Roboto" charset="0"/>
              <a:cs typeface="Roboto" charset="0"/>
            </a:endParaRPr>
          </a:p>
          <a:p>
            <a:pPr>
              <a:lnSpc>
                <a:spcPct val="80000"/>
              </a:lnSpc>
            </a:pPr>
            <a:r>
              <a:rPr lang="en-US" sz="1400" b="1" dirty="0">
                <a:latin typeface="+mj-lt"/>
                <a:ea typeface="Roboto" charset="0"/>
                <a:cs typeface="Roboto" charset="0"/>
              </a:rPr>
              <a:t>SUP</a:t>
            </a:r>
          </a:p>
        </p:txBody>
      </p:sp>
      <p:sp>
        <p:nvSpPr>
          <p:cNvPr id="29" name="TextBox 28"/>
          <p:cNvSpPr txBox="1"/>
          <p:nvPr/>
        </p:nvSpPr>
        <p:spPr>
          <a:xfrm>
            <a:off x="9205246"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30" name="Straight Connector 29"/>
          <p:cNvCxnSpPr/>
          <p:nvPr/>
        </p:nvCxnSpPr>
        <p:spPr>
          <a:xfrm>
            <a:off x="9213930"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218812"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15</a:t>
            </a:r>
          </a:p>
        </p:txBody>
      </p:sp>
      <p:sp>
        <p:nvSpPr>
          <p:cNvPr id="32" name="TextBox 31"/>
          <p:cNvSpPr txBox="1"/>
          <p:nvPr/>
        </p:nvSpPr>
        <p:spPr>
          <a:xfrm>
            <a:off x="2992243" y="1373610"/>
            <a:ext cx="7188819" cy="1292662"/>
          </a:xfrm>
          <a:prstGeom prst="rect">
            <a:avLst/>
          </a:prstGeom>
          <a:noFill/>
        </p:spPr>
        <p:txBody>
          <a:bodyPr wrap="square" lIns="0" tIns="0" rIns="91440" bIns="0" rtlCol="0">
            <a:spAutoFit/>
          </a:bodyPr>
          <a:lstStyle/>
          <a:p>
            <a:r>
              <a:rPr lang="en-US" sz="2800" dirty="0">
                <a:solidFill>
                  <a:schemeClr val="bg1"/>
                </a:solidFill>
                <a:latin typeface="+mj-lt"/>
                <a:ea typeface="Roboto Medium" charset="0"/>
                <a:cs typeface="Roboto Medium" charset="0"/>
              </a:rPr>
              <a:t>#</a:t>
            </a:r>
            <a:r>
              <a:rPr lang="en-US" sz="2800" dirty="0" err="1">
                <a:solidFill>
                  <a:schemeClr val="bg1"/>
                </a:solidFill>
                <a:latin typeface="+mj-lt"/>
                <a:ea typeface="Roboto Medium" charset="0"/>
                <a:cs typeface="Roboto Medium" charset="0"/>
              </a:rPr>
              <a:t>Lorem</a:t>
            </a:r>
            <a:r>
              <a:rPr lang="en-US" sz="2800" dirty="0">
                <a:solidFill>
                  <a:schemeClr val="bg1"/>
                </a:solidFill>
                <a:latin typeface="+mj-lt"/>
                <a:ea typeface="Roboto Medium" charset="0"/>
                <a:cs typeface="Roboto Medium" charset="0"/>
              </a:rPr>
              <a:t> </a:t>
            </a:r>
            <a:r>
              <a:rPr lang="en-US" sz="2800" dirty="0" err="1">
                <a:solidFill>
                  <a:schemeClr val="bg1"/>
                </a:solidFill>
                <a:latin typeface="+mj-lt"/>
                <a:ea typeface="Roboto Medium" charset="0"/>
                <a:cs typeface="Roboto Medium" charset="0"/>
              </a:rPr>
              <a:t>Ipsum</a:t>
            </a:r>
            <a:r>
              <a:rPr lang="en-US" sz="2800" dirty="0">
                <a:solidFill>
                  <a:schemeClr val="bg1"/>
                </a:solidFill>
                <a:latin typeface="+mj-lt"/>
                <a:ea typeface="Roboto Medium" charset="0"/>
                <a:cs typeface="Roboto Medium" charset="0"/>
              </a:rPr>
              <a:t> is simply dummy text of the printing and typesetting industry. </a:t>
            </a:r>
          </a:p>
        </p:txBody>
      </p:sp>
    </p:spTree>
    <p:extLst>
      <p:ext uri="{BB962C8B-B14F-4D97-AF65-F5344CB8AC3E}">
        <p14:creationId xmlns:p14="http://schemas.microsoft.com/office/powerpoint/2010/main" val="27895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26549" y="725312"/>
            <a:ext cx="3680519" cy="1057924"/>
            <a:chOff x="7526549" y="521917"/>
            <a:chExt cx="3680519" cy="1057924"/>
          </a:xfrm>
        </p:grpSpPr>
        <p:sp>
          <p:nvSpPr>
            <p:cNvPr id="8" name="TextBox 7"/>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Minimal Presentation</a:t>
              </a:r>
            </a:p>
          </p:txBody>
        </p:sp>
        <p:sp>
          <p:nvSpPr>
            <p:cNvPr id="9" name="TextBox 8"/>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2" name="Group 11"/>
          <p:cNvGrpSpPr/>
          <p:nvPr/>
        </p:nvGrpSpPr>
        <p:grpSpPr>
          <a:xfrm>
            <a:off x="7526549" y="2781468"/>
            <a:ext cx="3680519" cy="1288757"/>
            <a:chOff x="7526549" y="521917"/>
            <a:chExt cx="3680519" cy="1288757"/>
          </a:xfrm>
        </p:grpSpPr>
        <p:sp>
          <p:nvSpPr>
            <p:cNvPr id="13" name="TextBox 12"/>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Super clean template</a:t>
              </a:r>
            </a:p>
          </p:txBody>
        </p:sp>
        <p:sp>
          <p:nvSpPr>
            <p:cNvPr id="14" name="TextBox 13"/>
            <p:cNvSpPr txBox="1"/>
            <p:nvPr/>
          </p:nvSpPr>
          <p:spPr>
            <a:xfrm>
              <a:off x="7526549" y="887344"/>
              <a:ext cx="3680519" cy="923330"/>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grpSp>
      <p:grpSp>
        <p:nvGrpSpPr>
          <p:cNvPr id="16" name="Group 15"/>
          <p:cNvGrpSpPr/>
          <p:nvPr/>
        </p:nvGrpSpPr>
        <p:grpSpPr>
          <a:xfrm>
            <a:off x="7526549" y="4965448"/>
            <a:ext cx="3680519" cy="1057924"/>
            <a:chOff x="7526549" y="521917"/>
            <a:chExt cx="3680519" cy="1057924"/>
          </a:xfrm>
        </p:grpSpPr>
        <p:sp>
          <p:nvSpPr>
            <p:cNvPr id="17" name="TextBox 16"/>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Full customized</a:t>
              </a:r>
            </a:p>
          </p:txBody>
        </p:sp>
        <p:sp>
          <p:nvSpPr>
            <p:cNvPr id="18" name="TextBox 17"/>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sp>
        <p:nvSpPr>
          <p:cNvPr id="20" name="TextBox 19"/>
          <p:cNvSpPr txBox="1"/>
          <p:nvPr/>
        </p:nvSpPr>
        <p:spPr>
          <a:xfrm>
            <a:off x="914400" y="2910916"/>
            <a:ext cx="3447419"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Clean </a:t>
            </a:r>
            <a:r>
              <a:rPr lang="en-US" sz="4800" b="1" dirty="0">
                <a:solidFill>
                  <a:schemeClr val="accent1"/>
                </a:solidFill>
                <a:latin typeface="+mj-lt"/>
                <a:ea typeface="Bebas Neue" charset="0"/>
                <a:cs typeface="Bebas Neue" charset="0"/>
              </a:rPr>
              <a:t>post</a:t>
            </a:r>
          </a:p>
        </p:txBody>
      </p:sp>
      <p:cxnSp>
        <p:nvCxnSpPr>
          <p:cNvPr id="22" name="Straight Connector 21"/>
          <p:cNvCxnSpPr/>
          <p:nvPr/>
        </p:nvCxnSpPr>
        <p:spPr>
          <a:xfrm>
            <a:off x="0" y="3780858"/>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45147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26549" y="725312"/>
            <a:ext cx="3680519" cy="1057924"/>
            <a:chOff x="7526549" y="521917"/>
            <a:chExt cx="3680519" cy="1057924"/>
          </a:xfrm>
        </p:grpSpPr>
        <p:sp>
          <p:nvSpPr>
            <p:cNvPr id="12" name="TextBox 11"/>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Minimal Presentation</a:t>
              </a:r>
            </a:p>
          </p:txBody>
        </p:sp>
        <p:sp>
          <p:nvSpPr>
            <p:cNvPr id="13" name="TextBox 12"/>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5" name="Group 14"/>
          <p:cNvGrpSpPr/>
          <p:nvPr/>
        </p:nvGrpSpPr>
        <p:grpSpPr>
          <a:xfrm>
            <a:off x="7526549" y="5104025"/>
            <a:ext cx="3680519" cy="1057924"/>
            <a:chOff x="7526549" y="521917"/>
            <a:chExt cx="3680519" cy="1057924"/>
          </a:xfrm>
        </p:grpSpPr>
        <p:sp>
          <p:nvSpPr>
            <p:cNvPr id="16" name="TextBox 15"/>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World Best slides</a:t>
              </a:r>
            </a:p>
          </p:txBody>
        </p:sp>
        <p:sp>
          <p:nvSpPr>
            <p:cNvPr id="17" name="TextBox 16"/>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9" name="Group 18"/>
          <p:cNvGrpSpPr/>
          <p:nvPr/>
        </p:nvGrpSpPr>
        <p:grpSpPr>
          <a:xfrm>
            <a:off x="3026660" y="2881214"/>
            <a:ext cx="3680519" cy="1057924"/>
            <a:chOff x="6944275" y="521917"/>
            <a:chExt cx="3680519" cy="1057924"/>
          </a:xfrm>
        </p:grpSpPr>
        <p:sp>
          <p:nvSpPr>
            <p:cNvPr id="20" name="TextBox 19"/>
            <p:cNvSpPr txBox="1"/>
            <p:nvPr/>
          </p:nvSpPr>
          <p:spPr>
            <a:xfrm>
              <a:off x="6951798" y="521917"/>
              <a:ext cx="3672996" cy="275460"/>
            </a:xfrm>
            <a:prstGeom prst="rect">
              <a:avLst/>
            </a:prstGeom>
            <a:noFill/>
          </p:spPr>
          <p:txBody>
            <a:bodyPr wrap="square" lIns="0" rtlCol="0">
              <a:spAutoFit/>
            </a:bodyPr>
            <a:lstStyle/>
            <a:p>
              <a:pPr algn="r">
                <a:lnSpc>
                  <a:spcPct val="80000"/>
                </a:lnSpc>
              </a:pPr>
              <a:r>
                <a:rPr lang="en-US" sz="1400" b="1" dirty="0">
                  <a:latin typeface="+mj-lt"/>
                  <a:ea typeface="Roboto" charset="0"/>
                  <a:cs typeface="Roboto" charset="0"/>
                </a:rPr>
                <a:t>Dynamically Implement</a:t>
              </a:r>
            </a:p>
          </p:txBody>
        </p:sp>
        <p:sp>
          <p:nvSpPr>
            <p:cNvPr id="21" name="TextBox 20"/>
            <p:cNvSpPr txBox="1"/>
            <p:nvPr/>
          </p:nvSpPr>
          <p:spPr>
            <a:xfrm>
              <a:off x="6944275" y="887344"/>
              <a:ext cx="3680519" cy="692497"/>
            </a:xfrm>
            <a:prstGeom prst="rect">
              <a:avLst/>
            </a:prstGeom>
            <a:noFill/>
          </p:spPr>
          <p:txBody>
            <a:bodyPr wrap="square" lIns="0" tIns="0" rIns="91440" bIns="0" rtlCol="0">
              <a:spAutoFit/>
            </a:bodyPr>
            <a:lstStyle/>
            <a:p>
              <a:pPr algn="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763579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6" name="Rectangle 5"/>
          <p:cNvSpPr/>
          <p:nvPr/>
        </p:nvSpPr>
        <p:spPr>
          <a:xfrm>
            <a:off x="5077753" y="3061740"/>
            <a:ext cx="2044806" cy="741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300" dirty="0">
                <a:latin typeface="+mj-lt"/>
                <a:ea typeface="Bebas Neue Book" charset="0"/>
                <a:cs typeface="Bebas Neue Book" charset="0"/>
              </a:rPr>
              <a:t>VS</a:t>
            </a:r>
          </a:p>
        </p:txBody>
      </p:sp>
      <p:grpSp>
        <p:nvGrpSpPr>
          <p:cNvPr id="7" name="Group 6"/>
          <p:cNvGrpSpPr/>
          <p:nvPr/>
        </p:nvGrpSpPr>
        <p:grpSpPr>
          <a:xfrm rot="5400000">
            <a:off x="7047423" y="3267140"/>
            <a:ext cx="89313" cy="330784"/>
            <a:chOff x="1569366" y="5427922"/>
            <a:chExt cx="89313" cy="330784"/>
          </a:xfrm>
        </p:grpSpPr>
        <p:cxnSp>
          <p:nvCxnSpPr>
            <p:cNvPr id="8" name="Straight Connector 7"/>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riangle 8"/>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16200000" flipH="1">
            <a:off x="5040716" y="3267141"/>
            <a:ext cx="89313" cy="330784"/>
            <a:chOff x="1569366" y="5427922"/>
            <a:chExt cx="89313" cy="330784"/>
          </a:xfrm>
        </p:grpSpPr>
        <p:cxnSp>
          <p:nvCxnSpPr>
            <p:cNvPr id="11" name="Straight Connector 10"/>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riangle 11"/>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83002" y="861933"/>
            <a:ext cx="10224026" cy="5141199"/>
            <a:chOff x="981856" y="-7495"/>
            <a:chExt cx="10224026" cy="6858000"/>
          </a:xfrm>
        </p:grpSpPr>
        <p:cxnSp>
          <p:nvCxnSpPr>
            <p:cNvPr id="14" name="Straight Connector 13"/>
            <p:cNvCxnSpPr/>
            <p:nvPr/>
          </p:nvCxnSpPr>
          <p:spPr>
            <a:xfrm>
              <a:off x="98185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2666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146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1627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16107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05882"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3685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922084" y="2952944"/>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37" name="TextBox 36"/>
          <p:cNvSpPr txBox="1"/>
          <p:nvPr/>
        </p:nvSpPr>
        <p:spPr>
          <a:xfrm>
            <a:off x="922084" y="3199165"/>
            <a:ext cx="2388512"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8" name="TextBox 37"/>
          <p:cNvSpPr txBox="1"/>
          <p:nvPr/>
        </p:nvSpPr>
        <p:spPr>
          <a:xfrm>
            <a:off x="914400" y="1143734"/>
            <a:ext cx="2705228" cy="1311128"/>
          </a:xfrm>
          <a:prstGeom prst="rect">
            <a:avLst/>
          </a:prstGeom>
          <a:noFill/>
        </p:spPr>
        <p:txBody>
          <a:bodyPr wrap="none" lIns="0" rtlCol="0">
            <a:spAutoFit/>
          </a:bodyPr>
          <a:lstStyle/>
          <a:p>
            <a:pPr>
              <a:lnSpc>
                <a:spcPct val="80000"/>
              </a:lnSpc>
            </a:pPr>
            <a:r>
              <a:rPr lang="en-US" sz="4800" b="1" dirty="0" err="1">
                <a:latin typeface="+mj-lt"/>
                <a:ea typeface="Bebas Neue" charset="0"/>
                <a:cs typeface="Bebas Neue" charset="0"/>
              </a:rPr>
              <a:t>Iphone</a:t>
            </a:r>
            <a:endParaRPr lang="en-US" sz="4800" b="1" dirty="0">
              <a:latin typeface="+mj-lt"/>
              <a:ea typeface="Bebas Neue" charset="0"/>
              <a:cs typeface="Bebas Neue" charset="0"/>
            </a:endParaRPr>
          </a:p>
          <a:p>
            <a:pPr>
              <a:lnSpc>
                <a:spcPct val="80000"/>
              </a:lnSpc>
            </a:pPr>
            <a:r>
              <a:rPr lang="en-US" sz="4800" b="1" dirty="0">
                <a:latin typeface="+mj-lt"/>
                <a:ea typeface="Bebas Neue" charset="0"/>
                <a:cs typeface="Bebas Neue" charset="0"/>
              </a:rPr>
              <a:t>mockup</a:t>
            </a:r>
          </a:p>
        </p:txBody>
      </p:sp>
      <p:sp>
        <p:nvSpPr>
          <p:cNvPr id="40" name="TextBox 39"/>
          <p:cNvSpPr txBox="1"/>
          <p:nvPr/>
        </p:nvSpPr>
        <p:spPr>
          <a:xfrm>
            <a:off x="922084" y="3994883"/>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41" name="TextBox 40"/>
          <p:cNvSpPr txBox="1"/>
          <p:nvPr/>
        </p:nvSpPr>
        <p:spPr>
          <a:xfrm>
            <a:off x="922084" y="4241104"/>
            <a:ext cx="2388512"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Tree>
    <p:extLst>
      <p:ext uri="{BB962C8B-B14F-4D97-AF65-F5344CB8AC3E}">
        <p14:creationId xmlns:p14="http://schemas.microsoft.com/office/powerpoint/2010/main" val="44943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344" y="1075518"/>
            <a:ext cx="2397758" cy="468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189" y="1075518"/>
            <a:ext cx="2397758" cy="4684105"/>
          </a:xfrm>
          <a:prstGeom prst="rect">
            <a:avLst/>
          </a:prstGeom>
        </p:spPr>
      </p:pic>
      <p:sp>
        <p:nvSpPr>
          <p:cNvPr id="4" name="TextBox 3"/>
          <p:cNvSpPr txBox="1"/>
          <p:nvPr/>
        </p:nvSpPr>
        <p:spPr>
          <a:xfrm>
            <a:off x="926021" y="275078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5" name="TextBox 4"/>
          <p:cNvSpPr txBox="1"/>
          <p:nvPr/>
        </p:nvSpPr>
        <p:spPr>
          <a:xfrm>
            <a:off x="926020" y="299700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6" name="TextBox 5"/>
          <p:cNvSpPr txBox="1"/>
          <p:nvPr/>
        </p:nvSpPr>
        <p:spPr>
          <a:xfrm>
            <a:off x="926021" y="3792725"/>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7" name="TextBox 6"/>
          <p:cNvSpPr txBox="1"/>
          <p:nvPr/>
        </p:nvSpPr>
        <p:spPr>
          <a:xfrm>
            <a:off x="926020" y="4038946"/>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8" name="TextBox 7"/>
          <p:cNvSpPr txBox="1"/>
          <p:nvPr/>
        </p:nvSpPr>
        <p:spPr>
          <a:xfrm>
            <a:off x="9221976" y="275078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03</a:t>
            </a:r>
          </a:p>
        </p:txBody>
      </p:sp>
      <p:sp>
        <p:nvSpPr>
          <p:cNvPr id="9" name="TextBox 8"/>
          <p:cNvSpPr txBox="1"/>
          <p:nvPr/>
        </p:nvSpPr>
        <p:spPr>
          <a:xfrm>
            <a:off x="9221975" y="299700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10" name="TextBox 9"/>
          <p:cNvSpPr txBox="1"/>
          <p:nvPr/>
        </p:nvSpPr>
        <p:spPr>
          <a:xfrm>
            <a:off x="9221976" y="3792725"/>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04</a:t>
            </a:r>
          </a:p>
        </p:txBody>
      </p:sp>
      <p:sp>
        <p:nvSpPr>
          <p:cNvPr id="11" name="TextBox 10"/>
          <p:cNvSpPr txBox="1"/>
          <p:nvPr/>
        </p:nvSpPr>
        <p:spPr>
          <a:xfrm>
            <a:off x="9221975" y="4038946"/>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12" name="Picture Placeholder 11"/>
          <p:cNvSpPr>
            <a:spLocks noGrp="1"/>
          </p:cNvSpPr>
          <p:nvPr>
            <p:ph type="pic" sz="quarter" idx="11"/>
          </p:nvPr>
        </p:nvSpPr>
        <p:spPr/>
      </p:sp>
      <p:sp>
        <p:nvSpPr>
          <p:cNvPr id="13" name="Picture Placeholder 12"/>
          <p:cNvSpPr>
            <a:spLocks noGrp="1"/>
          </p:cNvSpPr>
          <p:nvPr>
            <p:ph type="pic" sz="quarter" idx="12"/>
          </p:nvPr>
        </p:nvSpPr>
        <p:spPr/>
      </p:sp>
    </p:spTree>
    <p:extLst>
      <p:ext uri="{BB962C8B-B14F-4D97-AF65-F5344CB8AC3E}">
        <p14:creationId xmlns:p14="http://schemas.microsoft.com/office/powerpoint/2010/main" val="206176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BA5E345-F948-FC45-AC7F-89F3D67AB8E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059" r="6059"/>
          <a:stretch>
            <a:fillRect/>
          </a:stretch>
        </p:blipFill>
        <p:spPr/>
      </p:pic>
      <p:sp>
        <p:nvSpPr>
          <p:cNvPr id="8" name="TextBox 7"/>
          <p:cNvSpPr txBox="1"/>
          <p:nvPr/>
        </p:nvSpPr>
        <p:spPr>
          <a:xfrm>
            <a:off x="7124700" y="1482040"/>
            <a:ext cx="4951686" cy="1311128"/>
          </a:xfrm>
          <a:prstGeom prst="rect">
            <a:avLst/>
          </a:prstGeom>
          <a:noFill/>
        </p:spPr>
        <p:txBody>
          <a:bodyPr wrap="square" lIns="0" rIns="0" rtlCol="0">
            <a:spAutoFit/>
          </a:bodyPr>
          <a:lstStyle/>
          <a:p>
            <a:pPr>
              <a:lnSpc>
                <a:spcPct val="90000"/>
              </a:lnSpc>
            </a:pPr>
            <a:r>
              <a:rPr lang="en-US" sz="4400" dirty="0">
                <a:solidFill>
                  <a:srgbClr val="FF0000"/>
                </a:solidFill>
                <a:latin typeface="+mj-lt"/>
              </a:rPr>
              <a:t>One</a:t>
            </a:r>
          </a:p>
          <a:p>
            <a:pPr>
              <a:lnSpc>
                <a:spcPct val="90000"/>
              </a:lnSpc>
            </a:pPr>
            <a:r>
              <a:rPr lang="en-US" sz="4400" dirty="0">
                <a:latin typeface="+mj-lt"/>
              </a:rPr>
              <a:t>Artificial intelligence</a:t>
            </a:r>
          </a:p>
        </p:txBody>
      </p:sp>
      <p:sp>
        <p:nvSpPr>
          <p:cNvPr id="9" name="TextBox 8"/>
          <p:cNvSpPr txBox="1"/>
          <p:nvPr/>
        </p:nvSpPr>
        <p:spPr>
          <a:xfrm>
            <a:off x="8359231" y="2835819"/>
            <a:ext cx="3393831" cy="1167371"/>
          </a:xfrm>
          <a:prstGeom prst="rect">
            <a:avLst/>
          </a:prstGeom>
          <a:noFill/>
        </p:spPr>
        <p:txBody>
          <a:bodyPr wrap="square" lIns="0" rIns="0" rtlCol="0">
            <a:spAutoFit/>
          </a:bodyPr>
          <a:lstStyle/>
          <a:p>
            <a:pPr>
              <a:lnSpc>
                <a:spcPct val="130000"/>
              </a:lnSpc>
            </a:pPr>
            <a:r>
              <a:rPr lang="en-US" sz="2800" dirty="0">
                <a:solidFill>
                  <a:schemeClr val="tx1">
                    <a:alpha val="70000"/>
                  </a:schemeClr>
                </a:solidFill>
              </a:rPr>
              <a:t>Self-learning at or above human level</a:t>
            </a:r>
          </a:p>
        </p:txBody>
      </p:sp>
      <p:cxnSp>
        <p:nvCxnSpPr>
          <p:cNvPr id="10" name="Straight Connector 9"/>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005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353" y="-677528"/>
            <a:ext cx="2179780" cy="42582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323" y="1094122"/>
            <a:ext cx="2179780" cy="42582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977" y="-392322"/>
            <a:ext cx="2179780" cy="4258277"/>
          </a:xfrm>
          <a:prstGeom prst="rect">
            <a:avLst/>
          </a:prstGeom>
        </p:spPr>
      </p:pic>
      <p:sp>
        <p:nvSpPr>
          <p:cNvPr id="20" name="TextBox 19"/>
          <p:cNvSpPr txBox="1"/>
          <p:nvPr/>
        </p:nvSpPr>
        <p:spPr>
          <a:xfrm>
            <a:off x="2971801" y="3989197"/>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21" name="TextBox 20"/>
          <p:cNvSpPr txBox="1"/>
          <p:nvPr/>
        </p:nvSpPr>
        <p:spPr>
          <a:xfrm>
            <a:off x="2971800" y="4235418"/>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2" name="TextBox 21"/>
          <p:cNvSpPr txBox="1"/>
          <p:nvPr/>
        </p:nvSpPr>
        <p:spPr>
          <a:xfrm>
            <a:off x="2971801" y="503113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23" name="TextBox 22"/>
          <p:cNvSpPr txBox="1"/>
          <p:nvPr/>
        </p:nvSpPr>
        <p:spPr>
          <a:xfrm>
            <a:off x="2971800" y="527735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7" name="Picture Placeholder 6"/>
          <p:cNvSpPr>
            <a:spLocks noGrp="1"/>
          </p:cNvSpPr>
          <p:nvPr>
            <p:ph type="pic" sz="quarter" idx="13"/>
          </p:nvPr>
        </p:nvSpPr>
        <p:spPr/>
      </p:sp>
    </p:spTree>
    <p:extLst>
      <p:ext uri="{BB962C8B-B14F-4D97-AF65-F5344CB8AC3E}">
        <p14:creationId xmlns:p14="http://schemas.microsoft.com/office/powerpoint/2010/main" val="1822863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980" y="595116"/>
            <a:ext cx="2931210" cy="5667768"/>
          </a:xfrm>
          <a:prstGeom prst="rect">
            <a:avLst/>
          </a:prstGeom>
        </p:spPr>
      </p:pic>
      <p:grpSp>
        <p:nvGrpSpPr>
          <p:cNvPr id="4" name="Group 3"/>
          <p:cNvGrpSpPr/>
          <p:nvPr/>
        </p:nvGrpSpPr>
        <p:grpSpPr>
          <a:xfrm>
            <a:off x="6838088" y="2487209"/>
            <a:ext cx="1864111" cy="1864111"/>
            <a:chOff x="4795024" y="1903141"/>
            <a:chExt cx="1864111" cy="1864111"/>
          </a:xfrm>
        </p:grpSpPr>
        <p:sp>
          <p:nvSpPr>
            <p:cNvPr id="5" name="Oval 4"/>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6" name="Arc 5"/>
            <p:cNvSpPr/>
            <p:nvPr/>
          </p:nvSpPr>
          <p:spPr>
            <a:xfrm>
              <a:off x="4795024" y="1903141"/>
              <a:ext cx="1864111" cy="1864111"/>
            </a:xfrm>
            <a:prstGeom prst="arc">
              <a:avLst>
                <a:gd name="adj1" fmla="val 16200000"/>
                <a:gd name="adj2" fmla="val 5340050"/>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5500</a:t>
              </a:r>
            </a:p>
          </p:txBody>
        </p:sp>
        <p:sp>
          <p:nvSpPr>
            <p:cNvPr id="8" name="TextBox 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9" name="TextBox 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0" name="Group 9"/>
          <p:cNvGrpSpPr/>
          <p:nvPr/>
        </p:nvGrpSpPr>
        <p:grpSpPr>
          <a:xfrm>
            <a:off x="8949384" y="2487209"/>
            <a:ext cx="1864111" cy="1864111"/>
            <a:chOff x="4795024" y="1903141"/>
            <a:chExt cx="1864111" cy="1864111"/>
          </a:xfrm>
        </p:grpSpPr>
        <p:sp>
          <p:nvSpPr>
            <p:cNvPr id="11" name="Oval 10"/>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2" name="Arc 11"/>
            <p:cNvSpPr/>
            <p:nvPr/>
          </p:nvSpPr>
          <p:spPr>
            <a:xfrm>
              <a:off x="4795024" y="1903141"/>
              <a:ext cx="1864111" cy="1864111"/>
            </a:xfrm>
            <a:prstGeom prst="arc">
              <a:avLst>
                <a:gd name="adj1" fmla="val 16200000"/>
                <a:gd name="adj2" fmla="val 10862173"/>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1231</a:t>
              </a:r>
            </a:p>
          </p:txBody>
        </p:sp>
        <p:sp>
          <p:nvSpPr>
            <p:cNvPr id="14" name="TextBox 13"/>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5" name="TextBox 14"/>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22" name="Group 21"/>
          <p:cNvGrpSpPr/>
          <p:nvPr/>
        </p:nvGrpSpPr>
        <p:grpSpPr>
          <a:xfrm>
            <a:off x="7107095" y="5073003"/>
            <a:ext cx="1308151" cy="777396"/>
            <a:chOff x="3024076" y="4023596"/>
            <a:chExt cx="1308151" cy="777396"/>
          </a:xfrm>
        </p:grpSpPr>
        <p:sp>
          <p:nvSpPr>
            <p:cNvPr id="23" name="TextBox 22"/>
            <p:cNvSpPr txBox="1"/>
            <p:nvPr/>
          </p:nvSpPr>
          <p:spPr>
            <a:xfrm>
              <a:off x="3037642" y="4023596"/>
              <a:ext cx="1294585"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Minimal</a:t>
              </a:r>
            </a:p>
            <a:p>
              <a:pPr>
                <a:lnSpc>
                  <a:spcPct val="80000"/>
                </a:lnSpc>
              </a:pPr>
              <a:r>
                <a:rPr lang="en-US" sz="1400" b="1" dirty="0">
                  <a:latin typeface="+mj-lt"/>
                  <a:ea typeface="Roboto" charset="0"/>
                  <a:cs typeface="Roboto" charset="0"/>
                </a:rPr>
                <a:t>Presentation</a:t>
              </a:r>
            </a:p>
          </p:txBody>
        </p:sp>
        <p:sp>
          <p:nvSpPr>
            <p:cNvPr id="24" name="TextBox 23"/>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25" name="Straight Connector 24"/>
            <p:cNvCxnSpPr/>
            <p:nvPr/>
          </p:nvCxnSpPr>
          <p:spPr>
            <a:xfrm>
              <a:off x="3032760" y="480099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9218806" y="5073003"/>
            <a:ext cx="1497306" cy="777396"/>
            <a:chOff x="3024076" y="4023596"/>
            <a:chExt cx="1497306" cy="777396"/>
          </a:xfrm>
        </p:grpSpPr>
        <p:sp>
          <p:nvSpPr>
            <p:cNvPr id="27" name="TextBox 26"/>
            <p:cNvSpPr txBox="1"/>
            <p:nvPr/>
          </p:nvSpPr>
          <p:spPr>
            <a:xfrm>
              <a:off x="3037642" y="4023596"/>
              <a:ext cx="148374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Graphic design</a:t>
              </a:r>
            </a:p>
            <a:p>
              <a:pPr>
                <a:lnSpc>
                  <a:spcPct val="80000"/>
                </a:lnSpc>
              </a:pPr>
              <a:r>
                <a:rPr lang="en-US" sz="1400" b="1" dirty="0">
                  <a:latin typeface="+mj-lt"/>
                  <a:ea typeface="Roboto" charset="0"/>
                  <a:cs typeface="Roboto" charset="0"/>
                </a:rPr>
                <a:t>Style</a:t>
              </a:r>
            </a:p>
          </p:txBody>
        </p:sp>
        <p:sp>
          <p:nvSpPr>
            <p:cNvPr id="28" name="TextBox 27"/>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29" name="Straight Connector 28"/>
            <p:cNvCxnSpPr/>
            <p:nvPr/>
          </p:nvCxnSpPr>
          <p:spPr>
            <a:xfrm>
              <a:off x="3032760" y="480099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7115779" y="1143734"/>
            <a:ext cx="4234493"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Apple Watch</a:t>
            </a:r>
            <a:endParaRPr lang="en-US" sz="4800" b="1" dirty="0">
              <a:solidFill>
                <a:schemeClr val="accent1"/>
              </a:solidFill>
              <a:latin typeface="+mj-lt"/>
              <a:ea typeface="Bebas Neue" charset="0"/>
              <a:cs typeface="Bebas Neue"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1925177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801" y="1909104"/>
            <a:ext cx="2160396" cy="4404458"/>
          </a:xfrm>
          <a:prstGeom prst="rect">
            <a:avLst/>
          </a:prstGeom>
          <a:effectLst/>
        </p:spPr>
      </p:pic>
      <p:sp>
        <p:nvSpPr>
          <p:cNvPr id="17" name="TextBox 16"/>
          <p:cNvSpPr txBox="1"/>
          <p:nvPr/>
        </p:nvSpPr>
        <p:spPr>
          <a:xfrm>
            <a:off x="914400" y="1011313"/>
            <a:ext cx="5885586" cy="720197"/>
          </a:xfrm>
          <a:prstGeom prst="rect">
            <a:avLst/>
          </a:prstGeom>
          <a:noFill/>
        </p:spPr>
        <p:txBody>
          <a:bodyPr wrap="none" lIns="0" rtlCol="0">
            <a:spAutoFit/>
          </a:bodyPr>
          <a:lstStyle/>
          <a:p>
            <a:pPr>
              <a:lnSpc>
                <a:spcPct val="80000"/>
              </a:lnSpc>
            </a:pPr>
            <a:r>
              <a:rPr lang="en-US" sz="4800" b="1" err="1">
                <a:latin typeface="+mj-lt"/>
                <a:ea typeface="Bebas Neue" charset="0"/>
                <a:cs typeface="Bebas Neue" charset="0"/>
              </a:rPr>
              <a:t>icometric</a:t>
            </a:r>
            <a:r>
              <a:rPr lang="en-US" sz="4800" b="1" dirty="0">
                <a:latin typeface="+mj-lt"/>
                <a:ea typeface="Bebas Neue" charset="0"/>
                <a:cs typeface="Bebas Neue" charset="0"/>
              </a:rPr>
              <a:t> mockup</a:t>
            </a:r>
          </a:p>
        </p:txBody>
      </p:sp>
      <p:sp>
        <p:nvSpPr>
          <p:cNvPr id="2" name="Picture Placeholder 1"/>
          <p:cNvSpPr>
            <a:spLocks noGrp="1"/>
          </p:cNvSpPr>
          <p:nvPr>
            <p:ph type="pic" sz="quarter" idx="14"/>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7"/>
          </p:nvPr>
        </p:nvSpPr>
        <p:spPr/>
      </p:sp>
      <p:sp>
        <p:nvSpPr>
          <p:cNvPr id="7" name="Picture Placeholder 6"/>
          <p:cNvSpPr>
            <a:spLocks noGrp="1"/>
          </p:cNvSpPr>
          <p:nvPr>
            <p:ph type="pic" sz="quarter" idx="16"/>
          </p:nvPr>
        </p:nvSpPr>
        <p:spPr/>
      </p:sp>
      <p:sp>
        <p:nvSpPr>
          <p:cNvPr id="8" name="Picture Placeholder 7"/>
          <p:cNvSpPr>
            <a:spLocks noGrp="1"/>
          </p:cNvSpPr>
          <p:nvPr>
            <p:ph type="pic" sz="quarter" idx="15"/>
          </p:nvPr>
        </p:nvSpPr>
        <p:spPr/>
      </p:sp>
    </p:spTree>
    <p:extLst>
      <p:ext uri="{BB962C8B-B14F-4D97-AF65-F5344CB8AC3E}">
        <p14:creationId xmlns:p14="http://schemas.microsoft.com/office/powerpoint/2010/main" val="885316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177619" y="1941731"/>
            <a:ext cx="2175811" cy="4325257"/>
            <a:chOff x="3177619" y="1941731"/>
            <a:chExt cx="2175811" cy="4325257"/>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a:outerShdw blurRad="469900" dist="215900" dir="5400000" algn="t" rotWithShape="0">
                <a:prstClr val="black">
                  <a:alpha val="17000"/>
                </a:prstClr>
              </a:outerShdw>
            </a:effectLst>
          </p:spPr>
        </p:pic>
        <p:sp>
          <p:nvSpPr>
            <p:cNvPr id="23" name="Rectangle 22"/>
            <p:cNvSpPr/>
            <p:nvPr/>
          </p:nvSpPr>
          <p:spPr>
            <a:xfrm>
              <a:off x="3940285" y="2158205"/>
              <a:ext cx="701605" cy="152448"/>
            </a:xfrm>
            <a:prstGeom prst="rect">
              <a:avLst/>
            </a:prstGeom>
            <a:solidFill>
              <a:srgbClr val="F3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a:outerShdw blurRad="469900" dist="215900" dir="5400000" algn="t" rotWithShape="0">
              <a:prstClr val="black">
                <a:alpha val="17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a:outerShdw blurRad="469900" dist="215900" dir="5400000" algn="t" rotWithShape="0">
              <a:prstClr val="black">
                <a:alpha val="17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a:outerShdw blurRad="469900" dist="215900" dir="5400000" algn="t" rotWithShape="0">
              <a:prstClr val="black">
                <a:alpha val="17000"/>
              </a:prstClr>
            </a:outerShdw>
          </a:effectLst>
        </p:spPr>
      </p:pic>
      <p:sp>
        <p:nvSpPr>
          <p:cNvPr id="12" name="TextBox 11"/>
          <p:cNvSpPr txBox="1"/>
          <p:nvPr/>
        </p:nvSpPr>
        <p:spPr>
          <a:xfrm>
            <a:off x="914400" y="1011313"/>
            <a:ext cx="2378215" cy="1006429"/>
          </a:xfrm>
          <a:prstGeom prst="rect">
            <a:avLst/>
          </a:prstGeom>
          <a:noFill/>
        </p:spPr>
        <p:txBody>
          <a:bodyPr wrap="none" lIns="0" rtlCol="0">
            <a:spAutoFit/>
          </a:bodyPr>
          <a:lstStyle/>
          <a:p>
            <a:pPr>
              <a:lnSpc>
                <a:spcPct val="80000"/>
              </a:lnSpc>
            </a:pPr>
            <a:r>
              <a:rPr lang="en-US" sz="3600" b="1" dirty="0" err="1">
                <a:latin typeface="+mj-lt"/>
                <a:ea typeface="Bebas Neue" charset="0"/>
                <a:cs typeface="Bebas Neue" charset="0"/>
              </a:rPr>
              <a:t>Icometric</a:t>
            </a:r>
            <a:endParaRPr lang="en-US" sz="3600" b="1" dirty="0">
              <a:latin typeface="+mj-lt"/>
              <a:ea typeface="Bebas Neue" charset="0"/>
              <a:cs typeface="Bebas Neue" charset="0"/>
            </a:endParaRPr>
          </a:p>
          <a:p>
            <a:pPr>
              <a:lnSpc>
                <a:spcPct val="80000"/>
              </a:lnSpc>
            </a:pPr>
            <a:r>
              <a:rPr lang="en-US" sz="3600" b="1" dirty="0">
                <a:latin typeface="+mj-lt"/>
                <a:ea typeface="Bebas Neue" charset="0"/>
                <a:cs typeface="Bebas Neue" charset="0"/>
              </a:rPr>
              <a:t>mockup</a:t>
            </a:r>
          </a:p>
        </p:txBody>
      </p:sp>
      <p:sp>
        <p:nvSpPr>
          <p:cNvPr id="2" name="Picture Placeholder 1"/>
          <p:cNvSpPr>
            <a:spLocks noGrp="1"/>
          </p:cNvSpPr>
          <p:nvPr>
            <p:ph type="pic" sz="quarter" idx="14"/>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2"/>
          </p:nvPr>
        </p:nvSpPr>
        <p:spPr/>
      </p:sp>
      <p:sp>
        <p:nvSpPr>
          <p:cNvPr id="14" name="Picture Placeholder 13"/>
          <p:cNvSpPr>
            <a:spLocks noGrp="1"/>
          </p:cNvSpPr>
          <p:nvPr>
            <p:ph type="pic" sz="quarter" idx="15"/>
          </p:nvPr>
        </p:nvSpPr>
        <p:spPr/>
      </p:sp>
    </p:spTree>
    <p:extLst>
      <p:ext uri="{BB962C8B-B14F-4D97-AF65-F5344CB8AC3E}">
        <p14:creationId xmlns:p14="http://schemas.microsoft.com/office/powerpoint/2010/main" val="665636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793647" y="1924637"/>
            <a:ext cx="3561442"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dirty="0">
                <a:latin typeface="+mj-lt"/>
              </a:rPr>
              <a:t>Mobile</a:t>
            </a:r>
            <a:br>
              <a:rPr lang="en-US" dirty="0">
                <a:latin typeface="+mj-lt"/>
              </a:rPr>
            </a:br>
            <a:r>
              <a:rPr lang="en-US" dirty="0">
                <a:latin typeface="+mj-lt"/>
              </a:rPr>
              <a:t>application</a:t>
            </a:r>
          </a:p>
        </p:txBody>
      </p:sp>
      <p:sp>
        <p:nvSpPr>
          <p:cNvPr id="10" name="TextBox 9"/>
          <p:cNvSpPr txBox="1"/>
          <p:nvPr/>
        </p:nvSpPr>
        <p:spPr>
          <a:xfrm>
            <a:off x="6793647" y="3383951"/>
            <a:ext cx="1405834" cy="276999"/>
          </a:xfrm>
          <a:prstGeom prst="rect">
            <a:avLst/>
          </a:prstGeom>
          <a:noFill/>
        </p:spPr>
        <p:txBody>
          <a:bodyPr wrap="none" lIns="0" rIns="0" rtlCol="0">
            <a:spAutoFit/>
          </a:bodyPr>
          <a:lstStyle/>
          <a:p>
            <a:r>
              <a:rPr lang="en-US" sz="1200" b="1" dirty="0">
                <a:latin typeface="+mj-lt"/>
                <a:ea typeface="Source Sans Pro Semibold" charset="0"/>
                <a:cs typeface="Source Sans Pro Semibold" charset="0"/>
              </a:rPr>
              <a:t>YOUR TITLE HERE</a:t>
            </a:r>
          </a:p>
        </p:txBody>
      </p:sp>
      <p:sp>
        <p:nvSpPr>
          <p:cNvPr id="11" name="TextBox 10"/>
          <p:cNvSpPr txBox="1"/>
          <p:nvPr/>
        </p:nvSpPr>
        <p:spPr>
          <a:xfrm>
            <a:off x="6795829" y="3711354"/>
            <a:ext cx="3452142" cy="55399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12" name="TextBox 11"/>
          <p:cNvSpPr txBox="1"/>
          <p:nvPr/>
        </p:nvSpPr>
        <p:spPr>
          <a:xfrm>
            <a:off x="6793647" y="4587817"/>
            <a:ext cx="1405834" cy="276999"/>
          </a:xfrm>
          <a:prstGeom prst="rect">
            <a:avLst/>
          </a:prstGeom>
          <a:noFill/>
        </p:spPr>
        <p:txBody>
          <a:bodyPr wrap="none" lIns="0" rIns="0" rtlCol="0">
            <a:spAutoFit/>
          </a:bodyPr>
          <a:lstStyle/>
          <a:p>
            <a:r>
              <a:rPr lang="en-US" sz="1200" b="1" dirty="0">
                <a:latin typeface="+mj-lt"/>
                <a:ea typeface="Source Sans Pro Semibold" charset="0"/>
                <a:cs typeface="Source Sans Pro Semibold" charset="0"/>
              </a:rPr>
              <a:t>YOUR TITLE HERE</a:t>
            </a:r>
          </a:p>
        </p:txBody>
      </p:sp>
      <p:sp>
        <p:nvSpPr>
          <p:cNvPr id="13" name="TextBox 12"/>
          <p:cNvSpPr txBox="1"/>
          <p:nvPr/>
        </p:nvSpPr>
        <p:spPr>
          <a:xfrm>
            <a:off x="6795829" y="4915220"/>
            <a:ext cx="3452142" cy="55399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0"/>
          </p:nvPr>
        </p:nvSpPr>
        <p:spPr/>
      </p:sp>
    </p:spTree>
    <p:extLst>
      <p:ext uri="{BB962C8B-B14F-4D97-AF65-F5344CB8AC3E}">
        <p14:creationId xmlns:p14="http://schemas.microsoft.com/office/powerpoint/2010/main" val="809922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31948"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9" name="Rectangle 8"/>
          <p:cNvSpPr/>
          <p:nvPr/>
        </p:nvSpPr>
        <p:spPr>
          <a:xfrm>
            <a:off x="4779546"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0" name="Rectangle 9"/>
          <p:cNvSpPr/>
          <p:nvPr/>
        </p:nvSpPr>
        <p:spPr>
          <a:xfrm>
            <a:off x="8005487"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152135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9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3"/>
          <p:cNvSpPr>
            <a:spLocks/>
          </p:cNvSpPr>
          <p:nvPr/>
        </p:nvSpPr>
        <p:spPr bwMode="auto">
          <a:xfrm>
            <a:off x="2354436" y="2653767"/>
            <a:ext cx="1177828" cy="1800348"/>
          </a:xfrm>
          <a:custGeom>
            <a:avLst/>
            <a:gdLst>
              <a:gd name="T0" fmla="*/ 184 w 736"/>
              <a:gd name="T1" fmla="*/ 4 h 1125"/>
              <a:gd name="T2" fmla="*/ 255 w 736"/>
              <a:gd name="T3" fmla="*/ 32 h 1125"/>
              <a:gd name="T4" fmla="*/ 314 w 736"/>
              <a:gd name="T5" fmla="*/ 93 h 1125"/>
              <a:gd name="T6" fmla="*/ 349 w 736"/>
              <a:gd name="T7" fmla="*/ 198 h 1125"/>
              <a:gd name="T8" fmla="*/ 394 w 736"/>
              <a:gd name="T9" fmla="*/ 290 h 1125"/>
              <a:gd name="T10" fmla="*/ 430 w 736"/>
              <a:gd name="T11" fmla="*/ 367 h 1125"/>
              <a:gd name="T12" fmla="*/ 443 w 736"/>
              <a:gd name="T13" fmla="*/ 418 h 1125"/>
              <a:gd name="T14" fmla="*/ 472 w 736"/>
              <a:gd name="T15" fmla="*/ 374 h 1125"/>
              <a:gd name="T16" fmla="*/ 522 w 736"/>
              <a:gd name="T17" fmla="*/ 338 h 1125"/>
              <a:gd name="T18" fmla="*/ 563 w 736"/>
              <a:gd name="T19" fmla="*/ 275 h 1125"/>
              <a:gd name="T20" fmla="*/ 615 w 736"/>
              <a:gd name="T21" fmla="*/ 236 h 1125"/>
              <a:gd name="T22" fmla="*/ 670 w 736"/>
              <a:gd name="T23" fmla="*/ 234 h 1125"/>
              <a:gd name="T24" fmla="*/ 717 w 736"/>
              <a:gd name="T25" fmla="*/ 250 h 1125"/>
              <a:gd name="T26" fmla="*/ 736 w 736"/>
              <a:gd name="T27" fmla="*/ 261 h 1125"/>
              <a:gd name="T28" fmla="*/ 694 w 736"/>
              <a:gd name="T29" fmla="*/ 282 h 1125"/>
              <a:gd name="T30" fmla="*/ 651 w 736"/>
              <a:gd name="T31" fmla="*/ 329 h 1125"/>
              <a:gd name="T32" fmla="*/ 592 w 736"/>
              <a:gd name="T33" fmla="*/ 342 h 1125"/>
              <a:gd name="T34" fmla="*/ 545 w 736"/>
              <a:gd name="T35" fmla="*/ 341 h 1125"/>
              <a:gd name="T36" fmla="*/ 493 w 736"/>
              <a:gd name="T37" fmla="*/ 402 h 1125"/>
              <a:gd name="T38" fmla="*/ 468 w 736"/>
              <a:gd name="T39" fmla="*/ 506 h 1125"/>
              <a:gd name="T40" fmla="*/ 468 w 736"/>
              <a:gd name="T41" fmla="*/ 653 h 1125"/>
              <a:gd name="T42" fmla="*/ 488 w 736"/>
              <a:gd name="T43" fmla="*/ 784 h 1125"/>
              <a:gd name="T44" fmla="*/ 512 w 736"/>
              <a:gd name="T45" fmla="*/ 867 h 1125"/>
              <a:gd name="T46" fmla="*/ 544 w 736"/>
              <a:gd name="T47" fmla="*/ 924 h 1125"/>
              <a:gd name="T48" fmla="*/ 586 w 736"/>
              <a:gd name="T49" fmla="*/ 968 h 1125"/>
              <a:gd name="T50" fmla="*/ 605 w 736"/>
              <a:gd name="T51" fmla="*/ 987 h 1125"/>
              <a:gd name="T52" fmla="*/ 586 w 736"/>
              <a:gd name="T53" fmla="*/ 978 h 1125"/>
              <a:gd name="T54" fmla="*/ 531 w 736"/>
              <a:gd name="T55" fmla="*/ 943 h 1125"/>
              <a:gd name="T56" fmla="*/ 488 w 736"/>
              <a:gd name="T57" fmla="*/ 895 h 1125"/>
              <a:gd name="T58" fmla="*/ 474 w 736"/>
              <a:gd name="T59" fmla="*/ 863 h 1125"/>
              <a:gd name="T60" fmla="*/ 462 w 736"/>
              <a:gd name="T61" fmla="*/ 914 h 1125"/>
              <a:gd name="T62" fmla="*/ 466 w 736"/>
              <a:gd name="T63" fmla="*/ 990 h 1125"/>
              <a:gd name="T64" fmla="*/ 464 w 736"/>
              <a:gd name="T65" fmla="*/ 1051 h 1125"/>
              <a:gd name="T66" fmla="*/ 459 w 736"/>
              <a:gd name="T67" fmla="*/ 1052 h 1125"/>
              <a:gd name="T68" fmla="*/ 450 w 736"/>
              <a:gd name="T69" fmla="*/ 1004 h 1125"/>
              <a:gd name="T70" fmla="*/ 443 w 736"/>
              <a:gd name="T71" fmla="*/ 978 h 1125"/>
              <a:gd name="T72" fmla="*/ 429 w 736"/>
              <a:gd name="T73" fmla="*/ 939 h 1125"/>
              <a:gd name="T74" fmla="*/ 423 w 736"/>
              <a:gd name="T75" fmla="*/ 930 h 1125"/>
              <a:gd name="T76" fmla="*/ 410 w 736"/>
              <a:gd name="T77" fmla="*/ 961 h 1125"/>
              <a:gd name="T78" fmla="*/ 408 w 736"/>
              <a:gd name="T79" fmla="*/ 1006 h 1125"/>
              <a:gd name="T80" fmla="*/ 405 w 736"/>
              <a:gd name="T81" fmla="*/ 1070 h 1125"/>
              <a:gd name="T82" fmla="*/ 401 w 736"/>
              <a:gd name="T83" fmla="*/ 1121 h 1125"/>
              <a:gd name="T84" fmla="*/ 399 w 736"/>
              <a:gd name="T85" fmla="*/ 1116 h 1125"/>
              <a:gd name="T86" fmla="*/ 394 w 736"/>
              <a:gd name="T87" fmla="*/ 1061 h 1125"/>
              <a:gd name="T88" fmla="*/ 381 w 736"/>
              <a:gd name="T89" fmla="*/ 982 h 1125"/>
              <a:gd name="T90" fmla="*/ 381 w 736"/>
              <a:gd name="T91" fmla="*/ 933 h 1125"/>
              <a:gd name="T92" fmla="*/ 369 w 736"/>
              <a:gd name="T93" fmla="*/ 913 h 1125"/>
              <a:gd name="T94" fmla="*/ 314 w 736"/>
              <a:gd name="T95" fmla="*/ 965 h 1125"/>
              <a:gd name="T96" fmla="*/ 287 w 736"/>
              <a:gd name="T97" fmla="*/ 982 h 1125"/>
              <a:gd name="T98" fmla="*/ 369 w 736"/>
              <a:gd name="T99" fmla="*/ 859 h 1125"/>
              <a:gd name="T100" fmla="*/ 408 w 736"/>
              <a:gd name="T101" fmla="*/ 674 h 1125"/>
              <a:gd name="T102" fmla="*/ 413 w 736"/>
              <a:gd name="T103" fmla="*/ 504 h 1125"/>
              <a:gd name="T104" fmla="*/ 392 w 736"/>
              <a:gd name="T105" fmla="*/ 376 h 1125"/>
              <a:gd name="T106" fmla="*/ 362 w 736"/>
              <a:gd name="T107" fmla="*/ 287 h 1125"/>
              <a:gd name="T108" fmla="*/ 330 w 736"/>
              <a:gd name="T109" fmla="*/ 249 h 1125"/>
              <a:gd name="T110" fmla="*/ 258 w 736"/>
              <a:gd name="T111" fmla="*/ 239 h 1125"/>
              <a:gd name="T112" fmla="*/ 174 w 736"/>
              <a:gd name="T113" fmla="*/ 208 h 1125"/>
              <a:gd name="T114" fmla="*/ 104 w 736"/>
              <a:gd name="T115" fmla="*/ 150 h 1125"/>
              <a:gd name="T116" fmla="*/ 66 w 736"/>
              <a:gd name="T117" fmla="*/ 71 h 1125"/>
              <a:gd name="T118" fmla="*/ 16 w 736"/>
              <a:gd name="T119" fmla="*/ 29 h 1125"/>
              <a:gd name="T120" fmla="*/ 11 w 736"/>
              <a:gd name="T121" fmla="*/ 20 h 1125"/>
              <a:gd name="T122" fmla="*/ 50 w 736"/>
              <a:gd name="T123" fmla="*/ 9 h 1125"/>
              <a:gd name="T124" fmla="*/ 113 w 736"/>
              <a:gd name="T125"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1125">
                <a:moveTo>
                  <a:pt x="136" y="0"/>
                </a:moveTo>
                <a:lnTo>
                  <a:pt x="159" y="1"/>
                </a:lnTo>
                <a:lnTo>
                  <a:pt x="184" y="4"/>
                </a:lnTo>
                <a:lnTo>
                  <a:pt x="209" y="10"/>
                </a:lnTo>
                <a:lnTo>
                  <a:pt x="232" y="19"/>
                </a:lnTo>
                <a:lnTo>
                  <a:pt x="255" y="32"/>
                </a:lnTo>
                <a:lnTo>
                  <a:pt x="277" y="48"/>
                </a:lnTo>
                <a:lnTo>
                  <a:pt x="296" y="68"/>
                </a:lnTo>
                <a:lnTo>
                  <a:pt x="314" y="93"/>
                </a:lnTo>
                <a:lnTo>
                  <a:pt x="328" y="122"/>
                </a:lnTo>
                <a:lnTo>
                  <a:pt x="340" y="157"/>
                </a:lnTo>
                <a:lnTo>
                  <a:pt x="349" y="198"/>
                </a:lnTo>
                <a:lnTo>
                  <a:pt x="353" y="245"/>
                </a:lnTo>
                <a:lnTo>
                  <a:pt x="375" y="266"/>
                </a:lnTo>
                <a:lnTo>
                  <a:pt x="394" y="290"/>
                </a:lnTo>
                <a:lnTo>
                  <a:pt x="408" y="316"/>
                </a:lnTo>
                <a:lnTo>
                  <a:pt x="420" y="342"/>
                </a:lnTo>
                <a:lnTo>
                  <a:pt x="430" y="367"/>
                </a:lnTo>
                <a:lnTo>
                  <a:pt x="436" y="389"/>
                </a:lnTo>
                <a:lnTo>
                  <a:pt x="440" y="406"/>
                </a:lnTo>
                <a:lnTo>
                  <a:pt x="443" y="418"/>
                </a:lnTo>
                <a:lnTo>
                  <a:pt x="443" y="422"/>
                </a:lnTo>
                <a:lnTo>
                  <a:pt x="456" y="394"/>
                </a:lnTo>
                <a:lnTo>
                  <a:pt x="472" y="374"/>
                </a:lnTo>
                <a:lnTo>
                  <a:pt x="488" y="358"/>
                </a:lnTo>
                <a:lnTo>
                  <a:pt x="504" y="346"/>
                </a:lnTo>
                <a:lnTo>
                  <a:pt x="522" y="338"/>
                </a:lnTo>
                <a:lnTo>
                  <a:pt x="536" y="333"/>
                </a:lnTo>
                <a:lnTo>
                  <a:pt x="548" y="300"/>
                </a:lnTo>
                <a:lnTo>
                  <a:pt x="563" y="275"/>
                </a:lnTo>
                <a:lnTo>
                  <a:pt x="579" y="258"/>
                </a:lnTo>
                <a:lnTo>
                  <a:pt x="596" y="245"/>
                </a:lnTo>
                <a:lnTo>
                  <a:pt x="615" y="236"/>
                </a:lnTo>
                <a:lnTo>
                  <a:pt x="634" y="233"/>
                </a:lnTo>
                <a:lnTo>
                  <a:pt x="653" y="233"/>
                </a:lnTo>
                <a:lnTo>
                  <a:pt x="670" y="234"/>
                </a:lnTo>
                <a:lnTo>
                  <a:pt x="688" y="239"/>
                </a:lnTo>
                <a:lnTo>
                  <a:pt x="704" y="245"/>
                </a:lnTo>
                <a:lnTo>
                  <a:pt x="717" y="250"/>
                </a:lnTo>
                <a:lnTo>
                  <a:pt x="727" y="255"/>
                </a:lnTo>
                <a:lnTo>
                  <a:pt x="733" y="259"/>
                </a:lnTo>
                <a:lnTo>
                  <a:pt x="736" y="261"/>
                </a:lnTo>
                <a:lnTo>
                  <a:pt x="723" y="263"/>
                </a:lnTo>
                <a:lnTo>
                  <a:pt x="708" y="271"/>
                </a:lnTo>
                <a:lnTo>
                  <a:pt x="694" y="282"/>
                </a:lnTo>
                <a:lnTo>
                  <a:pt x="681" y="301"/>
                </a:lnTo>
                <a:lnTo>
                  <a:pt x="667" y="317"/>
                </a:lnTo>
                <a:lnTo>
                  <a:pt x="651" y="329"/>
                </a:lnTo>
                <a:lnTo>
                  <a:pt x="633" y="336"/>
                </a:lnTo>
                <a:lnTo>
                  <a:pt x="612" y="341"/>
                </a:lnTo>
                <a:lnTo>
                  <a:pt x="592" y="342"/>
                </a:lnTo>
                <a:lnTo>
                  <a:pt x="573" y="343"/>
                </a:lnTo>
                <a:lnTo>
                  <a:pt x="557" y="342"/>
                </a:lnTo>
                <a:lnTo>
                  <a:pt x="545" y="341"/>
                </a:lnTo>
                <a:lnTo>
                  <a:pt x="522" y="358"/>
                </a:lnTo>
                <a:lnTo>
                  <a:pt x="506" y="378"/>
                </a:lnTo>
                <a:lnTo>
                  <a:pt x="493" y="402"/>
                </a:lnTo>
                <a:lnTo>
                  <a:pt x="483" y="428"/>
                </a:lnTo>
                <a:lnTo>
                  <a:pt x="474" y="457"/>
                </a:lnTo>
                <a:lnTo>
                  <a:pt x="468" y="506"/>
                </a:lnTo>
                <a:lnTo>
                  <a:pt x="465" y="556"/>
                </a:lnTo>
                <a:lnTo>
                  <a:pt x="465" y="605"/>
                </a:lnTo>
                <a:lnTo>
                  <a:pt x="468" y="653"/>
                </a:lnTo>
                <a:lnTo>
                  <a:pt x="474" y="700"/>
                </a:lnTo>
                <a:lnTo>
                  <a:pt x="481" y="744"/>
                </a:lnTo>
                <a:lnTo>
                  <a:pt x="488" y="784"/>
                </a:lnTo>
                <a:lnTo>
                  <a:pt x="497" y="818"/>
                </a:lnTo>
                <a:lnTo>
                  <a:pt x="504" y="847"/>
                </a:lnTo>
                <a:lnTo>
                  <a:pt x="512" y="867"/>
                </a:lnTo>
                <a:lnTo>
                  <a:pt x="519" y="886"/>
                </a:lnTo>
                <a:lnTo>
                  <a:pt x="531" y="905"/>
                </a:lnTo>
                <a:lnTo>
                  <a:pt x="544" y="924"/>
                </a:lnTo>
                <a:lnTo>
                  <a:pt x="558" y="940"/>
                </a:lnTo>
                <a:lnTo>
                  <a:pt x="573" y="955"/>
                </a:lnTo>
                <a:lnTo>
                  <a:pt x="586" y="968"/>
                </a:lnTo>
                <a:lnTo>
                  <a:pt x="596" y="978"/>
                </a:lnTo>
                <a:lnTo>
                  <a:pt x="603" y="984"/>
                </a:lnTo>
                <a:lnTo>
                  <a:pt x="605" y="987"/>
                </a:lnTo>
                <a:lnTo>
                  <a:pt x="603" y="985"/>
                </a:lnTo>
                <a:lnTo>
                  <a:pt x="598" y="982"/>
                </a:lnTo>
                <a:lnTo>
                  <a:pt x="586" y="978"/>
                </a:lnTo>
                <a:lnTo>
                  <a:pt x="571" y="971"/>
                </a:lnTo>
                <a:lnTo>
                  <a:pt x="554" y="959"/>
                </a:lnTo>
                <a:lnTo>
                  <a:pt x="531" y="943"/>
                </a:lnTo>
                <a:lnTo>
                  <a:pt x="510" y="926"/>
                </a:lnTo>
                <a:lnTo>
                  <a:pt x="497" y="910"/>
                </a:lnTo>
                <a:lnTo>
                  <a:pt x="488" y="895"/>
                </a:lnTo>
                <a:lnTo>
                  <a:pt x="483" y="882"/>
                </a:lnTo>
                <a:lnTo>
                  <a:pt x="478" y="872"/>
                </a:lnTo>
                <a:lnTo>
                  <a:pt x="474" y="863"/>
                </a:lnTo>
                <a:lnTo>
                  <a:pt x="469" y="875"/>
                </a:lnTo>
                <a:lnTo>
                  <a:pt x="465" y="892"/>
                </a:lnTo>
                <a:lnTo>
                  <a:pt x="462" y="914"/>
                </a:lnTo>
                <a:lnTo>
                  <a:pt x="461" y="939"/>
                </a:lnTo>
                <a:lnTo>
                  <a:pt x="464" y="966"/>
                </a:lnTo>
                <a:lnTo>
                  <a:pt x="466" y="990"/>
                </a:lnTo>
                <a:lnTo>
                  <a:pt x="466" y="1013"/>
                </a:lnTo>
                <a:lnTo>
                  <a:pt x="465" y="1033"/>
                </a:lnTo>
                <a:lnTo>
                  <a:pt x="464" y="1051"/>
                </a:lnTo>
                <a:lnTo>
                  <a:pt x="461" y="1064"/>
                </a:lnTo>
                <a:lnTo>
                  <a:pt x="461" y="1068"/>
                </a:lnTo>
                <a:lnTo>
                  <a:pt x="459" y="1052"/>
                </a:lnTo>
                <a:lnTo>
                  <a:pt x="456" y="1036"/>
                </a:lnTo>
                <a:lnTo>
                  <a:pt x="453" y="1019"/>
                </a:lnTo>
                <a:lnTo>
                  <a:pt x="450" y="1004"/>
                </a:lnTo>
                <a:lnTo>
                  <a:pt x="448" y="994"/>
                </a:lnTo>
                <a:lnTo>
                  <a:pt x="446" y="990"/>
                </a:lnTo>
                <a:lnTo>
                  <a:pt x="443" y="978"/>
                </a:lnTo>
                <a:lnTo>
                  <a:pt x="439" y="965"/>
                </a:lnTo>
                <a:lnTo>
                  <a:pt x="433" y="950"/>
                </a:lnTo>
                <a:lnTo>
                  <a:pt x="429" y="939"/>
                </a:lnTo>
                <a:lnTo>
                  <a:pt x="426" y="930"/>
                </a:lnTo>
                <a:lnTo>
                  <a:pt x="424" y="927"/>
                </a:lnTo>
                <a:lnTo>
                  <a:pt x="423" y="930"/>
                </a:lnTo>
                <a:lnTo>
                  <a:pt x="418" y="937"/>
                </a:lnTo>
                <a:lnTo>
                  <a:pt x="414" y="947"/>
                </a:lnTo>
                <a:lnTo>
                  <a:pt x="410" y="961"/>
                </a:lnTo>
                <a:lnTo>
                  <a:pt x="407" y="975"/>
                </a:lnTo>
                <a:lnTo>
                  <a:pt x="408" y="991"/>
                </a:lnTo>
                <a:lnTo>
                  <a:pt x="408" y="1006"/>
                </a:lnTo>
                <a:lnTo>
                  <a:pt x="408" y="1026"/>
                </a:lnTo>
                <a:lnTo>
                  <a:pt x="407" y="1048"/>
                </a:lnTo>
                <a:lnTo>
                  <a:pt x="405" y="1070"/>
                </a:lnTo>
                <a:lnTo>
                  <a:pt x="404" y="1090"/>
                </a:lnTo>
                <a:lnTo>
                  <a:pt x="402" y="1109"/>
                </a:lnTo>
                <a:lnTo>
                  <a:pt x="401" y="1121"/>
                </a:lnTo>
                <a:lnTo>
                  <a:pt x="401" y="1125"/>
                </a:lnTo>
                <a:lnTo>
                  <a:pt x="401" y="1122"/>
                </a:lnTo>
                <a:lnTo>
                  <a:pt x="399" y="1116"/>
                </a:lnTo>
                <a:lnTo>
                  <a:pt x="399" y="1103"/>
                </a:lnTo>
                <a:lnTo>
                  <a:pt x="397" y="1086"/>
                </a:lnTo>
                <a:lnTo>
                  <a:pt x="394" y="1061"/>
                </a:lnTo>
                <a:lnTo>
                  <a:pt x="388" y="1029"/>
                </a:lnTo>
                <a:lnTo>
                  <a:pt x="383" y="1003"/>
                </a:lnTo>
                <a:lnTo>
                  <a:pt x="381" y="982"/>
                </a:lnTo>
                <a:lnTo>
                  <a:pt x="379" y="966"/>
                </a:lnTo>
                <a:lnTo>
                  <a:pt x="379" y="950"/>
                </a:lnTo>
                <a:lnTo>
                  <a:pt x="381" y="933"/>
                </a:lnTo>
                <a:lnTo>
                  <a:pt x="383" y="913"/>
                </a:lnTo>
                <a:lnTo>
                  <a:pt x="388" y="886"/>
                </a:lnTo>
                <a:lnTo>
                  <a:pt x="369" y="913"/>
                </a:lnTo>
                <a:lnTo>
                  <a:pt x="350" y="934"/>
                </a:lnTo>
                <a:lnTo>
                  <a:pt x="331" y="952"/>
                </a:lnTo>
                <a:lnTo>
                  <a:pt x="314" y="965"/>
                </a:lnTo>
                <a:lnTo>
                  <a:pt x="300" y="975"/>
                </a:lnTo>
                <a:lnTo>
                  <a:pt x="290" y="981"/>
                </a:lnTo>
                <a:lnTo>
                  <a:pt x="287" y="982"/>
                </a:lnTo>
                <a:lnTo>
                  <a:pt x="318" y="947"/>
                </a:lnTo>
                <a:lnTo>
                  <a:pt x="347" y="907"/>
                </a:lnTo>
                <a:lnTo>
                  <a:pt x="369" y="859"/>
                </a:lnTo>
                <a:lnTo>
                  <a:pt x="385" y="811"/>
                </a:lnTo>
                <a:lnTo>
                  <a:pt x="399" y="739"/>
                </a:lnTo>
                <a:lnTo>
                  <a:pt x="408" y="674"/>
                </a:lnTo>
                <a:lnTo>
                  <a:pt x="413" y="613"/>
                </a:lnTo>
                <a:lnTo>
                  <a:pt x="414" y="556"/>
                </a:lnTo>
                <a:lnTo>
                  <a:pt x="413" y="504"/>
                </a:lnTo>
                <a:lnTo>
                  <a:pt x="407" y="457"/>
                </a:lnTo>
                <a:lnTo>
                  <a:pt x="401" y="413"/>
                </a:lnTo>
                <a:lnTo>
                  <a:pt x="392" y="376"/>
                </a:lnTo>
                <a:lnTo>
                  <a:pt x="382" y="342"/>
                </a:lnTo>
                <a:lnTo>
                  <a:pt x="372" y="311"/>
                </a:lnTo>
                <a:lnTo>
                  <a:pt x="362" y="287"/>
                </a:lnTo>
                <a:lnTo>
                  <a:pt x="351" y="266"/>
                </a:lnTo>
                <a:lnTo>
                  <a:pt x="344" y="250"/>
                </a:lnTo>
                <a:lnTo>
                  <a:pt x="330" y="249"/>
                </a:lnTo>
                <a:lnTo>
                  <a:pt x="309" y="247"/>
                </a:lnTo>
                <a:lnTo>
                  <a:pt x="286" y="243"/>
                </a:lnTo>
                <a:lnTo>
                  <a:pt x="258" y="239"/>
                </a:lnTo>
                <a:lnTo>
                  <a:pt x="231" y="231"/>
                </a:lnTo>
                <a:lnTo>
                  <a:pt x="201" y="221"/>
                </a:lnTo>
                <a:lnTo>
                  <a:pt x="174" y="208"/>
                </a:lnTo>
                <a:lnTo>
                  <a:pt x="148" y="194"/>
                </a:lnTo>
                <a:lnTo>
                  <a:pt x="124" y="173"/>
                </a:lnTo>
                <a:lnTo>
                  <a:pt x="104" y="150"/>
                </a:lnTo>
                <a:lnTo>
                  <a:pt x="91" y="124"/>
                </a:lnTo>
                <a:lnTo>
                  <a:pt x="81" y="95"/>
                </a:lnTo>
                <a:lnTo>
                  <a:pt x="66" y="71"/>
                </a:lnTo>
                <a:lnTo>
                  <a:pt x="50" y="52"/>
                </a:lnTo>
                <a:lnTo>
                  <a:pt x="34" y="39"/>
                </a:lnTo>
                <a:lnTo>
                  <a:pt x="16" y="29"/>
                </a:lnTo>
                <a:lnTo>
                  <a:pt x="0" y="25"/>
                </a:lnTo>
                <a:lnTo>
                  <a:pt x="3" y="23"/>
                </a:lnTo>
                <a:lnTo>
                  <a:pt x="11" y="20"/>
                </a:lnTo>
                <a:lnTo>
                  <a:pt x="21" y="18"/>
                </a:lnTo>
                <a:lnTo>
                  <a:pt x="34" y="13"/>
                </a:lnTo>
                <a:lnTo>
                  <a:pt x="50" y="9"/>
                </a:lnTo>
                <a:lnTo>
                  <a:pt x="69" y="6"/>
                </a:lnTo>
                <a:lnTo>
                  <a:pt x="89" y="3"/>
                </a:lnTo>
                <a:lnTo>
                  <a:pt x="113" y="0"/>
                </a:lnTo>
                <a:lnTo>
                  <a:pt x="136" y="0"/>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 name="Freeform 54"/>
          <p:cNvSpPr>
            <a:spLocks/>
          </p:cNvSpPr>
          <p:nvPr/>
        </p:nvSpPr>
        <p:spPr bwMode="auto">
          <a:xfrm>
            <a:off x="4527310" y="2485809"/>
            <a:ext cx="1012996" cy="1958779"/>
          </a:xfrm>
          <a:custGeom>
            <a:avLst/>
            <a:gdLst>
              <a:gd name="T0" fmla="*/ 194 w 633"/>
              <a:gd name="T1" fmla="*/ 12 h 1224"/>
              <a:gd name="T2" fmla="*/ 304 w 633"/>
              <a:gd name="T3" fmla="*/ 76 h 1224"/>
              <a:gd name="T4" fmla="*/ 351 w 633"/>
              <a:gd name="T5" fmla="*/ 236 h 1224"/>
              <a:gd name="T6" fmla="*/ 379 w 633"/>
              <a:gd name="T7" fmla="*/ 480 h 1224"/>
              <a:gd name="T8" fmla="*/ 393 w 633"/>
              <a:gd name="T9" fmla="*/ 537 h 1224"/>
              <a:gd name="T10" fmla="*/ 462 w 633"/>
              <a:gd name="T11" fmla="*/ 440 h 1224"/>
              <a:gd name="T12" fmla="*/ 552 w 633"/>
              <a:gd name="T13" fmla="*/ 399 h 1224"/>
              <a:gd name="T14" fmla="*/ 625 w 633"/>
              <a:gd name="T15" fmla="*/ 421 h 1224"/>
              <a:gd name="T16" fmla="*/ 591 w 633"/>
              <a:gd name="T17" fmla="*/ 448 h 1224"/>
              <a:gd name="T18" fmla="*/ 507 w 633"/>
              <a:gd name="T19" fmla="*/ 507 h 1224"/>
              <a:gd name="T20" fmla="*/ 424 w 633"/>
              <a:gd name="T21" fmla="*/ 534 h 1224"/>
              <a:gd name="T22" fmla="*/ 408 w 633"/>
              <a:gd name="T23" fmla="*/ 715 h 1224"/>
              <a:gd name="T24" fmla="*/ 425 w 633"/>
              <a:gd name="T25" fmla="*/ 881 h 1224"/>
              <a:gd name="T26" fmla="*/ 569 w 633"/>
              <a:gd name="T27" fmla="*/ 977 h 1224"/>
              <a:gd name="T28" fmla="*/ 594 w 633"/>
              <a:gd name="T29" fmla="*/ 1019 h 1224"/>
              <a:gd name="T30" fmla="*/ 513 w 633"/>
              <a:gd name="T31" fmla="*/ 959 h 1224"/>
              <a:gd name="T32" fmla="*/ 501 w 633"/>
              <a:gd name="T33" fmla="*/ 972 h 1224"/>
              <a:gd name="T34" fmla="*/ 558 w 633"/>
              <a:gd name="T35" fmla="*/ 1108 h 1224"/>
              <a:gd name="T36" fmla="*/ 537 w 633"/>
              <a:gd name="T37" fmla="*/ 1179 h 1224"/>
              <a:gd name="T38" fmla="*/ 521 w 633"/>
              <a:gd name="T39" fmla="*/ 1068 h 1224"/>
              <a:gd name="T40" fmla="*/ 456 w 633"/>
              <a:gd name="T41" fmla="*/ 1000 h 1224"/>
              <a:gd name="T42" fmla="*/ 447 w 633"/>
              <a:gd name="T43" fmla="*/ 1065 h 1224"/>
              <a:gd name="T44" fmla="*/ 486 w 633"/>
              <a:gd name="T45" fmla="*/ 1144 h 1224"/>
              <a:gd name="T46" fmla="*/ 427 w 633"/>
              <a:gd name="T47" fmla="*/ 1086 h 1224"/>
              <a:gd name="T48" fmla="*/ 400 w 633"/>
              <a:gd name="T49" fmla="*/ 977 h 1224"/>
              <a:gd name="T50" fmla="*/ 370 w 633"/>
              <a:gd name="T51" fmla="*/ 965 h 1224"/>
              <a:gd name="T52" fmla="*/ 390 w 633"/>
              <a:gd name="T53" fmla="*/ 1096 h 1224"/>
              <a:gd name="T54" fmla="*/ 411 w 633"/>
              <a:gd name="T55" fmla="*/ 1199 h 1224"/>
              <a:gd name="T56" fmla="*/ 395 w 633"/>
              <a:gd name="T57" fmla="*/ 1189 h 1224"/>
              <a:gd name="T58" fmla="*/ 346 w 633"/>
              <a:gd name="T59" fmla="*/ 1102 h 1224"/>
              <a:gd name="T60" fmla="*/ 313 w 633"/>
              <a:gd name="T61" fmla="*/ 1109 h 1224"/>
              <a:gd name="T62" fmla="*/ 317 w 633"/>
              <a:gd name="T63" fmla="*/ 1208 h 1224"/>
              <a:gd name="T64" fmla="*/ 282 w 633"/>
              <a:gd name="T65" fmla="*/ 1134 h 1224"/>
              <a:gd name="T66" fmla="*/ 314 w 633"/>
              <a:gd name="T67" fmla="*/ 1010 h 1224"/>
              <a:gd name="T68" fmla="*/ 301 w 633"/>
              <a:gd name="T69" fmla="*/ 974 h 1224"/>
              <a:gd name="T70" fmla="*/ 250 w 633"/>
              <a:gd name="T71" fmla="*/ 1105 h 1224"/>
              <a:gd name="T72" fmla="*/ 205 w 633"/>
              <a:gd name="T73" fmla="*/ 1183 h 1224"/>
              <a:gd name="T74" fmla="*/ 202 w 633"/>
              <a:gd name="T75" fmla="*/ 1172 h 1224"/>
              <a:gd name="T76" fmla="*/ 230 w 633"/>
              <a:gd name="T77" fmla="*/ 1041 h 1224"/>
              <a:gd name="T78" fmla="*/ 250 w 633"/>
              <a:gd name="T79" fmla="*/ 961 h 1224"/>
              <a:gd name="T80" fmla="*/ 138 w 633"/>
              <a:gd name="T81" fmla="*/ 1029 h 1224"/>
              <a:gd name="T82" fmla="*/ 125 w 633"/>
              <a:gd name="T83" fmla="*/ 1074 h 1224"/>
              <a:gd name="T84" fmla="*/ 159 w 633"/>
              <a:gd name="T85" fmla="*/ 966 h 1224"/>
              <a:gd name="T86" fmla="*/ 269 w 633"/>
              <a:gd name="T87" fmla="*/ 905 h 1224"/>
              <a:gd name="T88" fmla="*/ 330 w 633"/>
              <a:gd name="T89" fmla="*/ 767 h 1224"/>
              <a:gd name="T90" fmla="*/ 320 w 633"/>
              <a:gd name="T91" fmla="*/ 562 h 1224"/>
              <a:gd name="T92" fmla="*/ 265 w 633"/>
              <a:gd name="T93" fmla="*/ 456 h 1224"/>
              <a:gd name="T94" fmla="*/ 210 w 633"/>
              <a:gd name="T95" fmla="*/ 426 h 1224"/>
              <a:gd name="T96" fmla="*/ 108 w 633"/>
              <a:gd name="T97" fmla="*/ 405 h 1224"/>
              <a:gd name="T98" fmla="*/ 38 w 633"/>
              <a:gd name="T99" fmla="*/ 322 h 1224"/>
              <a:gd name="T100" fmla="*/ 9 w 633"/>
              <a:gd name="T101" fmla="*/ 296 h 1224"/>
              <a:gd name="T102" fmla="*/ 84 w 633"/>
              <a:gd name="T103" fmla="*/ 278 h 1224"/>
              <a:gd name="T104" fmla="*/ 182 w 633"/>
              <a:gd name="T105" fmla="*/ 310 h 1224"/>
              <a:gd name="T106" fmla="*/ 255 w 633"/>
              <a:gd name="T107" fmla="*/ 429 h 1224"/>
              <a:gd name="T108" fmla="*/ 332 w 633"/>
              <a:gd name="T109" fmla="*/ 504 h 1224"/>
              <a:gd name="T110" fmla="*/ 333 w 633"/>
              <a:gd name="T111" fmla="*/ 384 h 1224"/>
              <a:gd name="T112" fmla="*/ 278 w 633"/>
              <a:gd name="T113" fmla="*/ 279 h 1224"/>
              <a:gd name="T114" fmla="*/ 154 w 633"/>
              <a:gd name="T115" fmla="*/ 199 h 1224"/>
              <a:gd name="T116" fmla="*/ 102 w 633"/>
              <a:gd name="T117" fmla="*/ 64 h 1224"/>
              <a:gd name="T118" fmla="*/ 51 w 633"/>
              <a:gd name="T119" fmla="*/ 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1224">
                <a:moveTo>
                  <a:pt x="103" y="0"/>
                </a:moveTo>
                <a:lnTo>
                  <a:pt x="124" y="2"/>
                </a:lnTo>
                <a:lnTo>
                  <a:pt x="145" y="3"/>
                </a:lnTo>
                <a:lnTo>
                  <a:pt x="169" y="6"/>
                </a:lnTo>
                <a:lnTo>
                  <a:pt x="194" y="12"/>
                </a:lnTo>
                <a:lnTo>
                  <a:pt x="217" y="19"/>
                </a:lnTo>
                <a:lnTo>
                  <a:pt x="240" y="29"/>
                </a:lnTo>
                <a:lnTo>
                  <a:pt x="263" y="41"/>
                </a:lnTo>
                <a:lnTo>
                  <a:pt x="285" y="57"/>
                </a:lnTo>
                <a:lnTo>
                  <a:pt x="304" y="76"/>
                </a:lnTo>
                <a:lnTo>
                  <a:pt x="320" y="99"/>
                </a:lnTo>
                <a:lnTo>
                  <a:pt x="335" y="127"/>
                </a:lnTo>
                <a:lnTo>
                  <a:pt x="345" y="159"/>
                </a:lnTo>
                <a:lnTo>
                  <a:pt x="349" y="195"/>
                </a:lnTo>
                <a:lnTo>
                  <a:pt x="351" y="236"/>
                </a:lnTo>
                <a:lnTo>
                  <a:pt x="346" y="282"/>
                </a:lnTo>
                <a:lnTo>
                  <a:pt x="358" y="342"/>
                </a:lnTo>
                <a:lnTo>
                  <a:pt x="367" y="396"/>
                </a:lnTo>
                <a:lnTo>
                  <a:pt x="373" y="442"/>
                </a:lnTo>
                <a:lnTo>
                  <a:pt x="379" y="480"/>
                </a:lnTo>
                <a:lnTo>
                  <a:pt x="381" y="512"/>
                </a:lnTo>
                <a:lnTo>
                  <a:pt x="384" y="534"/>
                </a:lnTo>
                <a:lnTo>
                  <a:pt x="384" y="549"/>
                </a:lnTo>
                <a:lnTo>
                  <a:pt x="384" y="553"/>
                </a:lnTo>
                <a:lnTo>
                  <a:pt x="393" y="537"/>
                </a:lnTo>
                <a:lnTo>
                  <a:pt x="405" y="523"/>
                </a:lnTo>
                <a:lnTo>
                  <a:pt x="419" y="508"/>
                </a:lnTo>
                <a:lnTo>
                  <a:pt x="435" y="495"/>
                </a:lnTo>
                <a:lnTo>
                  <a:pt x="447" y="463"/>
                </a:lnTo>
                <a:lnTo>
                  <a:pt x="462" y="440"/>
                </a:lnTo>
                <a:lnTo>
                  <a:pt x="478" y="421"/>
                </a:lnTo>
                <a:lnTo>
                  <a:pt x="495" y="409"/>
                </a:lnTo>
                <a:lnTo>
                  <a:pt x="514" y="402"/>
                </a:lnTo>
                <a:lnTo>
                  <a:pt x="533" y="399"/>
                </a:lnTo>
                <a:lnTo>
                  <a:pt x="552" y="399"/>
                </a:lnTo>
                <a:lnTo>
                  <a:pt x="569" y="400"/>
                </a:lnTo>
                <a:lnTo>
                  <a:pt x="587" y="405"/>
                </a:lnTo>
                <a:lnTo>
                  <a:pt x="603" y="410"/>
                </a:lnTo>
                <a:lnTo>
                  <a:pt x="614" y="416"/>
                </a:lnTo>
                <a:lnTo>
                  <a:pt x="625" y="421"/>
                </a:lnTo>
                <a:lnTo>
                  <a:pt x="632" y="425"/>
                </a:lnTo>
                <a:lnTo>
                  <a:pt x="633" y="426"/>
                </a:lnTo>
                <a:lnTo>
                  <a:pt x="620" y="428"/>
                </a:lnTo>
                <a:lnTo>
                  <a:pt x="606" y="435"/>
                </a:lnTo>
                <a:lnTo>
                  <a:pt x="591" y="448"/>
                </a:lnTo>
                <a:lnTo>
                  <a:pt x="578" y="467"/>
                </a:lnTo>
                <a:lnTo>
                  <a:pt x="565" y="483"/>
                </a:lnTo>
                <a:lnTo>
                  <a:pt x="547" y="495"/>
                </a:lnTo>
                <a:lnTo>
                  <a:pt x="527" y="502"/>
                </a:lnTo>
                <a:lnTo>
                  <a:pt x="507" y="507"/>
                </a:lnTo>
                <a:lnTo>
                  <a:pt x="485" y="508"/>
                </a:lnTo>
                <a:lnTo>
                  <a:pt x="466" y="508"/>
                </a:lnTo>
                <a:lnTo>
                  <a:pt x="450" y="507"/>
                </a:lnTo>
                <a:lnTo>
                  <a:pt x="438" y="507"/>
                </a:lnTo>
                <a:lnTo>
                  <a:pt x="424" y="534"/>
                </a:lnTo>
                <a:lnTo>
                  <a:pt x="413" y="566"/>
                </a:lnTo>
                <a:lnTo>
                  <a:pt x="408" y="601"/>
                </a:lnTo>
                <a:lnTo>
                  <a:pt x="405" y="639"/>
                </a:lnTo>
                <a:lnTo>
                  <a:pt x="405" y="677"/>
                </a:lnTo>
                <a:lnTo>
                  <a:pt x="408" y="715"/>
                </a:lnTo>
                <a:lnTo>
                  <a:pt x="411" y="751"/>
                </a:lnTo>
                <a:lnTo>
                  <a:pt x="415" y="787"/>
                </a:lnTo>
                <a:lnTo>
                  <a:pt x="419" y="822"/>
                </a:lnTo>
                <a:lnTo>
                  <a:pt x="422" y="853"/>
                </a:lnTo>
                <a:lnTo>
                  <a:pt x="425" y="881"/>
                </a:lnTo>
                <a:lnTo>
                  <a:pt x="469" y="902"/>
                </a:lnTo>
                <a:lnTo>
                  <a:pt x="504" y="923"/>
                </a:lnTo>
                <a:lnTo>
                  <a:pt x="531" y="943"/>
                </a:lnTo>
                <a:lnTo>
                  <a:pt x="553" y="961"/>
                </a:lnTo>
                <a:lnTo>
                  <a:pt x="569" y="977"/>
                </a:lnTo>
                <a:lnTo>
                  <a:pt x="580" y="991"/>
                </a:lnTo>
                <a:lnTo>
                  <a:pt x="587" y="1003"/>
                </a:lnTo>
                <a:lnTo>
                  <a:pt x="591" y="1012"/>
                </a:lnTo>
                <a:lnTo>
                  <a:pt x="593" y="1016"/>
                </a:lnTo>
                <a:lnTo>
                  <a:pt x="594" y="1019"/>
                </a:lnTo>
                <a:lnTo>
                  <a:pt x="582" y="1004"/>
                </a:lnTo>
                <a:lnTo>
                  <a:pt x="568" y="990"/>
                </a:lnTo>
                <a:lnTo>
                  <a:pt x="550" y="978"/>
                </a:lnTo>
                <a:lnTo>
                  <a:pt x="531" y="968"/>
                </a:lnTo>
                <a:lnTo>
                  <a:pt x="513" y="959"/>
                </a:lnTo>
                <a:lnTo>
                  <a:pt x="495" y="952"/>
                </a:lnTo>
                <a:lnTo>
                  <a:pt x="480" y="946"/>
                </a:lnTo>
                <a:lnTo>
                  <a:pt x="472" y="943"/>
                </a:lnTo>
                <a:lnTo>
                  <a:pt x="467" y="942"/>
                </a:lnTo>
                <a:lnTo>
                  <a:pt x="501" y="972"/>
                </a:lnTo>
                <a:lnTo>
                  <a:pt x="526" y="1003"/>
                </a:lnTo>
                <a:lnTo>
                  <a:pt x="542" y="1030"/>
                </a:lnTo>
                <a:lnTo>
                  <a:pt x="552" y="1058"/>
                </a:lnTo>
                <a:lnTo>
                  <a:pt x="558" y="1084"/>
                </a:lnTo>
                <a:lnTo>
                  <a:pt x="558" y="1108"/>
                </a:lnTo>
                <a:lnTo>
                  <a:pt x="555" y="1128"/>
                </a:lnTo>
                <a:lnTo>
                  <a:pt x="550" y="1145"/>
                </a:lnTo>
                <a:lnTo>
                  <a:pt x="546" y="1160"/>
                </a:lnTo>
                <a:lnTo>
                  <a:pt x="540" y="1172"/>
                </a:lnTo>
                <a:lnTo>
                  <a:pt x="537" y="1179"/>
                </a:lnTo>
                <a:lnTo>
                  <a:pt x="536" y="1180"/>
                </a:lnTo>
                <a:lnTo>
                  <a:pt x="539" y="1147"/>
                </a:lnTo>
                <a:lnTo>
                  <a:pt x="537" y="1118"/>
                </a:lnTo>
                <a:lnTo>
                  <a:pt x="531" y="1092"/>
                </a:lnTo>
                <a:lnTo>
                  <a:pt x="521" y="1068"/>
                </a:lnTo>
                <a:lnTo>
                  <a:pt x="508" y="1048"/>
                </a:lnTo>
                <a:lnTo>
                  <a:pt x="494" y="1030"/>
                </a:lnTo>
                <a:lnTo>
                  <a:pt x="480" y="1017"/>
                </a:lnTo>
                <a:lnTo>
                  <a:pt x="467" y="1007"/>
                </a:lnTo>
                <a:lnTo>
                  <a:pt x="456" y="1000"/>
                </a:lnTo>
                <a:lnTo>
                  <a:pt x="448" y="996"/>
                </a:lnTo>
                <a:lnTo>
                  <a:pt x="447" y="994"/>
                </a:lnTo>
                <a:lnTo>
                  <a:pt x="441" y="1017"/>
                </a:lnTo>
                <a:lnTo>
                  <a:pt x="441" y="1042"/>
                </a:lnTo>
                <a:lnTo>
                  <a:pt x="447" y="1065"/>
                </a:lnTo>
                <a:lnTo>
                  <a:pt x="454" y="1087"/>
                </a:lnTo>
                <a:lnTo>
                  <a:pt x="463" y="1106"/>
                </a:lnTo>
                <a:lnTo>
                  <a:pt x="473" y="1124"/>
                </a:lnTo>
                <a:lnTo>
                  <a:pt x="480" y="1135"/>
                </a:lnTo>
                <a:lnTo>
                  <a:pt x="486" y="1144"/>
                </a:lnTo>
                <a:lnTo>
                  <a:pt x="489" y="1147"/>
                </a:lnTo>
                <a:lnTo>
                  <a:pt x="463" y="1131"/>
                </a:lnTo>
                <a:lnTo>
                  <a:pt x="446" y="1116"/>
                </a:lnTo>
                <a:lnTo>
                  <a:pt x="434" y="1102"/>
                </a:lnTo>
                <a:lnTo>
                  <a:pt x="427" y="1086"/>
                </a:lnTo>
                <a:lnTo>
                  <a:pt x="421" y="1068"/>
                </a:lnTo>
                <a:lnTo>
                  <a:pt x="418" y="1048"/>
                </a:lnTo>
                <a:lnTo>
                  <a:pt x="413" y="1025"/>
                </a:lnTo>
                <a:lnTo>
                  <a:pt x="408" y="997"/>
                </a:lnTo>
                <a:lnTo>
                  <a:pt x="400" y="977"/>
                </a:lnTo>
                <a:lnTo>
                  <a:pt x="395" y="961"/>
                </a:lnTo>
                <a:lnTo>
                  <a:pt x="387" y="950"/>
                </a:lnTo>
                <a:lnTo>
                  <a:pt x="383" y="943"/>
                </a:lnTo>
                <a:lnTo>
                  <a:pt x="381" y="942"/>
                </a:lnTo>
                <a:lnTo>
                  <a:pt x="370" y="965"/>
                </a:lnTo>
                <a:lnTo>
                  <a:pt x="363" y="988"/>
                </a:lnTo>
                <a:lnTo>
                  <a:pt x="363" y="1013"/>
                </a:lnTo>
                <a:lnTo>
                  <a:pt x="365" y="1039"/>
                </a:lnTo>
                <a:lnTo>
                  <a:pt x="370" y="1064"/>
                </a:lnTo>
                <a:lnTo>
                  <a:pt x="390" y="1096"/>
                </a:lnTo>
                <a:lnTo>
                  <a:pt x="403" y="1124"/>
                </a:lnTo>
                <a:lnTo>
                  <a:pt x="411" y="1147"/>
                </a:lnTo>
                <a:lnTo>
                  <a:pt x="413" y="1169"/>
                </a:lnTo>
                <a:lnTo>
                  <a:pt x="413" y="1185"/>
                </a:lnTo>
                <a:lnTo>
                  <a:pt x="411" y="1199"/>
                </a:lnTo>
                <a:lnTo>
                  <a:pt x="406" y="1209"/>
                </a:lnTo>
                <a:lnTo>
                  <a:pt x="402" y="1218"/>
                </a:lnTo>
                <a:lnTo>
                  <a:pt x="399" y="1223"/>
                </a:lnTo>
                <a:lnTo>
                  <a:pt x="397" y="1224"/>
                </a:lnTo>
                <a:lnTo>
                  <a:pt x="395" y="1189"/>
                </a:lnTo>
                <a:lnTo>
                  <a:pt x="389" y="1161"/>
                </a:lnTo>
                <a:lnTo>
                  <a:pt x="380" y="1140"/>
                </a:lnTo>
                <a:lnTo>
                  <a:pt x="368" y="1124"/>
                </a:lnTo>
                <a:lnTo>
                  <a:pt x="358" y="1110"/>
                </a:lnTo>
                <a:lnTo>
                  <a:pt x="346" y="1102"/>
                </a:lnTo>
                <a:lnTo>
                  <a:pt x="336" y="1097"/>
                </a:lnTo>
                <a:lnTo>
                  <a:pt x="329" y="1093"/>
                </a:lnTo>
                <a:lnTo>
                  <a:pt x="323" y="1092"/>
                </a:lnTo>
                <a:lnTo>
                  <a:pt x="320" y="1092"/>
                </a:lnTo>
                <a:lnTo>
                  <a:pt x="313" y="1109"/>
                </a:lnTo>
                <a:lnTo>
                  <a:pt x="310" y="1129"/>
                </a:lnTo>
                <a:lnTo>
                  <a:pt x="310" y="1151"/>
                </a:lnTo>
                <a:lnTo>
                  <a:pt x="312" y="1173"/>
                </a:lnTo>
                <a:lnTo>
                  <a:pt x="314" y="1192"/>
                </a:lnTo>
                <a:lnTo>
                  <a:pt x="317" y="1208"/>
                </a:lnTo>
                <a:lnTo>
                  <a:pt x="320" y="1220"/>
                </a:lnTo>
                <a:lnTo>
                  <a:pt x="320" y="1224"/>
                </a:lnTo>
                <a:lnTo>
                  <a:pt x="300" y="1193"/>
                </a:lnTo>
                <a:lnTo>
                  <a:pt x="287" y="1163"/>
                </a:lnTo>
                <a:lnTo>
                  <a:pt x="282" y="1134"/>
                </a:lnTo>
                <a:lnTo>
                  <a:pt x="284" y="1106"/>
                </a:lnTo>
                <a:lnTo>
                  <a:pt x="290" y="1080"/>
                </a:lnTo>
                <a:lnTo>
                  <a:pt x="300" y="1055"/>
                </a:lnTo>
                <a:lnTo>
                  <a:pt x="309" y="1032"/>
                </a:lnTo>
                <a:lnTo>
                  <a:pt x="314" y="1010"/>
                </a:lnTo>
                <a:lnTo>
                  <a:pt x="317" y="991"/>
                </a:lnTo>
                <a:lnTo>
                  <a:pt x="320" y="975"/>
                </a:lnTo>
                <a:lnTo>
                  <a:pt x="320" y="963"/>
                </a:lnTo>
                <a:lnTo>
                  <a:pt x="320" y="961"/>
                </a:lnTo>
                <a:lnTo>
                  <a:pt x="301" y="974"/>
                </a:lnTo>
                <a:lnTo>
                  <a:pt x="285" y="991"/>
                </a:lnTo>
                <a:lnTo>
                  <a:pt x="272" y="1012"/>
                </a:lnTo>
                <a:lnTo>
                  <a:pt x="262" y="1036"/>
                </a:lnTo>
                <a:lnTo>
                  <a:pt x="255" y="1068"/>
                </a:lnTo>
                <a:lnTo>
                  <a:pt x="250" y="1105"/>
                </a:lnTo>
                <a:lnTo>
                  <a:pt x="246" y="1131"/>
                </a:lnTo>
                <a:lnTo>
                  <a:pt x="237" y="1151"/>
                </a:lnTo>
                <a:lnTo>
                  <a:pt x="227" y="1166"/>
                </a:lnTo>
                <a:lnTo>
                  <a:pt x="217" y="1177"/>
                </a:lnTo>
                <a:lnTo>
                  <a:pt x="205" y="1183"/>
                </a:lnTo>
                <a:lnTo>
                  <a:pt x="196" y="1188"/>
                </a:lnTo>
                <a:lnTo>
                  <a:pt x="189" y="1189"/>
                </a:lnTo>
                <a:lnTo>
                  <a:pt x="188" y="1191"/>
                </a:lnTo>
                <a:lnTo>
                  <a:pt x="194" y="1183"/>
                </a:lnTo>
                <a:lnTo>
                  <a:pt x="202" y="1172"/>
                </a:lnTo>
                <a:lnTo>
                  <a:pt x="212" y="1154"/>
                </a:lnTo>
                <a:lnTo>
                  <a:pt x="220" y="1132"/>
                </a:lnTo>
                <a:lnTo>
                  <a:pt x="227" y="1106"/>
                </a:lnTo>
                <a:lnTo>
                  <a:pt x="229" y="1074"/>
                </a:lnTo>
                <a:lnTo>
                  <a:pt x="230" y="1041"/>
                </a:lnTo>
                <a:lnTo>
                  <a:pt x="234" y="1013"/>
                </a:lnTo>
                <a:lnTo>
                  <a:pt x="240" y="991"/>
                </a:lnTo>
                <a:lnTo>
                  <a:pt x="245" y="974"/>
                </a:lnTo>
                <a:lnTo>
                  <a:pt x="249" y="963"/>
                </a:lnTo>
                <a:lnTo>
                  <a:pt x="250" y="961"/>
                </a:lnTo>
                <a:lnTo>
                  <a:pt x="214" y="971"/>
                </a:lnTo>
                <a:lnTo>
                  <a:pt x="186" y="984"/>
                </a:lnTo>
                <a:lnTo>
                  <a:pt x="164" y="998"/>
                </a:lnTo>
                <a:lnTo>
                  <a:pt x="148" y="1013"/>
                </a:lnTo>
                <a:lnTo>
                  <a:pt x="138" y="1029"/>
                </a:lnTo>
                <a:lnTo>
                  <a:pt x="131" y="1042"/>
                </a:lnTo>
                <a:lnTo>
                  <a:pt x="127" y="1055"/>
                </a:lnTo>
                <a:lnTo>
                  <a:pt x="125" y="1065"/>
                </a:lnTo>
                <a:lnTo>
                  <a:pt x="125" y="1071"/>
                </a:lnTo>
                <a:lnTo>
                  <a:pt x="125" y="1074"/>
                </a:lnTo>
                <a:lnTo>
                  <a:pt x="118" y="1048"/>
                </a:lnTo>
                <a:lnTo>
                  <a:pt x="119" y="1025"/>
                </a:lnTo>
                <a:lnTo>
                  <a:pt x="128" y="1003"/>
                </a:lnTo>
                <a:lnTo>
                  <a:pt x="141" y="984"/>
                </a:lnTo>
                <a:lnTo>
                  <a:pt x="159" y="966"/>
                </a:lnTo>
                <a:lnTo>
                  <a:pt x="179" y="952"/>
                </a:lnTo>
                <a:lnTo>
                  <a:pt x="202" y="937"/>
                </a:lnTo>
                <a:lnTo>
                  <a:pt x="226" y="926"/>
                </a:lnTo>
                <a:lnTo>
                  <a:pt x="247" y="914"/>
                </a:lnTo>
                <a:lnTo>
                  <a:pt x="269" y="905"/>
                </a:lnTo>
                <a:lnTo>
                  <a:pt x="288" y="897"/>
                </a:lnTo>
                <a:lnTo>
                  <a:pt x="303" y="889"/>
                </a:lnTo>
                <a:lnTo>
                  <a:pt x="312" y="883"/>
                </a:lnTo>
                <a:lnTo>
                  <a:pt x="323" y="822"/>
                </a:lnTo>
                <a:lnTo>
                  <a:pt x="330" y="767"/>
                </a:lnTo>
                <a:lnTo>
                  <a:pt x="335" y="716"/>
                </a:lnTo>
                <a:lnTo>
                  <a:pt x="335" y="671"/>
                </a:lnTo>
                <a:lnTo>
                  <a:pt x="332" y="630"/>
                </a:lnTo>
                <a:lnTo>
                  <a:pt x="328" y="594"/>
                </a:lnTo>
                <a:lnTo>
                  <a:pt x="320" y="562"/>
                </a:lnTo>
                <a:lnTo>
                  <a:pt x="312" y="534"/>
                </a:lnTo>
                <a:lnTo>
                  <a:pt x="301" y="509"/>
                </a:lnTo>
                <a:lnTo>
                  <a:pt x="290" y="488"/>
                </a:lnTo>
                <a:lnTo>
                  <a:pt x="277" y="470"/>
                </a:lnTo>
                <a:lnTo>
                  <a:pt x="265" y="456"/>
                </a:lnTo>
                <a:lnTo>
                  <a:pt x="252" y="442"/>
                </a:lnTo>
                <a:lnTo>
                  <a:pt x="240" y="434"/>
                </a:lnTo>
                <a:lnTo>
                  <a:pt x="229" y="426"/>
                </a:lnTo>
                <a:lnTo>
                  <a:pt x="223" y="426"/>
                </a:lnTo>
                <a:lnTo>
                  <a:pt x="210" y="426"/>
                </a:lnTo>
                <a:lnTo>
                  <a:pt x="194" y="425"/>
                </a:lnTo>
                <a:lnTo>
                  <a:pt x="173" y="422"/>
                </a:lnTo>
                <a:lnTo>
                  <a:pt x="153" y="419"/>
                </a:lnTo>
                <a:lnTo>
                  <a:pt x="129" y="413"/>
                </a:lnTo>
                <a:lnTo>
                  <a:pt x="108" y="405"/>
                </a:lnTo>
                <a:lnTo>
                  <a:pt x="89" y="393"/>
                </a:lnTo>
                <a:lnTo>
                  <a:pt x="71" y="377"/>
                </a:lnTo>
                <a:lnTo>
                  <a:pt x="60" y="357"/>
                </a:lnTo>
                <a:lnTo>
                  <a:pt x="49" y="338"/>
                </a:lnTo>
                <a:lnTo>
                  <a:pt x="38" y="322"/>
                </a:lnTo>
                <a:lnTo>
                  <a:pt x="25" y="310"/>
                </a:lnTo>
                <a:lnTo>
                  <a:pt x="12" y="303"/>
                </a:lnTo>
                <a:lnTo>
                  <a:pt x="0" y="300"/>
                </a:lnTo>
                <a:lnTo>
                  <a:pt x="1" y="298"/>
                </a:lnTo>
                <a:lnTo>
                  <a:pt x="9" y="296"/>
                </a:lnTo>
                <a:lnTo>
                  <a:pt x="19" y="291"/>
                </a:lnTo>
                <a:lnTo>
                  <a:pt x="32" y="287"/>
                </a:lnTo>
                <a:lnTo>
                  <a:pt x="48" y="284"/>
                </a:lnTo>
                <a:lnTo>
                  <a:pt x="65" y="279"/>
                </a:lnTo>
                <a:lnTo>
                  <a:pt x="84" y="278"/>
                </a:lnTo>
                <a:lnTo>
                  <a:pt x="105" y="278"/>
                </a:lnTo>
                <a:lnTo>
                  <a:pt x="125" y="281"/>
                </a:lnTo>
                <a:lnTo>
                  <a:pt x="144" y="287"/>
                </a:lnTo>
                <a:lnTo>
                  <a:pt x="163" y="297"/>
                </a:lnTo>
                <a:lnTo>
                  <a:pt x="182" y="310"/>
                </a:lnTo>
                <a:lnTo>
                  <a:pt x="198" y="329"/>
                </a:lnTo>
                <a:lnTo>
                  <a:pt x="211" y="352"/>
                </a:lnTo>
                <a:lnTo>
                  <a:pt x="221" y="381"/>
                </a:lnTo>
                <a:lnTo>
                  <a:pt x="229" y="418"/>
                </a:lnTo>
                <a:lnTo>
                  <a:pt x="255" y="429"/>
                </a:lnTo>
                <a:lnTo>
                  <a:pt x="277" y="444"/>
                </a:lnTo>
                <a:lnTo>
                  <a:pt x="296" y="460"/>
                </a:lnTo>
                <a:lnTo>
                  <a:pt x="312" y="476"/>
                </a:lnTo>
                <a:lnTo>
                  <a:pt x="323" y="492"/>
                </a:lnTo>
                <a:lnTo>
                  <a:pt x="332" y="504"/>
                </a:lnTo>
                <a:lnTo>
                  <a:pt x="338" y="512"/>
                </a:lnTo>
                <a:lnTo>
                  <a:pt x="339" y="517"/>
                </a:lnTo>
                <a:lnTo>
                  <a:pt x="335" y="476"/>
                </a:lnTo>
                <a:lnTo>
                  <a:pt x="333" y="431"/>
                </a:lnTo>
                <a:lnTo>
                  <a:pt x="333" y="384"/>
                </a:lnTo>
                <a:lnTo>
                  <a:pt x="333" y="339"/>
                </a:lnTo>
                <a:lnTo>
                  <a:pt x="333" y="298"/>
                </a:lnTo>
                <a:lnTo>
                  <a:pt x="319" y="294"/>
                </a:lnTo>
                <a:lnTo>
                  <a:pt x="300" y="288"/>
                </a:lnTo>
                <a:lnTo>
                  <a:pt x="278" y="279"/>
                </a:lnTo>
                <a:lnTo>
                  <a:pt x="253" y="268"/>
                </a:lnTo>
                <a:lnTo>
                  <a:pt x="227" y="255"/>
                </a:lnTo>
                <a:lnTo>
                  <a:pt x="201" y="239"/>
                </a:lnTo>
                <a:lnTo>
                  <a:pt x="176" y="221"/>
                </a:lnTo>
                <a:lnTo>
                  <a:pt x="154" y="199"/>
                </a:lnTo>
                <a:lnTo>
                  <a:pt x="135" y="176"/>
                </a:lnTo>
                <a:lnTo>
                  <a:pt x="122" y="150"/>
                </a:lnTo>
                <a:lnTo>
                  <a:pt x="115" y="119"/>
                </a:lnTo>
                <a:lnTo>
                  <a:pt x="111" y="90"/>
                </a:lnTo>
                <a:lnTo>
                  <a:pt x="102" y="64"/>
                </a:lnTo>
                <a:lnTo>
                  <a:pt x="90" y="42"/>
                </a:lnTo>
                <a:lnTo>
                  <a:pt x="77" y="25"/>
                </a:lnTo>
                <a:lnTo>
                  <a:pt x="62" y="13"/>
                </a:lnTo>
                <a:lnTo>
                  <a:pt x="48" y="4"/>
                </a:lnTo>
                <a:lnTo>
                  <a:pt x="51" y="3"/>
                </a:lnTo>
                <a:lnTo>
                  <a:pt x="58" y="3"/>
                </a:lnTo>
                <a:lnTo>
                  <a:pt x="70" y="2"/>
                </a:lnTo>
                <a:lnTo>
                  <a:pt x="86" y="0"/>
                </a:lnTo>
                <a:lnTo>
                  <a:pt x="103"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55"/>
          <p:cNvSpPr>
            <a:spLocks/>
          </p:cNvSpPr>
          <p:nvPr/>
        </p:nvSpPr>
        <p:spPr bwMode="auto">
          <a:xfrm>
            <a:off x="6477600" y="2099956"/>
            <a:ext cx="1264244" cy="2362056"/>
          </a:xfrm>
          <a:custGeom>
            <a:avLst/>
            <a:gdLst>
              <a:gd name="T0" fmla="*/ 222 w 790"/>
              <a:gd name="T1" fmla="*/ 24 h 1476"/>
              <a:gd name="T2" fmla="*/ 337 w 790"/>
              <a:gd name="T3" fmla="*/ 172 h 1476"/>
              <a:gd name="T4" fmla="*/ 386 w 790"/>
              <a:gd name="T5" fmla="*/ 401 h 1476"/>
              <a:gd name="T6" fmla="*/ 433 w 790"/>
              <a:gd name="T7" fmla="*/ 328 h 1476"/>
              <a:gd name="T8" fmla="*/ 520 w 790"/>
              <a:gd name="T9" fmla="*/ 133 h 1476"/>
              <a:gd name="T10" fmla="*/ 656 w 790"/>
              <a:gd name="T11" fmla="*/ 82 h 1476"/>
              <a:gd name="T12" fmla="*/ 713 w 790"/>
              <a:gd name="T13" fmla="*/ 104 h 1476"/>
              <a:gd name="T14" fmla="*/ 612 w 790"/>
              <a:gd name="T15" fmla="*/ 210 h 1476"/>
              <a:gd name="T16" fmla="*/ 475 w 790"/>
              <a:gd name="T17" fmla="*/ 291 h 1476"/>
              <a:gd name="T18" fmla="*/ 446 w 790"/>
              <a:gd name="T19" fmla="*/ 566 h 1476"/>
              <a:gd name="T20" fmla="*/ 513 w 790"/>
              <a:gd name="T21" fmla="*/ 513 h 1476"/>
              <a:gd name="T22" fmla="*/ 648 w 790"/>
              <a:gd name="T23" fmla="*/ 357 h 1476"/>
              <a:gd name="T24" fmla="*/ 769 w 790"/>
              <a:gd name="T25" fmla="*/ 361 h 1476"/>
              <a:gd name="T26" fmla="*/ 733 w 790"/>
              <a:gd name="T27" fmla="*/ 414 h 1476"/>
              <a:gd name="T28" fmla="*/ 602 w 790"/>
              <a:gd name="T29" fmla="*/ 453 h 1476"/>
              <a:gd name="T30" fmla="*/ 471 w 790"/>
              <a:gd name="T31" fmla="*/ 684 h 1476"/>
              <a:gd name="T32" fmla="*/ 538 w 790"/>
              <a:gd name="T33" fmla="*/ 694 h 1476"/>
              <a:gd name="T34" fmla="*/ 541 w 790"/>
              <a:gd name="T35" fmla="*/ 708 h 1476"/>
              <a:gd name="T36" fmla="*/ 452 w 790"/>
              <a:gd name="T37" fmla="*/ 929 h 1476"/>
              <a:gd name="T38" fmla="*/ 496 w 790"/>
              <a:gd name="T39" fmla="*/ 1114 h 1476"/>
              <a:gd name="T40" fmla="*/ 611 w 790"/>
              <a:gd name="T41" fmla="*/ 1163 h 1476"/>
              <a:gd name="T42" fmla="*/ 564 w 790"/>
              <a:gd name="T43" fmla="*/ 1153 h 1476"/>
              <a:gd name="T44" fmla="*/ 560 w 790"/>
              <a:gd name="T45" fmla="*/ 1191 h 1476"/>
              <a:gd name="T46" fmla="*/ 606 w 790"/>
              <a:gd name="T47" fmla="*/ 1288 h 1476"/>
              <a:gd name="T48" fmla="*/ 522 w 790"/>
              <a:gd name="T49" fmla="*/ 1217 h 1476"/>
              <a:gd name="T50" fmla="*/ 549 w 790"/>
              <a:gd name="T51" fmla="*/ 1330 h 1476"/>
              <a:gd name="T52" fmla="*/ 520 w 790"/>
              <a:gd name="T53" fmla="*/ 1428 h 1476"/>
              <a:gd name="T54" fmla="*/ 484 w 790"/>
              <a:gd name="T55" fmla="*/ 1250 h 1476"/>
              <a:gd name="T56" fmla="*/ 456 w 790"/>
              <a:gd name="T57" fmla="*/ 1285 h 1476"/>
              <a:gd name="T58" fmla="*/ 446 w 790"/>
              <a:gd name="T59" fmla="*/ 1313 h 1476"/>
              <a:gd name="T60" fmla="*/ 418 w 790"/>
              <a:gd name="T61" fmla="*/ 1151 h 1476"/>
              <a:gd name="T62" fmla="*/ 359 w 790"/>
              <a:gd name="T63" fmla="*/ 1393 h 1476"/>
              <a:gd name="T64" fmla="*/ 344 w 790"/>
              <a:gd name="T65" fmla="*/ 1434 h 1476"/>
              <a:gd name="T66" fmla="*/ 354 w 790"/>
              <a:gd name="T67" fmla="*/ 1227 h 1476"/>
              <a:gd name="T68" fmla="*/ 346 w 790"/>
              <a:gd name="T69" fmla="*/ 1192 h 1476"/>
              <a:gd name="T70" fmla="*/ 292 w 790"/>
              <a:gd name="T71" fmla="*/ 1357 h 1476"/>
              <a:gd name="T72" fmla="*/ 235 w 790"/>
              <a:gd name="T73" fmla="*/ 1419 h 1476"/>
              <a:gd name="T74" fmla="*/ 277 w 790"/>
              <a:gd name="T75" fmla="*/ 1249 h 1476"/>
              <a:gd name="T76" fmla="*/ 251 w 790"/>
              <a:gd name="T77" fmla="*/ 1192 h 1476"/>
              <a:gd name="T78" fmla="*/ 175 w 790"/>
              <a:gd name="T79" fmla="*/ 1287 h 1476"/>
              <a:gd name="T80" fmla="*/ 212 w 790"/>
              <a:gd name="T81" fmla="*/ 1183 h 1476"/>
              <a:gd name="T82" fmla="*/ 306 w 790"/>
              <a:gd name="T83" fmla="*/ 1135 h 1476"/>
              <a:gd name="T84" fmla="*/ 172 w 790"/>
              <a:gd name="T85" fmla="*/ 1179 h 1476"/>
              <a:gd name="T86" fmla="*/ 156 w 790"/>
              <a:gd name="T87" fmla="*/ 1198 h 1476"/>
              <a:gd name="T88" fmla="*/ 233 w 790"/>
              <a:gd name="T89" fmla="*/ 1106 h 1476"/>
              <a:gd name="T90" fmla="*/ 331 w 790"/>
              <a:gd name="T91" fmla="*/ 1098 h 1476"/>
              <a:gd name="T92" fmla="*/ 395 w 790"/>
              <a:gd name="T93" fmla="*/ 894 h 1476"/>
              <a:gd name="T94" fmla="*/ 353 w 790"/>
              <a:gd name="T95" fmla="*/ 719 h 1476"/>
              <a:gd name="T96" fmla="*/ 335 w 790"/>
              <a:gd name="T97" fmla="*/ 694 h 1476"/>
              <a:gd name="T98" fmla="*/ 399 w 790"/>
              <a:gd name="T99" fmla="*/ 716 h 1476"/>
              <a:gd name="T100" fmla="*/ 290 w 790"/>
              <a:gd name="T101" fmla="*/ 531 h 1476"/>
              <a:gd name="T102" fmla="*/ 153 w 790"/>
              <a:gd name="T103" fmla="*/ 508 h 1476"/>
              <a:gd name="T104" fmla="*/ 18 w 790"/>
              <a:gd name="T105" fmla="*/ 421 h 1476"/>
              <a:gd name="T106" fmla="*/ 63 w 790"/>
              <a:gd name="T107" fmla="*/ 389 h 1476"/>
              <a:gd name="T108" fmla="*/ 200 w 790"/>
              <a:gd name="T109" fmla="*/ 412 h 1476"/>
              <a:gd name="T110" fmla="*/ 351 w 790"/>
              <a:gd name="T111" fmla="*/ 540 h 1476"/>
              <a:gd name="T112" fmla="*/ 378 w 790"/>
              <a:gd name="T113" fmla="*/ 481 h 1476"/>
              <a:gd name="T114" fmla="*/ 271 w 790"/>
              <a:gd name="T115" fmla="*/ 280 h 1476"/>
              <a:gd name="T116" fmla="*/ 111 w 790"/>
              <a:gd name="T117" fmla="*/ 150 h 1476"/>
              <a:gd name="T118" fmla="*/ 37 w 790"/>
              <a:gd name="T119" fmla="*/ 3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0" h="1476">
                <a:moveTo>
                  <a:pt x="89" y="0"/>
                </a:moveTo>
                <a:lnTo>
                  <a:pt x="108" y="0"/>
                </a:lnTo>
                <a:lnTo>
                  <a:pt x="128" y="2"/>
                </a:lnTo>
                <a:lnTo>
                  <a:pt x="152" y="5"/>
                </a:lnTo>
                <a:lnTo>
                  <a:pt x="175" y="9"/>
                </a:lnTo>
                <a:lnTo>
                  <a:pt x="198" y="15"/>
                </a:lnTo>
                <a:lnTo>
                  <a:pt x="222" y="24"/>
                </a:lnTo>
                <a:lnTo>
                  <a:pt x="244" y="35"/>
                </a:lnTo>
                <a:lnTo>
                  <a:pt x="265" y="50"/>
                </a:lnTo>
                <a:lnTo>
                  <a:pt x="284" y="67"/>
                </a:lnTo>
                <a:lnTo>
                  <a:pt x="302" y="88"/>
                </a:lnTo>
                <a:lnTo>
                  <a:pt x="316" y="111"/>
                </a:lnTo>
                <a:lnTo>
                  <a:pt x="328" y="140"/>
                </a:lnTo>
                <a:lnTo>
                  <a:pt x="337" y="172"/>
                </a:lnTo>
                <a:lnTo>
                  <a:pt x="340" y="208"/>
                </a:lnTo>
                <a:lnTo>
                  <a:pt x="338" y="251"/>
                </a:lnTo>
                <a:lnTo>
                  <a:pt x="332" y="297"/>
                </a:lnTo>
                <a:lnTo>
                  <a:pt x="350" y="322"/>
                </a:lnTo>
                <a:lnTo>
                  <a:pt x="364" y="350"/>
                </a:lnTo>
                <a:lnTo>
                  <a:pt x="376" y="376"/>
                </a:lnTo>
                <a:lnTo>
                  <a:pt x="386" y="401"/>
                </a:lnTo>
                <a:lnTo>
                  <a:pt x="394" y="422"/>
                </a:lnTo>
                <a:lnTo>
                  <a:pt x="399" y="440"/>
                </a:lnTo>
                <a:lnTo>
                  <a:pt x="402" y="451"/>
                </a:lnTo>
                <a:lnTo>
                  <a:pt x="404" y="456"/>
                </a:lnTo>
                <a:lnTo>
                  <a:pt x="410" y="409"/>
                </a:lnTo>
                <a:lnTo>
                  <a:pt x="420" y="366"/>
                </a:lnTo>
                <a:lnTo>
                  <a:pt x="433" y="328"/>
                </a:lnTo>
                <a:lnTo>
                  <a:pt x="447" y="294"/>
                </a:lnTo>
                <a:lnTo>
                  <a:pt x="462" y="267"/>
                </a:lnTo>
                <a:lnTo>
                  <a:pt x="477" y="243"/>
                </a:lnTo>
                <a:lnTo>
                  <a:pt x="488" y="226"/>
                </a:lnTo>
                <a:lnTo>
                  <a:pt x="496" y="188"/>
                </a:lnTo>
                <a:lnTo>
                  <a:pt x="506" y="157"/>
                </a:lnTo>
                <a:lnTo>
                  <a:pt x="520" y="133"/>
                </a:lnTo>
                <a:lnTo>
                  <a:pt x="536" y="112"/>
                </a:lnTo>
                <a:lnTo>
                  <a:pt x="555" y="99"/>
                </a:lnTo>
                <a:lnTo>
                  <a:pt x="574" y="89"/>
                </a:lnTo>
                <a:lnTo>
                  <a:pt x="595" y="83"/>
                </a:lnTo>
                <a:lnTo>
                  <a:pt x="616" y="80"/>
                </a:lnTo>
                <a:lnTo>
                  <a:pt x="637" y="79"/>
                </a:lnTo>
                <a:lnTo>
                  <a:pt x="656" y="82"/>
                </a:lnTo>
                <a:lnTo>
                  <a:pt x="675" y="85"/>
                </a:lnTo>
                <a:lnTo>
                  <a:pt x="691" y="88"/>
                </a:lnTo>
                <a:lnTo>
                  <a:pt x="704" y="92"/>
                </a:lnTo>
                <a:lnTo>
                  <a:pt x="715" y="96"/>
                </a:lnTo>
                <a:lnTo>
                  <a:pt x="723" y="99"/>
                </a:lnTo>
                <a:lnTo>
                  <a:pt x="724" y="101"/>
                </a:lnTo>
                <a:lnTo>
                  <a:pt x="713" y="104"/>
                </a:lnTo>
                <a:lnTo>
                  <a:pt x="698" y="112"/>
                </a:lnTo>
                <a:lnTo>
                  <a:pt x="685" y="124"/>
                </a:lnTo>
                <a:lnTo>
                  <a:pt x="673" y="140"/>
                </a:lnTo>
                <a:lnTo>
                  <a:pt x="663" y="162"/>
                </a:lnTo>
                <a:lnTo>
                  <a:pt x="650" y="181"/>
                </a:lnTo>
                <a:lnTo>
                  <a:pt x="632" y="198"/>
                </a:lnTo>
                <a:lnTo>
                  <a:pt x="612" y="210"/>
                </a:lnTo>
                <a:lnTo>
                  <a:pt x="590" y="219"/>
                </a:lnTo>
                <a:lnTo>
                  <a:pt x="567" y="226"/>
                </a:lnTo>
                <a:lnTo>
                  <a:pt x="545" y="230"/>
                </a:lnTo>
                <a:lnTo>
                  <a:pt x="525" y="232"/>
                </a:lnTo>
                <a:lnTo>
                  <a:pt x="507" y="233"/>
                </a:lnTo>
                <a:lnTo>
                  <a:pt x="496" y="233"/>
                </a:lnTo>
                <a:lnTo>
                  <a:pt x="475" y="291"/>
                </a:lnTo>
                <a:lnTo>
                  <a:pt x="461" y="344"/>
                </a:lnTo>
                <a:lnTo>
                  <a:pt x="452" y="393"/>
                </a:lnTo>
                <a:lnTo>
                  <a:pt x="445" y="437"/>
                </a:lnTo>
                <a:lnTo>
                  <a:pt x="442" y="476"/>
                </a:lnTo>
                <a:lnTo>
                  <a:pt x="442" y="511"/>
                </a:lnTo>
                <a:lnTo>
                  <a:pt x="443" y="542"/>
                </a:lnTo>
                <a:lnTo>
                  <a:pt x="446" y="566"/>
                </a:lnTo>
                <a:lnTo>
                  <a:pt x="449" y="585"/>
                </a:lnTo>
                <a:lnTo>
                  <a:pt x="452" y="600"/>
                </a:lnTo>
                <a:lnTo>
                  <a:pt x="453" y="609"/>
                </a:lnTo>
                <a:lnTo>
                  <a:pt x="455" y="612"/>
                </a:lnTo>
                <a:lnTo>
                  <a:pt x="468" y="575"/>
                </a:lnTo>
                <a:lnTo>
                  <a:pt x="488" y="543"/>
                </a:lnTo>
                <a:lnTo>
                  <a:pt x="513" y="513"/>
                </a:lnTo>
                <a:lnTo>
                  <a:pt x="539" y="486"/>
                </a:lnTo>
                <a:lnTo>
                  <a:pt x="565" y="463"/>
                </a:lnTo>
                <a:lnTo>
                  <a:pt x="590" y="446"/>
                </a:lnTo>
                <a:lnTo>
                  <a:pt x="600" y="412"/>
                </a:lnTo>
                <a:lnTo>
                  <a:pt x="615" y="387"/>
                </a:lnTo>
                <a:lnTo>
                  <a:pt x="631" y="369"/>
                </a:lnTo>
                <a:lnTo>
                  <a:pt x="648" y="357"/>
                </a:lnTo>
                <a:lnTo>
                  <a:pt x="667" y="348"/>
                </a:lnTo>
                <a:lnTo>
                  <a:pt x="686" y="345"/>
                </a:lnTo>
                <a:lnTo>
                  <a:pt x="705" y="344"/>
                </a:lnTo>
                <a:lnTo>
                  <a:pt x="724" y="347"/>
                </a:lnTo>
                <a:lnTo>
                  <a:pt x="742" y="351"/>
                </a:lnTo>
                <a:lnTo>
                  <a:pt x="756" y="357"/>
                </a:lnTo>
                <a:lnTo>
                  <a:pt x="769" y="361"/>
                </a:lnTo>
                <a:lnTo>
                  <a:pt x="780" y="367"/>
                </a:lnTo>
                <a:lnTo>
                  <a:pt x="787" y="371"/>
                </a:lnTo>
                <a:lnTo>
                  <a:pt x="790" y="373"/>
                </a:lnTo>
                <a:lnTo>
                  <a:pt x="775" y="374"/>
                </a:lnTo>
                <a:lnTo>
                  <a:pt x="761" y="382"/>
                </a:lnTo>
                <a:lnTo>
                  <a:pt x="746" y="395"/>
                </a:lnTo>
                <a:lnTo>
                  <a:pt x="733" y="414"/>
                </a:lnTo>
                <a:lnTo>
                  <a:pt x="720" y="430"/>
                </a:lnTo>
                <a:lnTo>
                  <a:pt x="701" y="441"/>
                </a:lnTo>
                <a:lnTo>
                  <a:pt x="680" y="449"/>
                </a:lnTo>
                <a:lnTo>
                  <a:pt x="657" y="453"/>
                </a:lnTo>
                <a:lnTo>
                  <a:pt x="637" y="454"/>
                </a:lnTo>
                <a:lnTo>
                  <a:pt x="618" y="454"/>
                </a:lnTo>
                <a:lnTo>
                  <a:pt x="602" y="453"/>
                </a:lnTo>
                <a:lnTo>
                  <a:pt x="592" y="451"/>
                </a:lnTo>
                <a:lnTo>
                  <a:pt x="552" y="495"/>
                </a:lnTo>
                <a:lnTo>
                  <a:pt x="522" y="537"/>
                </a:lnTo>
                <a:lnTo>
                  <a:pt x="500" y="580"/>
                </a:lnTo>
                <a:lnTo>
                  <a:pt x="485" y="617"/>
                </a:lnTo>
                <a:lnTo>
                  <a:pt x="477" y="654"/>
                </a:lnTo>
                <a:lnTo>
                  <a:pt x="471" y="684"/>
                </a:lnTo>
                <a:lnTo>
                  <a:pt x="469" y="711"/>
                </a:lnTo>
                <a:lnTo>
                  <a:pt x="471" y="729"/>
                </a:lnTo>
                <a:lnTo>
                  <a:pt x="472" y="743"/>
                </a:lnTo>
                <a:lnTo>
                  <a:pt x="472" y="747"/>
                </a:lnTo>
                <a:lnTo>
                  <a:pt x="494" y="722"/>
                </a:lnTo>
                <a:lnTo>
                  <a:pt x="517" y="705"/>
                </a:lnTo>
                <a:lnTo>
                  <a:pt x="538" y="694"/>
                </a:lnTo>
                <a:lnTo>
                  <a:pt x="557" y="687"/>
                </a:lnTo>
                <a:lnTo>
                  <a:pt x="570" y="684"/>
                </a:lnTo>
                <a:lnTo>
                  <a:pt x="580" y="684"/>
                </a:lnTo>
                <a:lnTo>
                  <a:pt x="583" y="684"/>
                </a:lnTo>
                <a:lnTo>
                  <a:pt x="570" y="689"/>
                </a:lnTo>
                <a:lnTo>
                  <a:pt x="555" y="696"/>
                </a:lnTo>
                <a:lnTo>
                  <a:pt x="541" y="708"/>
                </a:lnTo>
                <a:lnTo>
                  <a:pt x="525" y="722"/>
                </a:lnTo>
                <a:lnTo>
                  <a:pt x="509" y="743"/>
                </a:lnTo>
                <a:lnTo>
                  <a:pt x="494" y="767"/>
                </a:lnTo>
                <a:lnTo>
                  <a:pt x="480" y="799"/>
                </a:lnTo>
                <a:lnTo>
                  <a:pt x="468" y="837"/>
                </a:lnTo>
                <a:lnTo>
                  <a:pt x="459" y="882"/>
                </a:lnTo>
                <a:lnTo>
                  <a:pt x="452" y="929"/>
                </a:lnTo>
                <a:lnTo>
                  <a:pt x="450" y="970"/>
                </a:lnTo>
                <a:lnTo>
                  <a:pt x="453" y="1006"/>
                </a:lnTo>
                <a:lnTo>
                  <a:pt x="458" y="1038"/>
                </a:lnTo>
                <a:lnTo>
                  <a:pt x="465" y="1064"/>
                </a:lnTo>
                <a:lnTo>
                  <a:pt x="474" y="1086"/>
                </a:lnTo>
                <a:lnTo>
                  <a:pt x="484" y="1102"/>
                </a:lnTo>
                <a:lnTo>
                  <a:pt x="496" y="1114"/>
                </a:lnTo>
                <a:lnTo>
                  <a:pt x="506" y="1118"/>
                </a:lnTo>
                <a:lnTo>
                  <a:pt x="539" y="1122"/>
                </a:lnTo>
                <a:lnTo>
                  <a:pt x="564" y="1128"/>
                </a:lnTo>
                <a:lnTo>
                  <a:pt x="583" y="1137"/>
                </a:lnTo>
                <a:lnTo>
                  <a:pt x="596" y="1146"/>
                </a:lnTo>
                <a:lnTo>
                  <a:pt x="606" y="1154"/>
                </a:lnTo>
                <a:lnTo>
                  <a:pt x="611" y="1163"/>
                </a:lnTo>
                <a:lnTo>
                  <a:pt x="613" y="1170"/>
                </a:lnTo>
                <a:lnTo>
                  <a:pt x="615" y="1175"/>
                </a:lnTo>
                <a:lnTo>
                  <a:pt x="615" y="1176"/>
                </a:lnTo>
                <a:lnTo>
                  <a:pt x="609" y="1167"/>
                </a:lnTo>
                <a:lnTo>
                  <a:pt x="597" y="1160"/>
                </a:lnTo>
                <a:lnTo>
                  <a:pt x="581" y="1156"/>
                </a:lnTo>
                <a:lnTo>
                  <a:pt x="564" y="1153"/>
                </a:lnTo>
                <a:lnTo>
                  <a:pt x="545" y="1153"/>
                </a:lnTo>
                <a:lnTo>
                  <a:pt x="529" y="1153"/>
                </a:lnTo>
                <a:lnTo>
                  <a:pt x="514" y="1154"/>
                </a:lnTo>
                <a:lnTo>
                  <a:pt x="504" y="1154"/>
                </a:lnTo>
                <a:lnTo>
                  <a:pt x="501" y="1156"/>
                </a:lnTo>
                <a:lnTo>
                  <a:pt x="533" y="1172"/>
                </a:lnTo>
                <a:lnTo>
                  <a:pt x="560" y="1191"/>
                </a:lnTo>
                <a:lnTo>
                  <a:pt x="579" y="1210"/>
                </a:lnTo>
                <a:lnTo>
                  <a:pt x="592" y="1227"/>
                </a:lnTo>
                <a:lnTo>
                  <a:pt x="600" y="1245"/>
                </a:lnTo>
                <a:lnTo>
                  <a:pt x="605" y="1259"/>
                </a:lnTo>
                <a:lnTo>
                  <a:pt x="608" y="1272"/>
                </a:lnTo>
                <a:lnTo>
                  <a:pt x="608" y="1282"/>
                </a:lnTo>
                <a:lnTo>
                  <a:pt x="606" y="1288"/>
                </a:lnTo>
                <a:lnTo>
                  <a:pt x="606" y="1291"/>
                </a:lnTo>
                <a:lnTo>
                  <a:pt x="597" y="1268"/>
                </a:lnTo>
                <a:lnTo>
                  <a:pt x="584" y="1250"/>
                </a:lnTo>
                <a:lnTo>
                  <a:pt x="570" y="1237"/>
                </a:lnTo>
                <a:lnTo>
                  <a:pt x="552" y="1227"/>
                </a:lnTo>
                <a:lnTo>
                  <a:pt x="536" y="1221"/>
                </a:lnTo>
                <a:lnTo>
                  <a:pt x="522" y="1217"/>
                </a:lnTo>
                <a:lnTo>
                  <a:pt x="510" y="1214"/>
                </a:lnTo>
                <a:lnTo>
                  <a:pt x="501" y="1214"/>
                </a:lnTo>
                <a:lnTo>
                  <a:pt x="498" y="1213"/>
                </a:lnTo>
                <a:lnTo>
                  <a:pt x="522" y="1246"/>
                </a:lnTo>
                <a:lnTo>
                  <a:pt x="536" y="1277"/>
                </a:lnTo>
                <a:lnTo>
                  <a:pt x="545" y="1304"/>
                </a:lnTo>
                <a:lnTo>
                  <a:pt x="549" y="1330"/>
                </a:lnTo>
                <a:lnTo>
                  <a:pt x="548" y="1355"/>
                </a:lnTo>
                <a:lnTo>
                  <a:pt x="545" y="1376"/>
                </a:lnTo>
                <a:lnTo>
                  <a:pt x="539" y="1395"/>
                </a:lnTo>
                <a:lnTo>
                  <a:pt x="532" y="1409"/>
                </a:lnTo>
                <a:lnTo>
                  <a:pt x="526" y="1419"/>
                </a:lnTo>
                <a:lnTo>
                  <a:pt x="522" y="1427"/>
                </a:lnTo>
                <a:lnTo>
                  <a:pt x="520" y="1428"/>
                </a:lnTo>
                <a:lnTo>
                  <a:pt x="528" y="1397"/>
                </a:lnTo>
                <a:lnTo>
                  <a:pt x="529" y="1367"/>
                </a:lnTo>
                <a:lnTo>
                  <a:pt x="525" y="1339"/>
                </a:lnTo>
                <a:lnTo>
                  <a:pt x="517" y="1313"/>
                </a:lnTo>
                <a:lnTo>
                  <a:pt x="507" y="1290"/>
                </a:lnTo>
                <a:lnTo>
                  <a:pt x="496" y="1268"/>
                </a:lnTo>
                <a:lnTo>
                  <a:pt x="484" y="1250"/>
                </a:lnTo>
                <a:lnTo>
                  <a:pt x="474" y="1236"/>
                </a:lnTo>
                <a:lnTo>
                  <a:pt x="463" y="1224"/>
                </a:lnTo>
                <a:lnTo>
                  <a:pt x="458" y="1218"/>
                </a:lnTo>
                <a:lnTo>
                  <a:pt x="455" y="1215"/>
                </a:lnTo>
                <a:lnTo>
                  <a:pt x="453" y="1240"/>
                </a:lnTo>
                <a:lnTo>
                  <a:pt x="453" y="1264"/>
                </a:lnTo>
                <a:lnTo>
                  <a:pt x="456" y="1285"/>
                </a:lnTo>
                <a:lnTo>
                  <a:pt x="459" y="1306"/>
                </a:lnTo>
                <a:lnTo>
                  <a:pt x="463" y="1323"/>
                </a:lnTo>
                <a:lnTo>
                  <a:pt x="468" y="1336"/>
                </a:lnTo>
                <a:lnTo>
                  <a:pt x="471" y="1345"/>
                </a:lnTo>
                <a:lnTo>
                  <a:pt x="472" y="1349"/>
                </a:lnTo>
                <a:lnTo>
                  <a:pt x="458" y="1333"/>
                </a:lnTo>
                <a:lnTo>
                  <a:pt x="446" y="1313"/>
                </a:lnTo>
                <a:lnTo>
                  <a:pt x="437" y="1288"/>
                </a:lnTo>
                <a:lnTo>
                  <a:pt x="430" y="1261"/>
                </a:lnTo>
                <a:lnTo>
                  <a:pt x="426" y="1233"/>
                </a:lnTo>
                <a:lnTo>
                  <a:pt x="421" y="1207"/>
                </a:lnTo>
                <a:lnTo>
                  <a:pt x="420" y="1183"/>
                </a:lnTo>
                <a:lnTo>
                  <a:pt x="418" y="1165"/>
                </a:lnTo>
                <a:lnTo>
                  <a:pt x="418" y="1151"/>
                </a:lnTo>
                <a:lnTo>
                  <a:pt x="418" y="1147"/>
                </a:lnTo>
                <a:lnTo>
                  <a:pt x="395" y="1194"/>
                </a:lnTo>
                <a:lnTo>
                  <a:pt x="379" y="1239"/>
                </a:lnTo>
                <a:lnTo>
                  <a:pt x="367" y="1282"/>
                </a:lnTo>
                <a:lnTo>
                  <a:pt x="362" y="1322"/>
                </a:lnTo>
                <a:lnTo>
                  <a:pt x="359" y="1360"/>
                </a:lnTo>
                <a:lnTo>
                  <a:pt x="359" y="1393"/>
                </a:lnTo>
                <a:lnTo>
                  <a:pt x="360" y="1421"/>
                </a:lnTo>
                <a:lnTo>
                  <a:pt x="363" y="1444"/>
                </a:lnTo>
                <a:lnTo>
                  <a:pt x="367" y="1461"/>
                </a:lnTo>
                <a:lnTo>
                  <a:pt x="369" y="1472"/>
                </a:lnTo>
                <a:lnTo>
                  <a:pt x="370" y="1476"/>
                </a:lnTo>
                <a:lnTo>
                  <a:pt x="356" y="1457"/>
                </a:lnTo>
                <a:lnTo>
                  <a:pt x="344" y="1434"/>
                </a:lnTo>
                <a:lnTo>
                  <a:pt x="338" y="1406"/>
                </a:lnTo>
                <a:lnTo>
                  <a:pt x="335" y="1377"/>
                </a:lnTo>
                <a:lnTo>
                  <a:pt x="335" y="1345"/>
                </a:lnTo>
                <a:lnTo>
                  <a:pt x="338" y="1314"/>
                </a:lnTo>
                <a:lnTo>
                  <a:pt x="343" y="1282"/>
                </a:lnTo>
                <a:lnTo>
                  <a:pt x="348" y="1253"/>
                </a:lnTo>
                <a:lnTo>
                  <a:pt x="354" y="1227"/>
                </a:lnTo>
                <a:lnTo>
                  <a:pt x="359" y="1205"/>
                </a:lnTo>
                <a:lnTo>
                  <a:pt x="364" y="1188"/>
                </a:lnTo>
                <a:lnTo>
                  <a:pt x="367" y="1176"/>
                </a:lnTo>
                <a:lnTo>
                  <a:pt x="369" y="1172"/>
                </a:lnTo>
                <a:lnTo>
                  <a:pt x="363" y="1178"/>
                </a:lnTo>
                <a:lnTo>
                  <a:pt x="354" y="1183"/>
                </a:lnTo>
                <a:lnTo>
                  <a:pt x="346" y="1192"/>
                </a:lnTo>
                <a:lnTo>
                  <a:pt x="337" y="1204"/>
                </a:lnTo>
                <a:lnTo>
                  <a:pt x="327" y="1220"/>
                </a:lnTo>
                <a:lnTo>
                  <a:pt x="318" y="1242"/>
                </a:lnTo>
                <a:lnTo>
                  <a:pt x="311" y="1268"/>
                </a:lnTo>
                <a:lnTo>
                  <a:pt x="305" y="1301"/>
                </a:lnTo>
                <a:lnTo>
                  <a:pt x="300" y="1332"/>
                </a:lnTo>
                <a:lnTo>
                  <a:pt x="292" y="1357"/>
                </a:lnTo>
                <a:lnTo>
                  <a:pt x="281" y="1376"/>
                </a:lnTo>
                <a:lnTo>
                  <a:pt x="271" y="1392"/>
                </a:lnTo>
                <a:lnTo>
                  <a:pt x="261" y="1403"/>
                </a:lnTo>
                <a:lnTo>
                  <a:pt x="251" y="1411"/>
                </a:lnTo>
                <a:lnTo>
                  <a:pt x="242" y="1416"/>
                </a:lnTo>
                <a:lnTo>
                  <a:pt x="236" y="1419"/>
                </a:lnTo>
                <a:lnTo>
                  <a:pt x="235" y="1419"/>
                </a:lnTo>
                <a:lnTo>
                  <a:pt x="246" y="1409"/>
                </a:lnTo>
                <a:lnTo>
                  <a:pt x="258" y="1389"/>
                </a:lnTo>
                <a:lnTo>
                  <a:pt x="267" y="1362"/>
                </a:lnTo>
                <a:lnTo>
                  <a:pt x="273" y="1330"/>
                </a:lnTo>
                <a:lnTo>
                  <a:pt x="273" y="1297"/>
                </a:lnTo>
                <a:lnTo>
                  <a:pt x="274" y="1272"/>
                </a:lnTo>
                <a:lnTo>
                  <a:pt x="277" y="1249"/>
                </a:lnTo>
                <a:lnTo>
                  <a:pt x="284" y="1227"/>
                </a:lnTo>
                <a:lnTo>
                  <a:pt x="290" y="1208"/>
                </a:lnTo>
                <a:lnTo>
                  <a:pt x="297" y="1194"/>
                </a:lnTo>
                <a:lnTo>
                  <a:pt x="302" y="1185"/>
                </a:lnTo>
                <a:lnTo>
                  <a:pt x="303" y="1181"/>
                </a:lnTo>
                <a:lnTo>
                  <a:pt x="276" y="1185"/>
                </a:lnTo>
                <a:lnTo>
                  <a:pt x="251" y="1192"/>
                </a:lnTo>
                <a:lnTo>
                  <a:pt x="232" y="1204"/>
                </a:lnTo>
                <a:lnTo>
                  <a:pt x="214" y="1218"/>
                </a:lnTo>
                <a:lnTo>
                  <a:pt x="201" y="1233"/>
                </a:lnTo>
                <a:lnTo>
                  <a:pt x="191" y="1249"/>
                </a:lnTo>
                <a:lnTo>
                  <a:pt x="184" y="1264"/>
                </a:lnTo>
                <a:lnTo>
                  <a:pt x="178" y="1277"/>
                </a:lnTo>
                <a:lnTo>
                  <a:pt x="175" y="1287"/>
                </a:lnTo>
                <a:lnTo>
                  <a:pt x="174" y="1294"/>
                </a:lnTo>
                <a:lnTo>
                  <a:pt x="172" y="1297"/>
                </a:lnTo>
                <a:lnTo>
                  <a:pt x="169" y="1268"/>
                </a:lnTo>
                <a:lnTo>
                  <a:pt x="174" y="1242"/>
                </a:lnTo>
                <a:lnTo>
                  <a:pt x="182" y="1220"/>
                </a:lnTo>
                <a:lnTo>
                  <a:pt x="195" y="1199"/>
                </a:lnTo>
                <a:lnTo>
                  <a:pt x="212" y="1183"/>
                </a:lnTo>
                <a:lnTo>
                  <a:pt x="230" y="1170"/>
                </a:lnTo>
                <a:lnTo>
                  <a:pt x="248" y="1159"/>
                </a:lnTo>
                <a:lnTo>
                  <a:pt x="267" y="1150"/>
                </a:lnTo>
                <a:lnTo>
                  <a:pt x="283" y="1143"/>
                </a:lnTo>
                <a:lnTo>
                  <a:pt x="295" y="1138"/>
                </a:lnTo>
                <a:lnTo>
                  <a:pt x="303" y="1137"/>
                </a:lnTo>
                <a:lnTo>
                  <a:pt x="306" y="1135"/>
                </a:lnTo>
                <a:lnTo>
                  <a:pt x="274" y="1133"/>
                </a:lnTo>
                <a:lnTo>
                  <a:pt x="248" y="1134"/>
                </a:lnTo>
                <a:lnTo>
                  <a:pt x="225" y="1140"/>
                </a:lnTo>
                <a:lnTo>
                  <a:pt x="206" y="1147"/>
                </a:lnTo>
                <a:lnTo>
                  <a:pt x="191" y="1156"/>
                </a:lnTo>
                <a:lnTo>
                  <a:pt x="181" y="1167"/>
                </a:lnTo>
                <a:lnTo>
                  <a:pt x="172" y="1179"/>
                </a:lnTo>
                <a:lnTo>
                  <a:pt x="166" y="1191"/>
                </a:lnTo>
                <a:lnTo>
                  <a:pt x="162" y="1201"/>
                </a:lnTo>
                <a:lnTo>
                  <a:pt x="161" y="1211"/>
                </a:lnTo>
                <a:lnTo>
                  <a:pt x="159" y="1218"/>
                </a:lnTo>
                <a:lnTo>
                  <a:pt x="159" y="1224"/>
                </a:lnTo>
                <a:lnTo>
                  <a:pt x="159" y="1226"/>
                </a:lnTo>
                <a:lnTo>
                  <a:pt x="156" y="1198"/>
                </a:lnTo>
                <a:lnTo>
                  <a:pt x="159" y="1173"/>
                </a:lnTo>
                <a:lnTo>
                  <a:pt x="165" y="1154"/>
                </a:lnTo>
                <a:lnTo>
                  <a:pt x="175" y="1138"/>
                </a:lnTo>
                <a:lnTo>
                  <a:pt x="187" y="1127"/>
                </a:lnTo>
                <a:lnTo>
                  <a:pt x="201" y="1118"/>
                </a:lnTo>
                <a:lnTo>
                  <a:pt x="217" y="1111"/>
                </a:lnTo>
                <a:lnTo>
                  <a:pt x="233" y="1106"/>
                </a:lnTo>
                <a:lnTo>
                  <a:pt x="249" y="1105"/>
                </a:lnTo>
                <a:lnTo>
                  <a:pt x="265" y="1102"/>
                </a:lnTo>
                <a:lnTo>
                  <a:pt x="280" y="1102"/>
                </a:lnTo>
                <a:lnTo>
                  <a:pt x="293" y="1102"/>
                </a:lnTo>
                <a:lnTo>
                  <a:pt x="312" y="1101"/>
                </a:lnTo>
                <a:lnTo>
                  <a:pt x="324" y="1099"/>
                </a:lnTo>
                <a:lnTo>
                  <a:pt x="331" y="1098"/>
                </a:lnTo>
                <a:lnTo>
                  <a:pt x="337" y="1095"/>
                </a:lnTo>
                <a:lnTo>
                  <a:pt x="343" y="1090"/>
                </a:lnTo>
                <a:lnTo>
                  <a:pt x="348" y="1085"/>
                </a:lnTo>
                <a:lnTo>
                  <a:pt x="367" y="1029"/>
                </a:lnTo>
                <a:lnTo>
                  <a:pt x="382" y="980"/>
                </a:lnTo>
                <a:lnTo>
                  <a:pt x="391" y="935"/>
                </a:lnTo>
                <a:lnTo>
                  <a:pt x="395" y="894"/>
                </a:lnTo>
                <a:lnTo>
                  <a:pt x="395" y="857"/>
                </a:lnTo>
                <a:lnTo>
                  <a:pt x="394" y="825"/>
                </a:lnTo>
                <a:lnTo>
                  <a:pt x="388" y="798"/>
                </a:lnTo>
                <a:lnTo>
                  <a:pt x="380" y="773"/>
                </a:lnTo>
                <a:lnTo>
                  <a:pt x="372" y="753"/>
                </a:lnTo>
                <a:lnTo>
                  <a:pt x="363" y="734"/>
                </a:lnTo>
                <a:lnTo>
                  <a:pt x="353" y="719"/>
                </a:lnTo>
                <a:lnTo>
                  <a:pt x="343" y="708"/>
                </a:lnTo>
                <a:lnTo>
                  <a:pt x="332" y="699"/>
                </a:lnTo>
                <a:lnTo>
                  <a:pt x="325" y="692"/>
                </a:lnTo>
                <a:lnTo>
                  <a:pt x="318" y="687"/>
                </a:lnTo>
                <a:lnTo>
                  <a:pt x="313" y="684"/>
                </a:lnTo>
                <a:lnTo>
                  <a:pt x="312" y="684"/>
                </a:lnTo>
                <a:lnTo>
                  <a:pt x="335" y="694"/>
                </a:lnTo>
                <a:lnTo>
                  <a:pt x="356" y="709"/>
                </a:lnTo>
                <a:lnTo>
                  <a:pt x="373" y="724"/>
                </a:lnTo>
                <a:lnTo>
                  <a:pt x="386" y="738"/>
                </a:lnTo>
                <a:lnTo>
                  <a:pt x="396" y="750"/>
                </a:lnTo>
                <a:lnTo>
                  <a:pt x="402" y="759"/>
                </a:lnTo>
                <a:lnTo>
                  <a:pt x="404" y="761"/>
                </a:lnTo>
                <a:lnTo>
                  <a:pt x="399" y="716"/>
                </a:lnTo>
                <a:lnTo>
                  <a:pt x="392" y="676"/>
                </a:lnTo>
                <a:lnTo>
                  <a:pt x="380" y="641"/>
                </a:lnTo>
                <a:lnTo>
                  <a:pt x="366" y="612"/>
                </a:lnTo>
                <a:lnTo>
                  <a:pt x="348" y="585"/>
                </a:lnTo>
                <a:lnTo>
                  <a:pt x="329" y="564"/>
                </a:lnTo>
                <a:lnTo>
                  <a:pt x="311" y="546"/>
                </a:lnTo>
                <a:lnTo>
                  <a:pt x="290" y="531"/>
                </a:lnTo>
                <a:lnTo>
                  <a:pt x="271" y="521"/>
                </a:lnTo>
                <a:lnTo>
                  <a:pt x="252" y="513"/>
                </a:lnTo>
                <a:lnTo>
                  <a:pt x="235" y="505"/>
                </a:lnTo>
                <a:lnTo>
                  <a:pt x="219" y="508"/>
                </a:lnTo>
                <a:lnTo>
                  <a:pt x="198" y="510"/>
                </a:lnTo>
                <a:lnTo>
                  <a:pt x="177" y="510"/>
                </a:lnTo>
                <a:lnTo>
                  <a:pt x="153" y="508"/>
                </a:lnTo>
                <a:lnTo>
                  <a:pt x="128" y="504"/>
                </a:lnTo>
                <a:lnTo>
                  <a:pt x="107" y="495"/>
                </a:lnTo>
                <a:lnTo>
                  <a:pt x="86" y="483"/>
                </a:lnTo>
                <a:lnTo>
                  <a:pt x="70" y="466"/>
                </a:lnTo>
                <a:lnTo>
                  <a:pt x="54" y="444"/>
                </a:lnTo>
                <a:lnTo>
                  <a:pt x="35" y="428"/>
                </a:lnTo>
                <a:lnTo>
                  <a:pt x="18" y="421"/>
                </a:lnTo>
                <a:lnTo>
                  <a:pt x="0" y="419"/>
                </a:lnTo>
                <a:lnTo>
                  <a:pt x="3" y="417"/>
                </a:lnTo>
                <a:lnTo>
                  <a:pt x="9" y="414"/>
                </a:lnTo>
                <a:lnTo>
                  <a:pt x="19" y="408"/>
                </a:lnTo>
                <a:lnTo>
                  <a:pt x="31" y="402"/>
                </a:lnTo>
                <a:lnTo>
                  <a:pt x="45" y="395"/>
                </a:lnTo>
                <a:lnTo>
                  <a:pt x="63" y="389"/>
                </a:lnTo>
                <a:lnTo>
                  <a:pt x="80" y="383"/>
                </a:lnTo>
                <a:lnTo>
                  <a:pt x="99" y="380"/>
                </a:lnTo>
                <a:lnTo>
                  <a:pt x="120" y="379"/>
                </a:lnTo>
                <a:lnTo>
                  <a:pt x="140" y="382"/>
                </a:lnTo>
                <a:lnTo>
                  <a:pt x="161" y="387"/>
                </a:lnTo>
                <a:lnTo>
                  <a:pt x="181" y="396"/>
                </a:lnTo>
                <a:lnTo>
                  <a:pt x="200" y="412"/>
                </a:lnTo>
                <a:lnTo>
                  <a:pt x="217" y="433"/>
                </a:lnTo>
                <a:lnTo>
                  <a:pt x="233" y="459"/>
                </a:lnTo>
                <a:lnTo>
                  <a:pt x="246" y="494"/>
                </a:lnTo>
                <a:lnTo>
                  <a:pt x="279" y="499"/>
                </a:lnTo>
                <a:lnTo>
                  <a:pt x="306" y="510"/>
                </a:lnTo>
                <a:lnTo>
                  <a:pt x="331" y="524"/>
                </a:lnTo>
                <a:lnTo>
                  <a:pt x="351" y="540"/>
                </a:lnTo>
                <a:lnTo>
                  <a:pt x="369" y="556"/>
                </a:lnTo>
                <a:lnTo>
                  <a:pt x="380" y="572"/>
                </a:lnTo>
                <a:lnTo>
                  <a:pt x="391" y="585"/>
                </a:lnTo>
                <a:lnTo>
                  <a:pt x="396" y="594"/>
                </a:lnTo>
                <a:lnTo>
                  <a:pt x="398" y="598"/>
                </a:lnTo>
                <a:lnTo>
                  <a:pt x="389" y="536"/>
                </a:lnTo>
                <a:lnTo>
                  <a:pt x="378" y="481"/>
                </a:lnTo>
                <a:lnTo>
                  <a:pt x="364" y="431"/>
                </a:lnTo>
                <a:lnTo>
                  <a:pt x="351" y="389"/>
                </a:lnTo>
                <a:lnTo>
                  <a:pt x="337" y="351"/>
                </a:lnTo>
                <a:lnTo>
                  <a:pt x="324" y="319"/>
                </a:lnTo>
                <a:lnTo>
                  <a:pt x="312" y="294"/>
                </a:lnTo>
                <a:lnTo>
                  <a:pt x="293" y="288"/>
                </a:lnTo>
                <a:lnTo>
                  <a:pt x="271" y="280"/>
                </a:lnTo>
                <a:lnTo>
                  <a:pt x="245" y="270"/>
                </a:lnTo>
                <a:lnTo>
                  <a:pt x="219" y="256"/>
                </a:lnTo>
                <a:lnTo>
                  <a:pt x="193" y="240"/>
                </a:lnTo>
                <a:lnTo>
                  <a:pt x="168" y="222"/>
                </a:lnTo>
                <a:lnTo>
                  <a:pt x="145" y="201"/>
                </a:lnTo>
                <a:lnTo>
                  <a:pt x="126" y="176"/>
                </a:lnTo>
                <a:lnTo>
                  <a:pt x="111" y="150"/>
                </a:lnTo>
                <a:lnTo>
                  <a:pt x="104" y="120"/>
                </a:lnTo>
                <a:lnTo>
                  <a:pt x="99" y="89"/>
                </a:lnTo>
                <a:lnTo>
                  <a:pt x="91" y="64"/>
                </a:lnTo>
                <a:lnTo>
                  <a:pt x="79" y="43"/>
                </a:lnTo>
                <a:lnTo>
                  <a:pt x="66" y="25"/>
                </a:lnTo>
                <a:lnTo>
                  <a:pt x="51" y="12"/>
                </a:lnTo>
                <a:lnTo>
                  <a:pt x="37" y="3"/>
                </a:lnTo>
                <a:lnTo>
                  <a:pt x="40" y="3"/>
                </a:lnTo>
                <a:lnTo>
                  <a:pt x="47" y="2"/>
                </a:lnTo>
                <a:lnTo>
                  <a:pt x="57" y="0"/>
                </a:lnTo>
                <a:lnTo>
                  <a:pt x="72" y="0"/>
                </a:lnTo>
                <a:lnTo>
                  <a:pt x="89" y="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6" name="Group 5"/>
          <p:cNvGrpSpPr/>
          <p:nvPr/>
        </p:nvGrpSpPr>
        <p:grpSpPr>
          <a:xfrm>
            <a:off x="8226540" y="1431737"/>
            <a:ext cx="2068135" cy="3022378"/>
            <a:chOff x="6600824" y="1209672"/>
            <a:chExt cx="1851030" cy="2705093"/>
          </a:xfrm>
          <a:solidFill>
            <a:schemeClr val="accent1"/>
          </a:solidFill>
        </p:grpSpPr>
        <p:sp>
          <p:nvSpPr>
            <p:cNvPr id="7" name="Freeform 33"/>
            <p:cNvSpPr>
              <a:spLocks/>
            </p:cNvSpPr>
            <p:nvPr/>
          </p:nvSpPr>
          <p:spPr bwMode="auto">
            <a:xfrm>
              <a:off x="6884989" y="1485896"/>
              <a:ext cx="1196975" cy="2428869"/>
            </a:xfrm>
            <a:custGeom>
              <a:avLst/>
              <a:gdLst>
                <a:gd name="T0" fmla="*/ 233 w 754"/>
                <a:gd name="T1" fmla="*/ 60 h 1530"/>
                <a:gd name="T2" fmla="*/ 306 w 754"/>
                <a:gd name="T3" fmla="*/ 47 h 1530"/>
                <a:gd name="T4" fmla="*/ 309 w 754"/>
                <a:gd name="T5" fmla="*/ 181 h 1530"/>
                <a:gd name="T6" fmla="*/ 406 w 754"/>
                <a:gd name="T7" fmla="*/ 162 h 1530"/>
                <a:gd name="T8" fmla="*/ 322 w 754"/>
                <a:gd name="T9" fmla="*/ 294 h 1530"/>
                <a:gd name="T10" fmla="*/ 374 w 754"/>
                <a:gd name="T11" fmla="*/ 424 h 1530"/>
                <a:gd name="T12" fmla="*/ 496 w 754"/>
                <a:gd name="T13" fmla="*/ 219 h 1530"/>
                <a:gd name="T14" fmla="*/ 467 w 754"/>
                <a:gd name="T15" fmla="*/ 303 h 1530"/>
                <a:gd name="T16" fmla="*/ 585 w 754"/>
                <a:gd name="T17" fmla="*/ 264 h 1530"/>
                <a:gd name="T18" fmla="*/ 450 w 754"/>
                <a:gd name="T19" fmla="*/ 345 h 1530"/>
                <a:gd name="T20" fmla="*/ 408 w 754"/>
                <a:gd name="T21" fmla="*/ 524 h 1530"/>
                <a:gd name="T22" fmla="*/ 550 w 754"/>
                <a:gd name="T23" fmla="*/ 437 h 1530"/>
                <a:gd name="T24" fmla="*/ 662 w 754"/>
                <a:gd name="T25" fmla="*/ 401 h 1530"/>
                <a:gd name="T26" fmla="*/ 674 w 754"/>
                <a:gd name="T27" fmla="*/ 412 h 1530"/>
                <a:gd name="T28" fmla="*/ 617 w 754"/>
                <a:gd name="T29" fmla="*/ 520 h 1530"/>
                <a:gd name="T30" fmla="*/ 578 w 754"/>
                <a:gd name="T31" fmla="*/ 511 h 1530"/>
                <a:gd name="T32" fmla="*/ 443 w 754"/>
                <a:gd name="T33" fmla="*/ 593 h 1530"/>
                <a:gd name="T34" fmla="*/ 416 w 754"/>
                <a:gd name="T35" fmla="*/ 935 h 1530"/>
                <a:gd name="T36" fmla="*/ 459 w 754"/>
                <a:gd name="T37" fmla="*/ 1140 h 1530"/>
                <a:gd name="T38" fmla="*/ 543 w 754"/>
                <a:gd name="T39" fmla="*/ 1210 h 1530"/>
                <a:gd name="T40" fmla="*/ 604 w 754"/>
                <a:gd name="T41" fmla="*/ 1293 h 1530"/>
                <a:gd name="T42" fmla="*/ 512 w 754"/>
                <a:gd name="T43" fmla="*/ 1217 h 1530"/>
                <a:gd name="T44" fmla="*/ 527 w 754"/>
                <a:gd name="T45" fmla="*/ 1299 h 1530"/>
                <a:gd name="T46" fmla="*/ 512 w 754"/>
                <a:gd name="T47" fmla="*/ 1432 h 1530"/>
                <a:gd name="T48" fmla="*/ 488 w 754"/>
                <a:gd name="T49" fmla="*/ 1309 h 1530"/>
                <a:gd name="T50" fmla="*/ 368 w 754"/>
                <a:gd name="T51" fmla="*/ 1176 h 1530"/>
                <a:gd name="T52" fmla="*/ 335 w 754"/>
                <a:gd name="T53" fmla="*/ 1240 h 1530"/>
                <a:gd name="T54" fmla="*/ 413 w 754"/>
                <a:gd name="T55" fmla="*/ 1449 h 1530"/>
                <a:gd name="T56" fmla="*/ 396 w 754"/>
                <a:gd name="T57" fmla="*/ 1495 h 1530"/>
                <a:gd name="T58" fmla="*/ 355 w 754"/>
                <a:gd name="T59" fmla="*/ 1370 h 1530"/>
                <a:gd name="T60" fmla="*/ 282 w 754"/>
                <a:gd name="T61" fmla="*/ 1371 h 1530"/>
                <a:gd name="T62" fmla="*/ 300 w 754"/>
                <a:gd name="T63" fmla="*/ 1526 h 1530"/>
                <a:gd name="T64" fmla="*/ 259 w 754"/>
                <a:gd name="T65" fmla="*/ 1447 h 1530"/>
                <a:gd name="T66" fmla="*/ 272 w 754"/>
                <a:gd name="T67" fmla="*/ 1221 h 1530"/>
                <a:gd name="T68" fmla="*/ 272 w 754"/>
                <a:gd name="T69" fmla="*/ 1188 h 1530"/>
                <a:gd name="T70" fmla="*/ 196 w 754"/>
                <a:gd name="T71" fmla="*/ 1350 h 1530"/>
                <a:gd name="T72" fmla="*/ 131 w 754"/>
                <a:gd name="T73" fmla="*/ 1440 h 1530"/>
                <a:gd name="T74" fmla="*/ 172 w 754"/>
                <a:gd name="T75" fmla="*/ 1255 h 1530"/>
                <a:gd name="T76" fmla="*/ 167 w 754"/>
                <a:gd name="T77" fmla="*/ 1200 h 1530"/>
                <a:gd name="T78" fmla="*/ 46 w 754"/>
                <a:gd name="T79" fmla="*/ 1296 h 1530"/>
                <a:gd name="T80" fmla="*/ 62 w 754"/>
                <a:gd name="T81" fmla="*/ 1221 h 1530"/>
                <a:gd name="T82" fmla="*/ 188 w 754"/>
                <a:gd name="T83" fmla="*/ 1155 h 1530"/>
                <a:gd name="T84" fmla="*/ 58 w 754"/>
                <a:gd name="T85" fmla="*/ 1169 h 1530"/>
                <a:gd name="T86" fmla="*/ 3 w 754"/>
                <a:gd name="T87" fmla="*/ 1191 h 1530"/>
                <a:gd name="T88" fmla="*/ 110 w 754"/>
                <a:gd name="T89" fmla="*/ 1104 h 1530"/>
                <a:gd name="T90" fmla="*/ 253 w 754"/>
                <a:gd name="T91" fmla="*/ 1092 h 1530"/>
                <a:gd name="T92" fmla="*/ 314 w 754"/>
                <a:gd name="T93" fmla="*/ 882 h 1530"/>
                <a:gd name="T94" fmla="*/ 258 w 754"/>
                <a:gd name="T95" fmla="*/ 568 h 1530"/>
                <a:gd name="T96" fmla="*/ 110 w 754"/>
                <a:gd name="T97" fmla="*/ 511 h 1530"/>
                <a:gd name="T98" fmla="*/ 185 w 754"/>
                <a:gd name="T99" fmla="*/ 485 h 1530"/>
                <a:gd name="T100" fmla="*/ 105 w 754"/>
                <a:gd name="T101" fmla="*/ 433 h 1530"/>
                <a:gd name="T102" fmla="*/ 300 w 754"/>
                <a:gd name="T103" fmla="*/ 545 h 1530"/>
                <a:gd name="T104" fmla="*/ 335 w 754"/>
                <a:gd name="T105" fmla="*/ 476 h 1530"/>
                <a:gd name="T106" fmla="*/ 191 w 754"/>
                <a:gd name="T107" fmla="*/ 331 h 1530"/>
                <a:gd name="T108" fmla="*/ 86 w 754"/>
                <a:gd name="T109" fmla="*/ 204 h 1530"/>
                <a:gd name="T110" fmla="*/ 282 w 754"/>
                <a:gd name="T111" fmla="*/ 357 h 1530"/>
                <a:gd name="T112" fmla="*/ 282 w 754"/>
                <a:gd name="T113" fmla="*/ 171 h 1530"/>
                <a:gd name="T114" fmla="*/ 217 w 754"/>
                <a:gd name="T115" fmla="*/ 63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4" h="1530">
                  <a:moveTo>
                    <a:pt x="163" y="0"/>
                  </a:moveTo>
                  <a:lnTo>
                    <a:pt x="166" y="3"/>
                  </a:lnTo>
                  <a:lnTo>
                    <a:pt x="173" y="9"/>
                  </a:lnTo>
                  <a:lnTo>
                    <a:pt x="185" y="18"/>
                  </a:lnTo>
                  <a:lnTo>
                    <a:pt x="199" y="31"/>
                  </a:lnTo>
                  <a:lnTo>
                    <a:pt x="215" y="44"/>
                  </a:lnTo>
                  <a:lnTo>
                    <a:pt x="233" y="60"/>
                  </a:lnTo>
                  <a:lnTo>
                    <a:pt x="249" y="78"/>
                  </a:lnTo>
                  <a:lnTo>
                    <a:pt x="265" y="95"/>
                  </a:lnTo>
                  <a:lnTo>
                    <a:pt x="278" y="111"/>
                  </a:lnTo>
                  <a:lnTo>
                    <a:pt x="288" y="129"/>
                  </a:lnTo>
                  <a:lnTo>
                    <a:pt x="294" y="98"/>
                  </a:lnTo>
                  <a:lnTo>
                    <a:pt x="300" y="70"/>
                  </a:lnTo>
                  <a:lnTo>
                    <a:pt x="306" y="47"/>
                  </a:lnTo>
                  <a:lnTo>
                    <a:pt x="311" y="28"/>
                  </a:lnTo>
                  <a:lnTo>
                    <a:pt x="316" y="14"/>
                  </a:lnTo>
                  <a:lnTo>
                    <a:pt x="319" y="5"/>
                  </a:lnTo>
                  <a:lnTo>
                    <a:pt x="320" y="0"/>
                  </a:lnTo>
                  <a:lnTo>
                    <a:pt x="311" y="67"/>
                  </a:lnTo>
                  <a:lnTo>
                    <a:pt x="309" y="127"/>
                  </a:lnTo>
                  <a:lnTo>
                    <a:pt x="309" y="181"/>
                  </a:lnTo>
                  <a:lnTo>
                    <a:pt x="313" y="229"/>
                  </a:lnTo>
                  <a:lnTo>
                    <a:pt x="335" y="204"/>
                  </a:lnTo>
                  <a:lnTo>
                    <a:pt x="357" y="187"/>
                  </a:lnTo>
                  <a:lnTo>
                    <a:pt x="377" y="175"/>
                  </a:lnTo>
                  <a:lnTo>
                    <a:pt x="392" y="168"/>
                  </a:lnTo>
                  <a:lnTo>
                    <a:pt x="403" y="163"/>
                  </a:lnTo>
                  <a:lnTo>
                    <a:pt x="406" y="162"/>
                  </a:lnTo>
                  <a:lnTo>
                    <a:pt x="384" y="174"/>
                  </a:lnTo>
                  <a:lnTo>
                    <a:pt x="365" y="188"/>
                  </a:lnTo>
                  <a:lnTo>
                    <a:pt x="348" y="206"/>
                  </a:lnTo>
                  <a:lnTo>
                    <a:pt x="333" y="223"/>
                  </a:lnTo>
                  <a:lnTo>
                    <a:pt x="323" y="239"/>
                  </a:lnTo>
                  <a:lnTo>
                    <a:pt x="314" y="251"/>
                  </a:lnTo>
                  <a:lnTo>
                    <a:pt x="322" y="294"/>
                  </a:lnTo>
                  <a:lnTo>
                    <a:pt x="332" y="331"/>
                  </a:lnTo>
                  <a:lnTo>
                    <a:pt x="341" y="360"/>
                  </a:lnTo>
                  <a:lnTo>
                    <a:pt x="351" y="385"/>
                  </a:lnTo>
                  <a:lnTo>
                    <a:pt x="361" y="402"/>
                  </a:lnTo>
                  <a:lnTo>
                    <a:pt x="368" y="415"/>
                  </a:lnTo>
                  <a:lnTo>
                    <a:pt x="373" y="423"/>
                  </a:lnTo>
                  <a:lnTo>
                    <a:pt x="374" y="424"/>
                  </a:lnTo>
                  <a:lnTo>
                    <a:pt x="390" y="388"/>
                  </a:lnTo>
                  <a:lnTo>
                    <a:pt x="408" y="353"/>
                  </a:lnTo>
                  <a:lnTo>
                    <a:pt x="427" y="319"/>
                  </a:lnTo>
                  <a:lnTo>
                    <a:pt x="445" y="290"/>
                  </a:lnTo>
                  <a:lnTo>
                    <a:pt x="463" y="262"/>
                  </a:lnTo>
                  <a:lnTo>
                    <a:pt x="480" y="239"/>
                  </a:lnTo>
                  <a:lnTo>
                    <a:pt x="496" y="219"/>
                  </a:lnTo>
                  <a:lnTo>
                    <a:pt x="510" y="204"/>
                  </a:lnTo>
                  <a:lnTo>
                    <a:pt x="520" y="191"/>
                  </a:lnTo>
                  <a:lnTo>
                    <a:pt x="526" y="185"/>
                  </a:lnTo>
                  <a:lnTo>
                    <a:pt x="528" y="182"/>
                  </a:lnTo>
                  <a:lnTo>
                    <a:pt x="505" y="226"/>
                  </a:lnTo>
                  <a:lnTo>
                    <a:pt x="485" y="267"/>
                  </a:lnTo>
                  <a:lnTo>
                    <a:pt x="467" y="303"/>
                  </a:lnTo>
                  <a:lnTo>
                    <a:pt x="488" y="294"/>
                  </a:lnTo>
                  <a:lnTo>
                    <a:pt x="504" y="289"/>
                  </a:lnTo>
                  <a:lnTo>
                    <a:pt x="521" y="281"/>
                  </a:lnTo>
                  <a:lnTo>
                    <a:pt x="539" y="276"/>
                  </a:lnTo>
                  <a:lnTo>
                    <a:pt x="561" y="270"/>
                  </a:lnTo>
                  <a:lnTo>
                    <a:pt x="588" y="262"/>
                  </a:lnTo>
                  <a:lnTo>
                    <a:pt x="585" y="264"/>
                  </a:lnTo>
                  <a:lnTo>
                    <a:pt x="575" y="270"/>
                  </a:lnTo>
                  <a:lnTo>
                    <a:pt x="559" y="277"/>
                  </a:lnTo>
                  <a:lnTo>
                    <a:pt x="540" y="289"/>
                  </a:lnTo>
                  <a:lnTo>
                    <a:pt x="518" y="300"/>
                  </a:lnTo>
                  <a:lnTo>
                    <a:pt x="495" y="315"/>
                  </a:lnTo>
                  <a:lnTo>
                    <a:pt x="473" y="329"/>
                  </a:lnTo>
                  <a:lnTo>
                    <a:pt x="450" y="345"/>
                  </a:lnTo>
                  <a:lnTo>
                    <a:pt x="435" y="386"/>
                  </a:lnTo>
                  <a:lnTo>
                    <a:pt x="424" y="423"/>
                  </a:lnTo>
                  <a:lnTo>
                    <a:pt x="415" y="453"/>
                  </a:lnTo>
                  <a:lnTo>
                    <a:pt x="410" y="478"/>
                  </a:lnTo>
                  <a:lnTo>
                    <a:pt x="408" y="498"/>
                  </a:lnTo>
                  <a:lnTo>
                    <a:pt x="408" y="514"/>
                  </a:lnTo>
                  <a:lnTo>
                    <a:pt x="408" y="524"/>
                  </a:lnTo>
                  <a:lnTo>
                    <a:pt x="408" y="530"/>
                  </a:lnTo>
                  <a:lnTo>
                    <a:pt x="409" y="532"/>
                  </a:lnTo>
                  <a:lnTo>
                    <a:pt x="427" y="510"/>
                  </a:lnTo>
                  <a:lnTo>
                    <a:pt x="450" y="488"/>
                  </a:lnTo>
                  <a:lnTo>
                    <a:pt x="480" y="469"/>
                  </a:lnTo>
                  <a:lnTo>
                    <a:pt x="514" y="452"/>
                  </a:lnTo>
                  <a:lnTo>
                    <a:pt x="550" y="437"/>
                  </a:lnTo>
                  <a:lnTo>
                    <a:pt x="552" y="424"/>
                  </a:lnTo>
                  <a:lnTo>
                    <a:pt x="555" y="406"/>
                  </a:lnTo>
                  <a:lnTo>
                    <a:pt x="561" y="388"/>
                  </a:lnTo>
                  <a:lnTo>
                    <a:pt x="561" y="433"/>
                  </a:lnTo>
                  <a:lnTo>
                    <a:pt x="595" y="421"/>
                  </a:lnTo>
                  <a:lnTo>
                    <a:pt x="630" y="411"/>
                  </a:lnTo>
                  <a:lnTo>
                    <a:pt x="662" y="401"/>
                  </a:lnTo>
                  <a:lnTo>
                    <a:pt x="693" y="393"/>
                  </a:lnTo>
                  <a:lnTo>
                    <a:pt x="718" y="388"/>
                  </a:lnTo>
                  <a:lnTo>
                    <a:pt x="737" y="383"/>
                  </a:lnTo>
                  <a:lnTo>
                    <a:pt x="750" y="382"/>
                  </a:lnTo>
                  <a:lnTo>
                    <a:pt x="754" y="380"/>
                  </a:lnTo>
                  <a:lnTo>
                    <a:pt x="713" y="398"/>
                  </a:lnTo>
                  <a:lnTo>
                    <a:pt x="674" y="412"/>
                  </a:lnTo>
                  <a:lnTo>
                    <a:pt x="635" y="425"/>
                  </a:lnTo>
                  <a:lnTo>
                    <a:pt x="595" y="441"/>
                  </a:lnTo>
                  <a:lnTo>
                    <a:pt x="559" y="459"/>
                  </a:lnTo>
                  <a:lnTo>
                    <a:pt x="526" y="479"/>
                  </a:lnTo>
                  <a:lnTo>
                    <a:pt x="562" y="491"/>
                  </a:lnTo>
                  <a:lnTo>
                    <a:pt x="593" y="505"/>
                  </a:lnTo>
                  <a:lnTo>
                    <a:pt x="617" y="520"/>
                  </a:lnTo>
                  <a:lnTo>
                    <a:pt x="635" y="535"/>
                  </a:lnTo>
                  <a:lnTo>
                    <a:pt x="648" y="546"/>
                  </a:lnTo>
                  <a:lnTo>
                    <a:pt x="657" y="553"/>
                  </a:lnTo>
                  <a:lnTo>
                    <a:pt x="658" y="556"/>
                  </a:lnTo>
                  <a:lnTo>
                    <a:pt x="635" y="537"/>
                  </a:lnTo>
                  <a:lnTo>
                    <a:pt x="607" y="523"/>
                  </a:lnTo>
                  <a:lnTo>
                    <a:pt x="578" y="511"/>
                  </a:lnTo>
                  <a:lnTo>
                    <a:pt x="550" y="504"/>
                  </a:lnTo>
                  <a:lnTo>
                    <a:pt x="526" y="498"/>
                  </a:lnTo>
                  <a:lnTo>
                    <a:pt x="507" y="495"/>
                  </a:lnTo>
                  <a:lnTo>
                    <a:pt x="488" y="516"/>
                  </a:lnTo>
                  <a:lnTo>
                    <a:pt x="470" y="537"/>
                  </a:lnTo>
                  <a:lnTo>
                    <a:pt x="456" y="564"/>
                  </a:lnTo>
                  <a:lnTo>
                    <a:pt x="443" y="593"/>
                  </a:lnTo>
                  <a:lnTo>
                    <a:pt x="431" y="628"/>
                  </a:lnTo>
                  <a:lnTo>
                    <a:pt x="422" y="667"/>
                  </a:lnTo>
                  <a:lnTo>
                    <a:pt x="416" y="711"/>
                  </a:lnTo>
                  <a:lnTo>
                    <a:pt x="412" y="762"/>
                  </a:lnTo>
                  <a:lnTo>
                    <a:pt x="412" y="817"/>
                  </a:lnTo>
                  <a:lnTo>
                    <a:pt x="413" y="879"/>
                  </a:lnTo>
                  <a:lnTo>
                    <a:pt x="416" y="935"/>
                  </a:lnTo>
                  <a:lnTo>
                    <a:pt x="421" y="981"/>
                  </a:lnTo>
                  <a:lnTo>
                    <a:pt x="427" y="1022"/>
                  </a:lnTo>
                  <a:lnTo>
                    <a:pt x="432" y="1056"/>
                  </a:lnTo>
                  <a:lnTo>
                    <a:pt x="438" y="1085"/>
                  </a:lnTo>
                  <a:lnTo>
                    <a:pt x="445" y="1107"/>
                  </a:lnTo>
                  <a:lnTo>
                    <a:pt x="453" y="1125"/>
                  </a:lnTo>
                  <a:lnTo>
                    <a:pt x="459" y="1140"/>
                  </a:lnTo>
                  <a:lnTo>
                    <a:pt x="464" y="1150"/>
                  </a:lnTo>
                  <a:lnTo>
                    <a:pt x="469" y="1157"/>
                  </a:lnTo>
                  <a:lnTo>
                    <a:pt x="473" y="1162"/>
                  </a:lnTo>
                  <a:lnTo>
                    <a:pt x="475" y="1163"/>
                  </a:lnTo>
                  <a:lnTo>
                    <a:pt x="476" y="1165"/>
                  </a:lnTo>
                  <a:lnTo>
                    <a:pt x="514" y="1188"/>
                  </a:lnTo>
                  <a:lnTo>
                    <a:pt x="543" y="1210"/>
                  </a:lnTo>
                  <a:lnTo>
                    <a:pt x="566" y="1229"/>
                  </a:lnTo>
                  <a:lnTo>
                    <a:pt x="582" y="1245"/>
                  </a:lnTo>
                  <a:lnTo>
                    <a:pt x="593" y="1259"/>
                  </a:lnTo>
                  <a:lnTo>
                    <a:pt x="600" y="1271"/>
                  </a:lnTo>
                  <a:lnTo>
                    <a:pt x="603" y="1280"/>
                  </a:lnTo>
                  <a:lnTo>
                    <a:pt x="604" y="1287"/>
                  </a:lnTo>
                  <a:lnTo>
                    <a:pt x="604" y="1293"/>
                  </a:lnTo>
                  <a:lnTo>
                    <a:pt x="603" y="1296"/>
                  </a:lnTo>
                  <a:lnTo>
                    <a:pt x="603" y="1296"/>
                  </a:lnTo>
                  <a:lnTo>
                    <a:pt x="590" y="1275"/>
                  </a:lnTo>
                  <a:lnTo>
                    <a:pt x="574" y="1256"/>
                  </a:lnTo>
                  <a:lnTo>
                    <a:pt x="555" y="1240"/>
                  </a:lnTo>
                  <a:lnTo>
                    <a:pt x="533" y="1227"/>
                  </a:lnTo>
                  <a:lnTo>
                    <a:pt x="512" y="1217"/>
                  </a:lnTo>
                  <a:lnTo>
                    <a:pt x="494" y="1208"/>
                  </a:lnTo>
                  <a:lnTo>
                    <a:pt x="477" y="1203"/>
                  </a:lnTo>
                  <a:lnTo>
                    <a:pt x="467" y="1200"/>
                  </a:lnTo>
                  <a:lnTo>
                    <a:pt x="464" y="1198"/>
                  </a:lnTo>
                  <a:lnTo>
                    <a:pt x="492" y="1235"/>
                  </a:lnTo>
                  <a:lnTo>
                    <a:pt x="512" y="1267"/>
                  </a:lnTo>
                  <a:lnTo>
                    <a:pt x="527" y="1299"/>
                  </a:lnTo>
                  <a:lnTo>
                    <a:pt x="534" y="1326"/>
                  </a:lnTo>
                  <a:lnTo>
                    <a:pt x="536" y="1352"/>
                  </a:lnTo>
                  <a:lnTo>
                    <a:pt x="534" y="1374"/>
                  </a:lnTo>
                  <a:lnTo>
                    <a:pt x="531" y="1395"/>
                  </a:lnTo>
                  <a:lnTo>
                    <a:pt x="526" y="1411"/>
                  </a:lnTo>
                  <a:lnTo>
                    <a:pt x="518" y="1424"/>
                  </a:lnTo>
                  <a:lnTo>
                    <a:pt x="512" y="1432"/>
                  </a:lnTo>
                  <a:lnTo>
                    <a:pt x="508" y="1438"/>
                  </a:lnTo>
                  <a:lnTo>
                    <a:pt x="507" y="1441"/>
                  </a:lnTo>
                  <a:lnTo>
                    <a:pt x="515" y="1415"/>
                  </a:lnTo>
                  <a:lnTo>
                    <a:pt x="515" y="1389"/>
                  </a:lnTo>
                  <a:lnTo>
                    <a:pt x="511" y="1363"/>
                  </a:lnTo>
                  <a:lnTo>
                    <a:pt x="501" y="1335"/>
                  </a:lnTo>
                  <a:lnTo>
                    <a:pt x="488" y="1309"/>
                  </a:lnTo>
                  <a:lnTo>
                    <a:pt x="470" y="1284"/>
                  </a:lnTo>
                  <a:lnTo>
                    <a:pt x="453" y="1261"/>
                  </a:lnTo>
                  <a:lnTo>
                    <a:pt x="432" y="1239"/>
                  </a:lnTo>
                  <a:lnTo>
                    <a:pt x="413" y="1219"/>
                  </a:lnTo>
                  <a:lnTo>
                    <a:pt x="396" y="1201"/>
                  </a:lnTo>
                  <a:lnTo>
                    <a:pt x="380" y="1187"/>
                  </a:lnTo>
                  <a:lnTo>
                    <a:pt x="368" y="1176"/>
                  </a:lnTo>
                  <a:lnTo>
                    <a:pt x="360" y="1169"/>
                  </a:lnTo>
                  <a:lnTo>
                    <a:pt x="357" y="1168"/>
                  </a:lnTo>
                  <a:lnTo>
                    <a:pt x="348" y="1179"/>
                  </a:lnTo>
                  <a:lnTo>
                    <a:pt x="341" y="1192"/>
                  </a:lnTo>
                  <a:lnTo>
                    <a:pt x="335" y="1208"/>
                  </a:lnTo>
                  <a:lnTo>
                    <a:pt x="332" y="1226"/>
                  </a:lnTo>
                  <a:lnTo>
                    <a:pt x="335" y="1240"/>
                  </a:lnTo>
                  <a:lnTo>
                    <a:pt x="357" y="1286"/>
                  </a:lnTo>
                  <a:lnTo>
                    <a:pt x="376" y="1323"/>
                  </a:lnTo>
                  <a:lnTo>
                    <a:pt x="389" y="1357"/>
                  </a:lnTo>
                  <a:lnTo>
                    <a:pt x="400" y="1386"/>
                  </a:lnTo>
                  <a:lnTo>
                    <a:pt x="408" y="1411"/>
                  </a:lnTo>
                  <a:lnTo>
                    <a:pt x="412" y="1431"/>
                  </a:lnTo>
                  <a:lnTo>
                    <a:pt x="413" y="1449"/>
                  </a:lnTo>
                  <a:lnTo>
                    <a:pt x="413" y="1462"/>
                  </a:lnTo>
                  <a:lnTo>
                    <a:pt x="412" y="1473"/>
                  </a:lnTo>
                  <a:lnTo>
                    <a:pt x="409" y="1481"/>
                  </a:lnTo>
                  <a:lnTo>
                    <a:pt x="406" y="1486"/>
                  </a:lnTo>
                  <a:lnTo>
                    <a:pt x="403" y="1491"/>
                  </a:lnTo>
                  <a:lnTo>
                    <a:pt x="399" y="1494"/>
                  </a:lnTo>
                  <a:lnTo>
                    <a:pt x="396" y="1495"/>
                  </a:lnTo>
                  <a:lnTo>
                    <a:pt x="394" y="1495"/>
                  </a:lnTo>
                  <a:lnTo>
                    <a:pt x="393" y="1497"/>
                  </a:lnTo>
                  <a:lnTo>
                    <a:pt x="394" y="1466"/>
                  </a:lnTo>
                  <a:lnTo>
                    <a:pt x="389" y="1438"/>
                  </a:lnTo>
                  <a:lnTo>
                    <a:pt x="380" y="1414"/>
                  </a:lnTo>
                  <a:lnTo>
                    <a:pt x="368" y="1390"/>
                  </a:lnTo>
                  <a:lnTo>
                    <a:pt x="355" y="1370"/>
                  </a:lnTo>
                  <a:lnTo>
                    <a:pt x="341" y="1354"/>
                  </a:lnTo>
                  <a:lnTo>
                    <a:pt x="327" y="1339"/>
                  </a:lnTo>
                  <a:lnTo>
                    <a:pt x="317" y="1329"/>
                  </a:lnTo>
                  <a:lnTo>
                    <a:pt x="310" y="1323"/>
                  </a:lnTo>
                  <a:lnTo>
                    <a:pt x="307" y="1320"/>
                  </a:lnTo>
                  <a:lnTo>
                    <a:pt x="293" y="1345"/>
                  </a:lnTo>
                  <a:lnTo>
                    <a:pt x="282" y="1371"/>
                  </a:lnTo>
                  <a:lnTo>
                    <a:pt x="279" y="1399"/>
                  </a:lnTo>
                  <a:lnTo>
                    <a:pt x="278" y="1427"/>
                  </a:lnTo>
                  <a:lnTo>
                    <a:pt x="281" y="1453"/>
                  </a:lnTo>
                  <a:lnTo>
                    <a:pt x="285" y="1478"/>
                  </a:lnTo>
                  <a:lnTo>
                    <a:pt x="291" y="1498"/>
                  </a:lnTo>
                  <a:lnTo>
                    <a:pt x="295" y="1515"/>
                  </a:lnTo>
                  <a:lnTo>
                    <a:pt x="300" y="1526"/>
                  </a:lnTo>
                  <a:lnTo>
                    <a:pt x="301" y="1530"/>
                  </a:lnTo>
                  <a:lnTo>
                    <a:pt x="291" y="1520"/>
                  </a:lnTo>
                  <a:lnTo>
                    <a:pt x="282" y="1511"/>
                  </a:lnTo>
                  <a:lnTo>
                    <a:pt x="275" y="1499"/>
                  </a:lnTo>
                  <a:lnTo>
                    <a:pt x="268" y="1486"/>
                  </a:lnTo>
                  <a:lnTo>
                    <a:pt x="263" y="1469"/>
                  </a:lnTo>
                  <a:lnTo>
                    <a:pt x="259" y="1447"/>
                  </a:lnTo>
                  <a:lnTo>
                    <a:pt x="256" y="1416"/>
                  </a:lnTo>
                  <a:lnTo>
                    <a:pt x="252" y="1379"/>
                  </a:lnTo>
                  <a:lnTo>
                    <a:pt x="250" y="1342"/>
                  </a:lnTo>
                  <a:lnTo>
                    <a:pt x="253" y="1307"/>
                  </a:lnTo>
                  <a:lnTo>
                    <a:pt x="258" y="1275"/>
                  </a:lnTo>
                  <a:lnTo>
                    <a:pt x="265" y="1246"/>
                  </a:lnTo>
                  <a:lnTo>
                    <a:pt x="272" y="1221"/>
                  </a:lnTo>
                  <a:lnTo>
                    <a:pt x="279" y="1201"/>
                  </a:lnTo>
                  <a:lnTo>
                    <a:pt x="285" y="1187"/>
                  </a:lnTo>
                  <a:lnTo>
                    <a:pt x="290" y="1176"/>
                  </a:lnTo>
                  <a:lnTo>
                    <a:pt x="293" y="1173"/>
                  </a:lnTo>
                  <a:lnTo>
                    <a:pt x="290" y="1175"/>
                  </a:lnTo>
                  <a:lnTo>
                    <a:pt x="282" y="1179"/>
                  </a:lnTo>
                  <a:lnTo>
                    <a:pt x="272" y="1188"/>
                  </a:lnTo>
                  <a:lnTo>
                    <a:pt x="259" y="1200"/>
                  </a:lnTo>
                  <a:lnTo>
                    <a:pt x="244" y="1214"/>
                  </a:lnTo>
                  <a:lnTo>
                    <a:pt x="231" y="1235"/>
                  </a:lnTo>
                  <a:lnTo>
                    <a:pt x="218" y="1258"/>
                  </a:lnTo>
                  <a:lnTo>
                    <a:pt x="209" y="1286"/>
                  </a:lnTo>
                  <a:lnTo>
                    <a:pt x="202" y="1318"/>
                  </a:lnTo>
                  <a:lnTo>
                    <a:pt x="196" y="1350"/>
                  </a:lnTo>
                  <a:lnTo>
                    <a:pt x="189" y="1376"/>
                  </a:lnTo>
                  <a:lnTo>
                    <a:pt x="177" y="1396"/>
                  </a:lnTo>
                  <a:lnTo>
                    <a:pt x="167" y="1412"/>
                  </a:lnTo>
                  <a:lnTo>
                    <a:pt x="156" y="1424"/>
                  </a:lnTo>
                  <a:lnTo>
                    <a:pt x="145" y="1432"/>
                  </a:lnTo>
                  <a:lnTo>
                    <a:pt x="137" y="1437"/>
                  </a:lnTo>
                  <a:lnTo>
                    <a:pt x="131" y="1440"/>
                  </a:lnTo>
                  <a:lnTo>
                    <a:pt x="129" y="1441"/>
                  </a:lnTo>
                  <a:lnTo>
                    <a:pt x="144" y="1419"/>
                  </a:lnTo>
                  <a:lnTo>
                    <a:pt x="156" y="1395"/>
                  </a:lnTo>
                  <a:lnTo>
                    <a:pt x="163" y="1364"/>
                  </a:lnTo>
                  <a:lnTo>
                    <a:pt x="166" y="1326"/>
                  </a:lnTo>
                  <a:lnTo>
                    <a:pt x="169" y="1284"/>
                  </a:lnTo>
                  <a:lnTo>
                    <a:pt x="172" y="1255"/>
                  </a:lnTo>
                  <a:lnTo>
                    <a:pt x="177" y="1232"/>
                  </a:lnTo>
                  <a:lnTo>
                    <a:pt x="185" y="1213"/>
                  </a:lnTo>
                  <a:lnTo>
                    <a:pt x="193" y="1200"/>
                  </a:lnTo>
                  <a:lnTo>
                    <a:pt x="201" y="1192"/>
                  </a:lnTo>
                  <a:lnTo>
                    <a:pt x="207" y="1187"/>
                  </a:lnTo>
                  <a:lnTo>
                    <a:pt x="209" y="1187"/>
                  </a:lnTo>
                  <a:lnTo>
                    <a:pt x="167" y="1200"/>
                  </a:lnTo>
                  <a:lnTo>
                    <a:pt x="132" y="1214"/>
                  </a:lnTo>
                  <a:lnTo>
                    <a:pt x="106" y="1229"/>
                  </a:lnTo>
                  <a:lnTo>
                    <a:pt x="84" y="1243"/>
                  </a:lnTo>
                  <a:lnTo>
                    <a:pt x="68" y="1259"/>
                  </a:lnTo>
                  <a:lnTo>
                    <a:pt x="58" y="1272"/>
                  </a:lnTo>
                  <a:lnTo>
                    <a:pt x="51" y="1286"/>
                  </a:lnTo>
                  <a:lnTo>
                    <a:pt x="46" y="1296"/>
                  </a:lnTo>
                  <a:lnTo>
                    <a:pt x="43" y="1304"/>
                  </a:lnTo>
                  <a:lnTo>
                    <a:pt x="43" y="1310"/>
                  </a:lnTo>
                  <a:lnTo>
                    <a:pt x="43" y="1312"/>
                  </a:lnTo>
                  <a:lnTo>
                    <a:pt x="38" y="1286"/>
                  </a:lnTo>
                  <a:lnTo>
                    <a:pt x="41" y="1261"/>
                  </a:lnTo>
                  <a:lnTo>
                    <a:pt x="49" y="1240"/>
                  </a:lnTo>
                  <a:lnTo>
                    <a:pt x="62" y="1221"/>
                  </a:lnTo>
                  <a:lnTo>
                    <a:pt x="78" y="1205"/>
                  </a:lnTo>
                  <a:lnTo>
                    <a:pt x="97" y="1192"/>
                  </a:lnTo>
                  <a:lnTo>
                    <a:pt x="118" y="1181"/>
                  </a:lnTo>
                  <a:lnTo>
                    <a:pt x="138" y="1171"/>
                  </a:lnTo>
                  <a:lnTo>
                    <a:pt x="157" y="1163"/>
                  </a:lnTo>
                  <a:lnTo>
                    <a:pt x="175" y="1159"/>
                  </a:lnTo>
                  <a:lnTo>
                    <a:pt x="188" y="1155"/>
                  </a:lnTo>
                  <a:lnTo>
                    <a:pt x="196" y="1153"/>
                  </a:lnTo>
                  <a:lnTo>
                    <a:pt x="199" y="1152"/>
                  </a:lnTo>
                  <a:lnTo>
                    <a:pt x="164" y="1147"/>
                  </a:lnTo>
                  <a:lnTo>
                    <a:pt x="132" y="1147"/>
                  </a:lnTo>
                  <a:lnTo>
                    <a:pt x="103" y="1152"/>
                  </a:lnTo>
                  <a:lnTo>
                    <a:pt x="78" y="1159"/>
                  </a:lnTo>
                  <a:lnTo>
                    <a:pt x="58" y="1169"/>
                  </a:lnTo>
                  <a:lnTo>
                    <a:pt x="39" y="1181"/>
                  </a:lnTo>
                  <a:lnTo>
                    <a:pt x="25" y="1191"/>
                  </a:lnTo>
                  <a:lnTo>
                    <a:pt x="14" y="1203"/>
                  </a:lnTo>
                  <a:lnTo>
                    <a:pt x="6" y="1211"/>
                  </a:lnTo>
                  <a:lnTo>
                    <a:pt x="1" y="1217"/>
                  </a:lnTo>
                  <a:lnTo>
                    <a:pt x="0" y="1220"/>
                  </a:lnTo>
                  <a:lnTo>
                    <a:pt x="3" y="1191"/>
                  </a:lnTo>
                  <a:lnTo>
                    <a:pt x="10" y="1166"/>
                  </a:lnTo>
                  <a:lnTo>
                    <a:pt x="20" y="1147"/>
                  </a:lnTo>
                  <a:lnTo>
                    <a:pt x="33" y="1133"/>
                  </a:lnTo>
                  <a:lnTo>
                    <a:pt x="51" y="1121"/>
                  </a:lnTo>
                  <a:lnTo>
                    <a:pt x="70" y="1112"/>
                  </a:lnTo>
                  <a:lnTo>
                    <a:pt x="90" y="1107"/>
                  </a:lnTo>
                  <a:lnTo>
                    <a:pt x="110" y="1104"/>
                  </a:lnTo>
                  <a:lnTo>
                    <a:pt x="132" y="1102"/>
                  </a:lnTo>
                  <a:lnTo>
                    <a:pt x="154" y="1102"/>
                  </a:lnTo>
                  <a:lnTo>
                    <a:pt x="175" y="1102"/>
                  </a:lnTo>
                  <a:lnTo>
                    <a:pt x="193" y="1102"/>
                  </a:lnTo>
                  <a:lnTo>
                    <a:pt x="211" y="1104"/>
                  </a:lnTo>
                  <a:lnTo>
                    <a:pt x="236" y="1101"/>
                  </a:lnTo>
                  <a:lnTo>
                    <a:pt x="253" y="1092"/>
                  </a:lnTo>
                  <a:lnTo>
                    <a:pt x="269" y="1079"/>
                  </a:lnTo>
                  <a:lnTo>
                    <a:pt x="281" y="1061"/>
                  </a:lnTo>
                  <a:lnTo>
                    <a:pt x="290" y="1040"/>
                  </a:lnTo>
                  <a:lnTo>
                    <a:pt x="295" y="1013"/>
                  </a:lnTo>
                  <a:lnTo>
                    <a:pt x="301" y="983"/>
                  </a:lnTo>
                  <a:lnTo>
                    <a:pt x="306" y="948"/>
                  </a:lnTo>
                  <a:lnTo>
                    <a:pt x="314" y="882"/>
                  </a:lnTo>
                  <a:lnTo>
                    <a:pt x="317" y="823"/>
                  </a:lnTo>
                  <a:lnTo>
                    <a:pt x="314" y="769"/>
                  </a:lnTo>
                  <a:lnTo>
                    <a:pt x="310" y="719"/>
                  </a:lnTo>
                  <a:lnTo>
                    <a:pt x="300" y="676"/>
                  </a:lnTo>
                  <a:lnTo>
                    <a:pt x="288" y="635"/>
                  </a:lnTo>
                  <a:lnTo>
                    <a:pt x="274" y="600"/>
                  </a:lnTo>
                  <a:lnTo>
                    <a:pt x="258" y="568"/>
                  </a:lnTo>
                  <a:lnTo>
                    <a:pt x="239" y="542"/>
                  </a:lnTo>
                  <a:lnTo>
                    <a:pt x="220" y="517"/>
                  </a:lnTo>
                  <a:lnTo>
                    <a:pt x="199" y="497"/>
                  </a:lnTo>
                  <a:lnTo>
                    <a:pt x="180" y="498"/>
                  </a:lnTo>
                  <a:lnTo>
                    <a:pt x="159" y="500"/>
                  </a:lnTo>
                  <a:lnTo>
                    <a:pt x="134" y="504"/>
                  </a:lnTo>
                  <a:lnTo>
                    <a:pt x="110" y="511"/>
                  </a:lnTo>
                  <a:lnTo>
                    <a:pt x="89" y="523"/>
                  </a:lnTo>
                  <a:lnTo>
                    <a:pt x="92" y="521"/>
                  </a:lnTo>
                  <a:lnTo>
                    <a:pt x="100" y="514"/>
                  </a:lnTo>
                  <a:lnTo>
                    <a:pt x="113" y="507"/>
                  </a:lnTo>
                  <a:lnTo>
                    <a:pt x="132" y="498"/>
                  </a:lnTo>
                  <a:lnTo>
                    <a:pt x="156" y="489"/>
                  </a:lnTo>
                  <a:lnTo>
                    <a:pt x="185" y="485"/>
                  </a:lnTo>
                  <a:lnTo>
                    <a:pt x="156" y="463"/>
                  </a:lnTo>
                  <a:lnTo>
                    <a:pt x="129" y="447"/>
                  </a:lnTo>
                  <a:lnTo>
                    <a:pt x="105" y="437"/>
                  </a:lnTo>
                  <a:lnTo>
                    <a:pt x="86" y="431"/>
                  </a:lnTo>
                  <a:lnTo>
                    <a:pt x="74" y="427"/>
                  </a:lnTo>
                  <a:lnTo>
                    <a:pt x="70" y="427"/>
                  </a:lnTo>
                  <a:lnTo>
                    <a:pt x="105" y="433"/>
                  </a:lnTo>
                  <a:lnTo>
                    <a:pt x="140" y="444"/>
                  </a:lnTo>
                  <a:lnTo>
                    <a:pt x="172" y="459"/>
                  </a:lnTo>
                  <a:lnTo>
                    <a:pt x="204" y="475"/>
                  </a:lnTo>
                  <a:lnTo>
                    <a:pt x="231" y="492"/>
                  </a:lnTo>
                  <a:lnTo>
                    <a:pt x="258" y="511"/>
                  </a:lnTo>
                  <a:lnTo>
                    <a:pt x="281" y="529"/>
                  </a:lnTo>
                  <a:lnTo>
                    <a:pt x="300" y="545"/>
                  </a:lnTo>
                  <a:lnTo>
                    <a:pt x="316" y="559"/>
                  </a:lnTo>
                  <a:lnTo>
                    <a:pt x="327" y="571"/>
                  </a:lnTo>
                  <a:lnTo>
                    <a:pt x="336" y="578"/>
                  </a:lnTo>
                  <a:lnTo>
                    <a:pt x="338" y="581"/>
                  </a:lnTo>
                  <a:lnTo>
                    <a:pt x="339" y="540"/>
                  </a:lnTo>
                  <a:lnTo>
                    <a:pt x="338" y="505"/>
                  </a:lnTo>
                  <a:lnTo>
                    <a:pt x="335" y="476"/>
                  </a:lnTo>
                  <a:lnTo>
                    <a:pt x="329" y="452"/>
                  </a:lnTo>
                  <a:lnTo>
                    <a:pt x="322" y="434"/>
                  </a:lnTo>
                  <a:lnTo>
                    <a:pt x="316" y="420"/>
                  </a:lnTo>
                  <a:lnTo>
                    <a:pt x="309" y="412"/>
                  </a:lnTo>
                  <a:lnTo>
                    <a:pt x="263" y="386"/>
                  </a:lnTo>
                  <a:lnTo>
                    <a:pt x="226" y="360"/>
                  </a:lnTo>
                  <a:lnTo>
                    <a:pt x="191" y="331"/>
                  </a:lnTo>
                  <a:lnTo>
                    <a:pt x="163" y="303"/>
                  </a:lnTo>
                  <a:lnTo>
                    <a:pt x="138" y="277"/>
                  </a:lnTo>
                  <a:lnTo>
                    <a:pt x="119" y="254"/>
                  </a:lnTo>
                  <a:lnTo>
                    <a:pt x="105" y="233"/>
                  </a:lnTo>
                  <a:lnTo>
                    <a:pt x="94" y="217"/>
                  </a:lnTo>
                  <a:lnTo>
                    <a:pt x="89" y="207"/>
                  </a:lnTo>
                  <a:lnTo>
                    <a:pt x="86" y="204"/>
                  </a:lnTo>
                  <a:lnTo>
                    <a:pt x="121" y="243"/>
                  </a:lnTo>
                  <a:lnTo>
                    <a:pt x="154" y="276"/>
                  </a:lnTo>
                  <a:lnTo>
                    <a:pt x="186" y="302"/>
                  </a:lnTo>
                  <a:lnTo>
                    <a:pt x="215" y="322"/>
                  </a:lnTo>
                  <a:lnTo>
                    <a:pt x="243" y="338"/>
                  </a:lnTo>
                  <a:lnTo>
                    <a:pt x="265" y="350"/>
                  </a:lnTo>
                  <a:lnTo>
                    <a:pt x="282" y="357"/>
                  </a:lnTo>
                  <a:lnTo>
                    <a:pt x="294" y="360"/>
                  </a:lnTo>
                  <a:lnTo>
                    <a:pt x="298" y="361"/>
                  </a:lnTo>
                  <a:lnTo>
                    <a:pt x="285" y="313"/>
                  </a:lnTo>
                  <a:lnTo>
                    <a:pt x="279" y="265"/>
                  </a:lnTo>
                  <a:lnTo>
                    <a:pt x="279" y="217"/>
                  </a:lnTo>
                  <a:lnTo>
                    <a:pt x="282" y="171"/>
                  </a:lnTo>
                  <a:lnTo>
                    <a:pt x="282" y="171"/>
                  </a:lnTo>
                  <a:lnTo>
                    <a:pt x="281" y="168"/>
                  </a:lnTo>
                  <a:lnTo>
                    <a:pt x="275" y="158"/>
                  </a:lnTo>
                  <a:lnTo>
                    <a:pt x="266" y="145"/>
                  </a:lnTo>
                  <a:lnTo>
                    <a:pt x="256" y="127"/>
                  </a:lnTo>
                  <a:lnTo>
                    <a:pt x="244" y="107"/>
                  </a:lnTo>
                  <a:lnTo>
                    <a:pt x="230" y="85"/>
                  </a:lnTo>
                  <a:lnTo>
                    <a:pt x="217" y="63"/>
                  </a:lnTo>
                  <a:lnTo>
                    <a:pt x="202" y="44"/>
                  </a:lnTo>
                  <a:lnTo>
                    <a:pt x="188" y="25"/>
                  </a:lnTo>
                  <a:lnTo>
                    <a:pt x="175" y="11"/>
                  </a:lnTo>
                  <a:lnTo>
                    <a:pt x="16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34"/>
            <p:cNvSpPr>
              <a:spLocks/>
            </p:cNvSpPr>
            <p:nvPr/>
          </p:nvSpPr>
          <p:spPr bwMode="auto">
            <a:xfrm>
              <a:off x="7747000" y="1809746"/>
              <a:ext cx="400049" cy="217487"/>
            </a:xfrm>
            <a:custGeom>
              <a:avLst/>
              <a:gdLst>
                <a:gd name="T0" fmla="*/ 95 w 252"/>
                <a:gd name="T1" fmla="*/ 9 h 137"/>
                <a:gd name="T2" fmla="*/ 83 w 252"/>
                <a:gd name="T3" fmla="*/ 28 h 137"/>
                <a:gd name="T4" fmla="*/ 122 w 252"/>
                <a:gd name="T5" fmla="*/ 12 h 137"/>
                <a:gd name="T6" fmla="*/ 165 w 252"/>
                <a:gd name="T7" fmla="*/ 15 h 137"/>
                <a:gd name="T8" fmla="*/ 169 w 252"/>
                <a:gd name="T9" fmla="*/ 28 h 137"/>
                <a:gd name="T10" fmla="*/ 178 w 252"/>
                <a:gd name="T11" fmla="*/ 35 h 137"/>
                <a:gd name="T12" fmla="*/ 223 w 252"/>
                <a:gd name="T13" fmla="*/ 61 h 137"/>
                <a:gd name="T14" fmla="*/ 251 w 252"/>
                <a:gd name="T15" fmla="*/ 106 h 137"/>
                <a:gd name="T16" fmla="*/ 246 w 252"/>
                <a:gd name="T17" fmla="*/ 118 h 137"/>
                <a:gd name="T18" fmla="*/ 232 w 252"/>
                <a:gd name="T19" fmla="*/ 102 h 137"/>
                <a:gd name="T20" fmla="*/ 205 w 252"/>
                <a:gd name="T21" fmla="*/ 99 h 137"/>
                <a:gd name="T22" fmla="*/ 170 w 252"/>
                <a:gd name="T23" fmla="*/ 108 h 137"/>
                <a:gd name="T24" fmla="*/ 141 w 252"/>
                <a:gd name="T25" fmla="*/ 121 h 137"/>
                <a:gd name="T26" fmla="*/ 131 w 252"/>
                <a:gd name="T27" fmla="*/ 128 h 137"/>
                <a:gd name="T28" fmla="*/ 109 w 252"/>
                <a:gd name="T29" fmla="*/ 114 h 137"/>
                <a:gd name="T30" fmla="*/ 83 w 252"/>
                <a:gd name="T31" fmla="*/ 95 h 137"/>
                <a:gd name="T32" fmla="*/ 66 w 252"/>
                <a:gd name="T33" fmla="*/ 79 h 137"/>
                <a:gd name="T34" fmla="*/ 79 w 252"/>
                <a:gd name="T35" fmla="*/ 98 h 137"/>
                <a:gd name="T36" fmla="*/ 103 w 252"/>
                <a:gd name="T37" fmla="*/ 120 h 137"/>
                <a:gd name="T38" fmla="*/ 117 w 252"/>
                <a:gd name="T39" fmla="*/ 137 h 137"/>
                <a:gd name="T40" fmla="*/ 77 w 252"/>
                <a:gd name="T41" fmla="*/ 131 h 137"/>
                <a:gd name="T42" fmla="*/ 47 w 252"/>
                <a:gd name="T43" fmla="*/ 114 h 137"/>
                <a:gd name="T44" fmla="*/ 16 w 252"/>
                <a:gd name="T45" fmla="*/ 96 h 137"/>
                <a:gd name="T46" fmla="*/ 22 w 252"/>
                <a:gd name="T47" fmla="*/ 74 h 137"/>
                <a:gd name="T48" fmla="*/ 74 w 252"/>
                <a:gd name="T49" fmla="*/ 60 h 137"/>
                <a:gd name="T50" fmla="*/ 128 w 252"/>
                <a:gd name="T51" fmla="*/ 66 h 137"/>
                <a:gd name="T52" fmla="*/ 128 w 252"/>
                <a:gd name="T53" fmla="*/ 61 h 137"/>
                <a:gd name="T54" fmla="*/ 89 w 252"/>
                <a:gd name="T55" fmla="*/ 50 h 137"/>
                <a:gd name="T56" fmla="*/ 51 w 252"/>
                <a:gd name="T57" fmla="*/ 54 h 137"/>
                <a:gd name="T58" fmla="*/ 7 w 252"/>
                <a:gd name="T59" fmla="*/ 64 h 137"/>
                <a:gd name="T60" fmla="*/ 50 w 252"/>
                <a:gd name="T61" fmla="*/ 28 h 137"/>
                <a:gd name="T62" fmla="*/ 108 w 252"/>
                <a:gd name="T6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137">
                  <a:moveTo>
                    <a:pt x="108" y="0"/>
                  </a:moveTo>
                  <a:lnTo>
                    <a:pt x="95" y="9"/>
                  </a:lnTo>
                  <a:lnTo>
                    <a:pt x="86" y="18"/>
                  </a:lnTo>
                  <a:lnTo>
                    <a:pt x="83" y="28"/>
                  </a:lnTo>
                  <a:lnTo>
                    <a:pt x="102" y="16"/>
                  </a:lnTo>
                  <a:lnTo>
                    <a:pt x="122" y="12"/>
                  </a:lnTo>
                  <a:lnTo>
                    <a:pt x="144" y="12"/>
                  </a:lnTo>
                  <a:lnTo>
                    <a:pt x="165" y="15"/>
                  </a:lnTo>
                  <a:lnTo>
                    <a:pt x="185" y="22"/>
                  </a:lnTo>
                  <a:lnTo>
                    <a:pt x="169" y="28"/>
                  </a:lnTo>
                  <a:lnTo>
                    <a:pt x="153" y="32"/>
                  </a:lnTo>
                  <a:lnTo>
                    <a:pt x="178" y="35"/>
                  </a:lnTo>
                  <a:lnTo>
                    <a:pt x="202" y="45"/>
                  </a:lnTo>
                  <a:lnTo>
                    <a:pt x="223" y="61"/>
                  </a:lnTo>
                  <a:lnTo>
                    <a:pt x="240" y="83"/>
                  </a:lnTo>
                  <a:lnTo>
                    <a:pt x="251" y="106"/>
                  </a:lnTo>
                  <a:lnTo>
                    <a:pt x="252" y="133"/>
                  </a:lnTo>
                  <a:lnTo>
                    <a:pt x="246" y="118"/>
                  </a:lnTo>
                  <a:lnTo>
                    <a:pt x="240" y="108"/>
                  </a:lnTo>
                  <a:lnTo>
                    <a:pt x="232" y="102"/>
                  </a:lnTo>
                  <a:lnTo>
                    <a:pt x="221" y="99"/>
                  </a:lnTo>
                  <a:lnTo>
                    <a:pt x="205" y="99"/>
                  </a:lnTo>
                  <a:lnTo>
                    <a:pt x="188" y="102"/>
                  </a:lnTo>
                  <a:lnTo>
                    <a:pt x="170" y="108"/>
                  </a:lnTo>
                  <a:lnTo>
                    <a:pt x="154" y="114"/>
                  </a:lnTo>
                  <a:lnTo>
                    <a:pt x="141" y="121"/>
                  </a:lnTo>
                  <a:lnTo>
                    <a:pt x="133" y="125"/>
                  </a:lnTo>
                  <a:lnTo>
                    <a:pt x="131" y="128"/>
                  </a:lnTo>
                  <a:lnTo>
                    <a:pt x="122" y="122"/>
                  </a:lnTo>
                  <a:lnTo>
                    <a:pt x="109" y="114"/>
                  </a:lnTo>
                  <a:lnTo>
                    <a:pt x="96" y="105"/>
                  </a:lnTo>
                  <a:lnTo>
                    <a:pt x="83" y="95"/>
                  </a:lnTo>
                  <a:lnTo>
                    <a:pt x="73" y="86"/>
                  </a:lnTo>
                  <a:lnTo>
                    <a:pt x="66" y="79"/>
                  </a:lnTo>
                  <a:lnTo>
                    <a:pt x="70" y="89"/>
                  </a:lnTo>
                  <a:lnTo>
                    <a:pt x="79" y="98"/>
                  </a:lnTo>
                  <a:lnTo>
                    <a:pt x="90" y="109"/>
                  </a:lnTo>
                  <a:lnTo>
                    <a:pt x="103" y="120"/>
                  </a:lnTo>
                  <a:lnTo>
                    <a:pt x="112" y="128"/>
                  </a:lnTo>
                  <a:lnTo>
                    <a:pt x="117" y="137"/>
                  </a:lnTo>
                  <a:lnTo>
                    <a:pt x="96" y="136"/>
                  </a:lnTo>
                  <a:lnTo>
                    <a:pt x="77" y="131"/>
                  </a:lnTo>
                  <a:lnTo>
                    <a:pt x="61" y="124"/>
                  </a:lnTo>
                  <a:lnTo>
                    <a:pt x="47" y="114"/>
                  </a:lnTo>
                  <a:lnTo>
                    <a:pt x="32" y="105"/>
                  </a:lnTo>
                  <a:lnTo>
                    <a:pt x="16" y="96"/>
                  </a:lnTo>
                  <a:lnTo>
                    <a:pt x="0" y="89"/>
                  </a:lnTo>
                  <a:lnTo>
                    <a:pt x="22" y="74"/>
                  </a:lnTo>
                  <a:lnTo>
                    <a:pt x="47" y="64"/>
                  </a:lnTo>
                  <a:lnTo>
                    <a:pt x="74" y="60"/>
                  </a:lnTo>
                  <a:lnTo>
                    <a:pt x="102" y="60"/>
                  </a:lnTo>
                  <a:lnTo>
                    <a:pt x="128" y="66"/>
                  </a:lnTo>
                  <a:lnTo>
                    <a:pt x="150" y="76"/>
                  </a:lnTo>
                  <a:lnTo>
                    <a:pt x="128" y="61"/>
                  </a:lnTo>
                  <a:lnTo>
                    <a:pt x="109" y="54"/>
                  </a:lnTo>
                  <a:lnTo>
                    <a:pt x="89" y="50"/>
                  </a:lnTo>
                  <a:lnTo>
                    <a:pt x="70" y="51"/>
                  </a:lnTo>
                  <a:lnTo>
                    <a:pt x="51" y="54"/>
                  </a:lnTo>
                  <a:lnTo>
                    <a:pt x="29" y="58"/>
                  </a:lnTo>
                  <a:lnTo>
                    <a:pt x="7" y="64"/>
                  </a:lnTo>
                  <a:lnTo>
                    <a:pt x="28" y="45"/>
                  </a:lnTo>
                  <a:lnTo>
                    <a:pt x="50" y="28"/>
                  </a:lnTo>
                  <a:lnTo>
                    <a:pt x="76" y="12"/>
                  </a:lnTo>
                  <a:lnTo>
                    <a:pt x="10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35"/>
            <p:cNvSpPr>
              <a:spLocks/>
            </p:cNvSpPr>
            <p:nvPr/>
          </p:nvSpPr>
          <p:spPr bwMode="auto">
            <a:xfrm>
              <a:off x="7672389" y="1590671"/>
              <a:ext cx="368300" cy="273049"/>
            </a:xfrm>
            <a:custGeom>
              <a:avLst/>
              <a:gdLst>
                <a:gd name="T0" fmla="*/ 102 w 232"/>
                <a:gd name="T1" fmla="*/ 10 h 172"/>
                <a:gd name="T2" fmla="*/ 91 w 232"/>
                <a:gd name="T3" fmla="*/ 29 h 172"/>
                <a:gd name="T4" fmla="*/ 129 w 232"/>
                <a:gd name="T5" fmla="*/ 7 h 172"/>
                <a:gd name="T6" fmla="*/ 174 w 232"/>
                <a:gd name="T7" fmla="*/ 6 h 172"/>
                <a:gd name="T8" fmla="*/ 216 w 232"/>
                <a:gd name="T9" fmla="*/ 23 h 172"/>
                <a:gd name="T10" fmla="*/ 217 w 232"/>
                <a:gd name="T11" fmla="*/ 32 h 172"/>
                <a:gd name="T12" fmla="*/ 196 w 232"/>
                <a:gd name="T13" fmla="*/ 29 h 172"/>
                <a:gd name="T14" fmla="*/ 174 w 232"/>
                <a:gd name="T15" fmla="*/ 44 h 172"/>
                <a:gd name="T16" fmla="*/ 153 w 232"/>
                <a:gd name="T17" fmla="*/ 74 h 172"/>
                <a:gd name="T18" fmla="*/ 140 w 232"/>
                <a:gd name="T19" fmla="*/ 102 h 172"/>
                <a:gd name="T20" fmla="*/ 136 w 232"/>
                <a:gd name="T21" fmla="*/ 116 h 172"/>
                <a:gd name="T22" fmla="*/ 111 w 232"/>
                <a:gd name="T23" fmla="*/ 118 h 172"/>
                <a:gd name="T24" fmla="*/ 78 w 232"/>
                <a:gd name="T25" fmla="*/ 121 h 172"/>
                <a:gd name="T26" fmla="*/ 56 w 232"/>
                <a:gd name="T27" fmla="*/ 121 h 172"/>
                <a:gd name="T28" fmla="*/ 78 w 232"/>
                <a:gd name="T29" fmla="*/ 127 h 172"/>
                <a:gd name="T30" fmla="*/ 110 w 232"/>
                <a:gd name="T31" fmla="*/ 127 h 172"/>
                <a:gd name="T32" fmla="*/ 132 w 232"/>
                <a:gd name="T33" fmla="*/ 131 h 172"/>
                <a:gd name="T34" fmla="*/ 92 w 232"/>
                <a:gd name="T35" fmla="*/ 154 h 172"/>
                <a:gd name="T36" fmla="*/ 51 w 232"/>
                <a:gd name="T37" fmla="*/ 161 h 172"/>
                <a:gd name="T38" fmla="*/ 12 w 232"/>
                <a:gd name="T39" fmla="*/ 172 h 172"/>
                <a:gd name="T40" fmla="*/ 37 w 232"/>
                <a:gd name="T41" fmla="*/ 113 h 172"/>
                <a:gd name="T42" fmla="*/ 88 w 232"/>
                <a:gd name="T43" fmla="*/ 73 h 172"/>
                <a:gd name="T44" fmla="*/ 91 w 232"/>
                <a:gd name="T45" fmla="*/ 67 h 172"/>
                <a:gd name="T46" fmla="*/ 54 w 232"/>
                <a:gd name="T47" fmla="*/ 83 h 172"/>
                <a:gd name="T48" fmla="*/ 27 w 232"/>
                <a:gd name="T49" fmla="*/ 112 h 172"/>
                <a:gd name="T50" fmla="*/ 0 w 232"/>
                <a:gd name="T51" fmla="*/ 148 h 172"/>
                <a:gd name="T52" fmla="*/ 9 w 232"/>
                <a:gd name="T53" fmla="*/ 93 h 172"/>
                <a:gd name="T54" fmla="*/ 34 w 232"/>
                <a:gd name="T55" fmla="*/ 33 h 172"/>
                <a:gd name="T56" fmla="*/ 30 w 232"/>
                <a:gd name="T57" fmla="*/ 55 h 172"/>
                <a:gd name="T58" fmla="*/ 34 w 232"/>
                <a:gd name="T59" fmla="*/ 70 h 172"/>
                <a:gd name="T60" fmla="*/ 53 w 232"/>
                <a:gd name="T61" fmla="*/ 32 h 172"/>
                <a:gd name="T62" fmla="*/ 88 w 232"/>
                <a:gd name="T63" fmla="*/ 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172">
                  <a:moveTo>
                    <a:pt x="107" y="0"/>
                  </a:moveTo>
                  <a:lnTo>
                    <a:pt x="102" y="10"/>
                  </a:lnTo>
                  <a:lnTo>
                    <a:pt x="95" y="19"/>
                  </a:lnTo>
                  <a:lnTo>
                    <a:pt x="91" y="29"/>
                  </a:lnTo>
                  <a:lnTo>
                    <a:pt x="107" y="16"/>
                  </a:lnTo>
                  <a:lnTo>
                    <a:pt x="129" y="7"/>
                  </a:lnTo>
                  <a:lnTo>
                    <a:pt x="150" y="4"/>
                  </a:lnTo>
                  <a:lnTo>
                    <a:pt x="174" y="6"/>
                  </a:lnTo>
                  <a:lnTo>
                    <a:pt x="196" y="12"/>
                  </a:lnTo>
                  <a:lnTo>
                    <a:pt x="216" y="23"/>
                  </a:lnTo>
                  <a:lnTo>
                    <a:pt x="232" y="39"/>
                  </a:lnTo>
                  <a:lnTo>
                    <a:pt x="217" y="32"/>
                  </a:lnTo>
                  <a:lnTo>
                    <a:pt x="206" y="29"/>
                  </a:lnTo>
                  <a:lnTo>
                    <a:pt x="196" y="29"/>
                  </a:lnTo>
                  <a:lnTo>
                    <a:pt x="187" y="33"/>
                  </a:lnTo>
                  <a:lnTo>
                    <a:pt x="174" y="44"/>
                  </a:lnTo>
                  <a:lnTo>
                    <a:pt x="162" y="58"/>
                  </a:lnTo>
                  <a:lnTo>
                    <a:pt x="153" y="74"/>
                  </a:lnTo>
                  <a:lnTo>
                    <a:pt x="146" y="89"/>
                  </a:lnTo>
                  <a:lnTo>
                    <a:pt x="140" y="102"/>
                  </a:lnTo>
                  <a:lnTo>
                    <a:pt x="137" y="112"/>
                  </a:lnTo>
                  <a:lnTo>
                    <a:pt x="136" y="116"/>
                  </a:lnTo>
                  <a:lnTo>
                    <a:pt x="126" y="116"/>
                  </a:lnTo>
                  <a:lnTo>
                    <a:pt x="111" y="118"/>
                  </a:lnTo>
                  <a:lnTo>
                    <a:pt x="95" y="121"/>
                  </a:lnTo>
                  <a:lnTo>
                    <a:pt x="78" y="121"/>
                  </a:lnTo>
                  <a:lnTo>
                    <a:pt x="65" y="122"/>
                  </a:lnTo>
                  <a:lnTo>
                    <a:pt x="56" y="121"/>
                  </a:lnTo>
                  <a:lnTo>
                    <a:pt x="65" y="125"/>
                  </a:lnTo>
                  <a:lnTo>
                    <a:pt x="78" y="127"/>
                  </a:lnTo>
                  <a:lnTo>
                    <a:pt x="94" y="127"/>
                  </a:lnTo>
                  <a:lnTo>
                    <a:pt x="110" y="127"/>
                  </a:lnTo>
                  <a:lnTo>
                    <a:pt x="123" y="128"/>
                  </a:lnTo>
                  <a:lnTo>
                    <a:pt x="132" y="131"/>
                  </a:lnTo>
                  <a:lnTo>
                    <a:pt x="113" y="145"/>
                  </a:lnTo>
                  <a:lnTo>
                    <a:pt x="92" y="154"/>
                  </a:lnTo>
                  <a:lnTo>
                    <a:pt x="72" y="159"/>
                  </a:lnTo>
                  <a:lnTo>
                    <a:pt x="51" y="161"/>
                  </a:lnTo>
                  <a:lnTo>
                    <a:pt x="31" y="164"/>
                  </a:lnTo>
                  <a:lnTo>
                    <a:pt x="12" y="172"/>
                  </a:lnTo>
                  <a:lnTo>
                    <a:pt x="21" y="141"/>
                  </a:lnTo>
                  <a:lnTo>
                    <a:pt x="37" y="113"/>
                  </a:lnTo>
                  <a:lnTo>
                    <a:pt x="62" y="90"/>
                  </a:lnTo>
                  <a:lnTo>
                    <a:pt x="88" y="73"/>
                  </a:lnTo>
                  <a:lnTo>
                    <a:pt x="117" y="63"/>
                  </a:lnTo>
                  <a:lnTo>
                    <a:pt x="91" y="67"/>
                  </a:lnTo>
                  <a:lnTo>
                    <a:pt x="70" y="73"/>
                  </a:lnTo>
                  <a:lnTo>
                    <a:pt x="54" y="83"/>
                  </a:lnTo>
                  <a:lnTo>
                    <a:pt x="40" y="96"/>
                  </a:lnTo>
                  <a:lnTo>
                    <a:pt x="27" y="112"/>
                  </a:lnTo>
                  <a:lnTo>
                    <a:pt x="15" y="129"/>
                  </a:lnTo>
                  <a:lnTo>
                    <a:pt x="0" y="148"/>
                  </a:lnTo>
                  <a:lnTo>
                    <a:pt x="3" y="121"/>
                  </a:lnTo>
                  <a:lnTo>
                    <a:pt x="9" y="93"/>
                  </a:lnTo>
                  <a:lnTo>
                    <a:pt x="19" y="64"/>
                  </a:lnTo>
                  <a:lnTo>
                    <a:pt x="34" y="33"/>
                  </a:lnTo>
                  <a:lnTo>
                    <a:pt x="31" y="45"/>
                  </a:lnTo>
                  <a:lnTo>
                    <a:pt x="30" y="55"/>
                  </a:lnTo>
                  <a:lnTo>
                    <a:pt x="31" y="64"/>
                  </a:lnTo>
                  <a:lnTo>
                    <a:pt x="34" y="70"/>
                  </a:lnTo>
                  <a:lnTo>
                    <a:pt x="41" y="49"/>
                  </a:lnTo>
                  <a:lnTo>
                    <a:pt x="53" y="32"/>
                  </a:lnTo>
                  <a:lnTo>
                    <a:pt x="69" y="19"/>
                  </a:lnTo>
                  <a:lnTo>
                    <a:pt x="88" y="7"/>
                  </a:lnTo>
                  <a:lnTo>
                    <a:pt x="10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36"/>
            <p:cNvSpPr>
              <a:spLocks/>
            </p:cNvSpPr>
            <p:nvPr/>
          </p:nvSpPr>
          <p:spPr bwMode="auto">
            <a:xfrm>
              <a:off x="7823200" y="2301868"/>
              <a:ext cx="266700" cy="371474"/>
            </a:xfrm>
            <a:custGeom>
              <a:avLst/>
              <a:gdLst>
                <a:gd name="T0" fmla="*/ 51 w 168"/>
                <a:gd name="T1" fmla="*/ 3 h 234"/>
                <a:gd name="T2" fmla="*/ 108 w 168"/>
                <a:gd name="T3" fmla="*/ 22 h 234"/>
                <a:gd name="T4" fmla="*/ 125 w 168"/>
                <a:gd name="T5" fmla="*/ 35 h 234"/>
                <a:gd name="T6" fmla="*/ 106 w 168"/>
                <a:gd name="T7" fmla="*/ 34 h 234"/>
                <a:gd name="T8" fmla="*/ 121 w 168"/>
                <a:gd name="T9" fmla="*/ 45 h 234"/>
                <a:gd name="T10" fmla="*/ 150 w 168"/>
                <a:gd name="T11" fmla="*/ 74 h 234"/>
                <a:gd name="T12" fmla="*/ 168 w 168"/>
                <a:gd name="T13" fmla="*/ 114 h 234"/>
                <a:gd name="T14" fmla="*/ 149 w 168"/>
                <a:gd name="T15" fmla="*/ 101 h 234"/>
                <a:gd name="T16" fmla="*/ 152 w 168"/>
                <a:gd name="T17" fmla="*/ 112 h 234"/>
                <a:gd name="T18" fmla="*/ 160 w 168"/>
                <a:gd name="T19" fmla="*/ 156 h 234"/>
                <a:gd name="T20" fmla="*/ 152 w 168"/>
                <a:gd name="T21" fmla="*/ 201 h 234"/>
                <a:gd name="T22" fmla="*/ 121 w 168"/>
                <a:gd name="T23" fmla="*/ 234 h 234"/>
                <a:gd name="T24" fmla="*/ 133 w 168"/>
                <a:gd name="T25" fmla="*/ 210 h 234"/>
                <a:gd name="T26" fmla="*/ 130 w 168"/>
                <a:gd name="T27" fmla="*/ 189 h 234"/>
                <a:gd name="T28" fmla="*/ 106 w 168"/>
                <a:gd name="T29" fmla="*/ 166 h 234"/>
                <a:gd name="T30" fmla="*/ 76 w 168"/>
                <a:gd name="T31" fmla="*/ 147 h 234"/>
                <a:gd name="T32" fmla="*/ 54 w 168"/>
                <a:gd name="T33" fmla="*/ 137 h 234"/>
                <a:gd name="T34" fmla="*/ 50 w 168"/>
                <a:gd name="T35" fmla="*/ 127 h 234"/>
                <a:gd name="T36" fmla="*/ 48 w 168"/>
                <a:gd name="T37" fmla="*/ 95 h 234"/>
                <a:gd name="T38" fmla="*/ 48 w 168"/>
                <a:gd name="T39" fmla="*/ 64 h 234"/>
                <a:gd name="T40" fmla="*/ 44 w 168"/>
                <a:gd name="T41" fmla="*/ 64 h 234"/>
                <a:gd name="T42" fmla="*/ 41 w 168"/>
                <a:gd name="T43" fmla="*/ 93 h 234"/>
                <a:gd name="T44" fmla="*/ 38 w 168"/>
                <a:gd name="T45" fmla="*/ 122 h 234"/>
                <a:gd name="T46" fmla="*/ 20 w 168"/>
                <a:gd name="T47" fmla="*/ 111 h 234"/>
                <a:gd name="T48" fmla="*/ 10 w 168"/>
                <a:gd name="T49" fmla="*/ 70 h 234"/>
                <a:gd name="T50" fmla="*/ 6 w 168"/>
                <a:gd name="T51" fmla="*/ 29 h 234"/>
                <a:gd name="T52" fmla="*/ 25 w 168"/>
                <a:gd name="T53" fmla="*/ 18 h 234"/>
                <a:gd name="T54" fmla="*/ 69 w 168"/>
                <a:gd name="T55" fmla="*/ 50 h 234"/>
                <a:gd name="T56" fmla="*/ 98 w 168"/>
                <a:gd name="T57" fmla="*/ 95 h 234"/>
                <a:gd name="T58" fmla="*/ 101 w 168"/>
                <a:gd name="T59" fmla="*/ 93 h 234"/>
                <a:gd name="T60" fmla="*/ 86 w 168"/>
                <a:gd name="T61" fmla="*/ 55 h 234"/>
                <a:gd name="T62" fmla="*/ 60 w 168"/>
                <a:gd name="T63" fmla="*/ 28 h 234"/>
                <a:gd name="T64" fmla="*/ 23 w 168"/>
                <a:gd name="T6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234">
                  <a:moveTo>
                    <a:pt x="23" y="0"/>
                  </a:moveTo>
                  <a:lnTo>
                    <a:pt x="51" y="3"/>
                  </a:lnTo>
                  <a:lnTo>
                    <a:pt x="79" y="10"/>
                  </a:lnTo>
                  <a:lnTo>
                    <a:pt x="108" y="22"/>
                  </a:lnTo>
                  <a:lnTo>
                    <a:pt x="137" y="38"/>
                  </a:lnTo>
                  <a:lnTo>
                    <a:pt x="125" y="35"/>
                  </a:lnTo>
                  <a:lnTo>
                    <a:pt x="115" y="34"/>
                  </a:lnTo>
                  <a:lnTo>
                    <a:pt x="106" y="34"/>
                  </a:lnTo>
                  <a:lnTo>
                    <a:pt x="101" y="37"/>
                  </a:lnTo>
                  <a:lnTo>
                    <a:pt x="121" y="45"/>
                  </a:lnTo>
                  <a:lnTo>
                    <a:pt x="137" y="57"/>
                  </a:lnTo>
                  <a:lnTo>
                    <a:pt x="150" y="74"/>
                  </a:lnTo>
                  <a:lnTo>
                    <a:pt x="160" y="93"/>
                  </a:lnTo>
                  <a:lnTo>
                    <a:pt x="168" y="114"/>
                  </a:lnTo>
                  <a:lnTo>
                    <a:pt x="157" y="108"/>
                  </a:lnTo>
                  <a:lnTo>
                    <a:pt x="149" y="101"/>
                  </a:lnTo>
                  <a:lnTo>
                    <a:pt x="140" y="95"/>
                  </a:lnTo>
                  <a:lnTo>
                    <a:pt x="152" y="112"/>
                  </a:lnTo>
                  <a:lnTo>
                    <a:pt x="157" y="134"/>
                  </a:lnTo>
                  <a:lnTo>
                    <a:pt x="160" y="156"/>
                  </a:lnTo>
                  <a:lnTo>
                    <a:pt x="157" y="179"/>
                  </a:lnTo>
                  <a:lnTo>
                    <a:pt x="152" y="201"/>
                  </a:lnTo>
                  <a:lnTo>
                    <a:pt x="138" y="220"/>
                  </a:lnTo>
                  <a:lnTo>
                    <a:pt x="121" y="234"/>
                  </a:lnTo>
                  <a:lnTo>
                    <a:pt x="130" y="221"/>
                  </a:lnTo>
                  <a:lnTo>
                    <a:pt x="133" y="210"/>
                  </a:lnTo>
                  <a:lnTo>
                    <a:pt x="133" y="200"/>
                  </a:lnTo>
                  <a:lnTo>
                    <a:pt x="130" y="189"/>
                  </a:lnTo>
                  <a:lnTo>
                    <a:pt x="120" y="178"/>
                  </a:lnTo>
                  <a:lnTo>
                    <a:pt x="106" y="166"/>
                  </a:lnTo>
                  <a:lnTo>
                    <a:pt x="92" y="154"/>
                  </a:lnTo>
                  <a:lnTo>
                    <a:pt x="76" y="147"/>
                  </a:lnTo>
                  <a:lnTo>
                    <a:pt x="63" y="140"/>
                  </a:lnTo>
                  <a:lnTo>
                    <a:pt x="54" y="137"/>
                  </a:lnTo>
                  <a:lnTo>
                    <a:pt x="50" y="137"/>
                  </a:lnTo>
                  <a:lnTo>
                    <a:pt x="50" y="127"/>
                  </a:lnTo>
                  <a:lnTo>
                    <a:pt x="48" y="111"/>
                  </a:lnTo>
                  <a:lnTo>
                    <a:pt x="48" y="95"/>
                  </a:lnTo>
                  <a:lnTo>
                    <a:pt x="47" y="77"/>
                  </a:lnTo>
                  <a:lnTo>
                    <a:pt x="48" y="64"/>
                  </a:lnTo>
                  <a:lnTo>
                    <a:pt x="48" y="55"/>
                  </a:lnTo>
                  <a:lnTo>
                    <a:pt x="44" y="64"/>
                  </a:lnTo>
                  <a:lnTo>
                    <a:pt x="42" y="77"/>
                  </a:lnTo>
                  <a:lnTo>
                    <a:pt x="41" y="93"/>
                  </a:lnTo>
                  <a:lnTo>
                    <a:pt x="41" y="109"/>
                  </a:lnTo>
                  <a:lnTo>
                    <a:pt x="38" y="122"/>
                  </a:lnTo>
                  <a:lnTo>
                    <a:pt x="35" y="131"/>
                  </a:lnTo>
                  <a:lnTo>
                    <a:pt x="20" y="111"/>
                  </a:lnTo>
                  <a:lnTo>
                    <a:pt x="13" y="90"/>
                  </a:lnTo>
                  <a:lnTo>
                    <a:pt x="10" y="70"/>
                  </a:lnTo>
                  <a:lnTo>
                    <a:pt x="9" y="50"/>
                  </a:lnTo>
                  <a:lnTo>
                    <a:pt x="6" y="29"/>
                  </a:lnTo>
                  <a:lnTo>
                    <a:pt x="0" y="9"/>
                  </a:lnTo>
                  <a:lnTo>
                    <a:pt x="25" y="18"/>
                  </a:lnTo>
                  <a:lnTo>
                    <a:pt x="48" y="31"/>
                  </a:lnTo>
                  <a:lnTo>
                    <a:pt x="69" y="50"/>
                  </a:lnTo>
                  <a:lnTo>
                    <a:pt x="86" y="71"/>
                  </a:lnTo>
                  <a:lnTo>
                    <a:pt x="98" y="95"/>
                  </a:lnTo>
                  <a:lnTo>
                    <a:pt x="104" y="120"/>
                  </a:lnTo>
                  <a:lnTo>
                    <a:pt x="101" y="93"/>
                  </a:lnTo>
                  <a:lnTo>
                    <a:pt x="95" y="73"/>
                  </a:lnTo>
                  <a:lnTo>
                    <a:pt x="86" y="55"/>
                  </a:lnTo>
                  <a:lnTo>
                    <a:pt x="74" y="41"/>
                  </a:lnTo>
                  <a:lnTo>
                    <a:pt x="60" y="28"/>
                  </a:lnTo>
                  <a:lnTo>
                    <a:pt x="42" y="13"/>
                  </a:lnTo>
                  <a:lnTo>
                    <a:pt x="2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7"/>
            <p:cNvSpPr>
              <a:spLocks/>
            </p:cNvSpPr>
            <p:nvPr/>
          </p:nvSpPr>
          <p:spPr bwMode="auto">
            <a:xfrm>
              <a:off x="7473950" y="1701796"/>
              <a:ext cx="190500" cy="98424"/>
            </a:xfrm>
            <a:custGeom>
              <a:avLst/>
              <a:gdLst>
                <a:gd name="T0" fmla="*/ 39 w 120"/>
                <a:gd name="T1" fmla="*/ 0 h 62"/>
                <a:gd name="T2" fmla="*/ 35 w 120"/>
                <a:gd name="T3" fmla="*/ 4 h 62"/>
                <a:gd name="T4" fmla="*/ 32 w 120"/>
                <a:gd name="T5" fmla="*/ 9 h 62"/>
                <a:gd name="T6" fmla="*/ 31 w 120"/>
                <a:gd name="T7" fmla="*/ 11 h 62"/>
                <a:gd name="T8" fmla="*/ 31 w 120"/>
                <a:gd name="T9" fmla="*/ 14 h 62"/>
                <a:gd name="T10" fmla="*/ 41 w 120"/>
                <a:gd name="T11" fmla="*/ 6 h 62"/>
                <a:gd name="T12" fmla="*/ 51 w 120"/>
                <a:gd name="T13" fmla="*/ 1 h 62"/>
                <a:gd name="T14" fmla="*/ 64 w 120"/>
                <a:gd name="T15" fmla="*/ 0 h 62"/>
                <a:gd name="T16" fmla="*/ 76 w 120"/>
                <a:gd name="T17" fmla="*/ 1 h 62"/>
                <a:gd name="T18" fmla="*/ 73 w 120"/>
                <a:gd name="T19" fmla="*/ 4 h 62"/>
                <a:gd name="T20" fmla="*/ 67 w 120"/>
                <a:gd name="T21" fmla="*/ 6 h 62"/>
                <a:gd name="T22" fmla="*/ 63 w 120"/>
                <a:gd name="T23" fmla="*/ 9 h 62"/>
                <a:gd name="T24" fmla="*/ 77 w 120"/>
                <a:gd name="T25" fmla="*/ 7 h 62"/>
                <a:gd name="T26" fmla="*/ 92 w 120"/>
                <a:gd name="T27" fmla="*/ 11 h 62"/>
                <a:gd name="T28" fmla="*/ 105 w 120"/>
                <a:gd name="T29" fmla="*/ 19 h 62"/>
                <a:gd name="T30" fmla="*/ 115 w 120"/>
                <a:gd name="T31" fmla="*/ 29 h 62"/>
                <a:gd name="T32" fmla="*/ 120 w 120"/>
                <a:gd name="T33" fmla="*/ 43 h 62"/>
                <a:gd name="T34" fmla="*/ 117 w 120"/>
                <a:gd name="T35" fmla="*/ 38 h 62"/>
                <a:gd name="T36" fmla="*/ 112 w 120"/>
                <a:gd name="T37" fmla="*/ 35 h 62"/>
                <a:gd name="T38" fmla="*/ 109 w 120"/>
                <a:gd name="T39" fmla="*/ 32 h 62"/>
                <a:gd name="T40" fmla="*/ 106 w 120"/>
                <a:gd name="T41" fmla="*/ 32 h 62"/>
                <a:gd name="T42" fmla="*/ 102 w 120"/>
                <a:gd name="T43" fmla="*/ 32 h 62"/>
                <a:gd name="T44" fmla="*/ 92 w 120"/>
                <a:gd name="T45" fmla="*/ 35 h 62"/>
                <a:gd name="T46" fmla="*/ 82 w 120"/>
                <a:gd name="T47" fmla="*/ 41 h 62"/>
                <a:gd name="T48" fmla="*/ 73 w 120"/>
                <a:gd name="T49" fmla="*/ 46 h 62"/>
                <a:gd name="T50" fmla="*/ 66 w 120"/>
                <a:gd name="T51" fmla="*/ 52 h 62"/>
                <a:gd name="T52" fmla="*/ 64 w 120"/>
                <a:gd name="T53" fmla="*/ 55 h 62"/>
                <a:gd name="T54" fmla="*/ 57 w 120"/>
                <a:gd name="T55" fmla="*/ 52 h 62"/>
                <a:gd name="T56" fmla="*/ 45 w 120"/>
                <a:gd name="T57" fmla="*/ 48 h 62"/>
                <a:gd name="T58" fmla="*/ 35 w 120"/>
                <a:gd name="T59" fmla="*/ 43 h 62"/>
                <a:gd name="T60" fmla="*/ 29 w 120"/>
                <a:gd name="T61" fmla="*/ 41 h 62"/>
                <a:gd name="T62" fmla="*/ 35 w 120"/>
                <a:gd name="T63" fmla="*/ 45 h 62"/>
                <a:gd name="T64" fmla="*/ 44 w 120"/>
                <a:gd name="T65" fmla="*/ 51 h 62"/>
                <a:gd name="T66" fmla="*/ 54 w 120"/>
                <a:gd name="T67" fmla="*/ 55 h 62"/>
                <a:gd name="T68" fmla="*/ 58 w 120"/>
                <a:gd name="T69" fmla="*/ 61 h 62"/>
                <a:gd name="T70" fmla="*/ 45 w 120"/>
                <a:gd name="T71" fmla="*/ 62 h 62"/>
                <a:gd name="T72" fmla="*/ 34 w 120"/>
                <a:gd name="T73" fmla="*/ 61 h 62"/>
                <a:gd name="T74" fmla="*/ 23 w 120"/>
                <a:gd name="T75" fmla="*/ 58 h 62"/>
                <a:gd name="T76" fmla="*/ 12 w 120"/>
                <a:gd name="T77" fmla="*/ 54 h 62"/>
                <a:gd name="T78" fmla="*/ 0 w 120"/>
                <a:gd name="T79" fmla="*/ 52 h 62"/>
                <a:gd name="T80" fmla="*/ 13 w 120"/>
                <a:gd name="T81" fmla="*/ 39 h 62"/>
                <a:gd name="T82" fmla="*/ 31 w 120"/>
                <a:gd name="T83" fmla="*/ 30 h 62"/>
                <a:gd name="T84" fmla="*/ 50 w 120"/>
                <a:gd name="T85" fmla="*/ 27 h 62"/>
                <a:gd name="T86" fmla="*/ 67 w 120"/>
                <a:gd name="T87" fmla="*/ 29 h 62"/>
                <a:gd name="T88" fmla="*/ 51 w 120"/>
                <a:gd name="T89" fmla="*/ 25 h 62"/>
                <a:gd name="T90" fmla="*/ 38 w 120"/>
                <a:gd name="T91" fmla="*/ 25 h 62"/>
                <a:gd name="T92" fmla="*/ 26 w 120"/>
                <a:gd name="T93" fmla="*/ 27 h 62"/>
                <a:gd name="T94" fmla="*/ 15 w 120"/>
                <a:gd name="T95" fmla="*/ 33 h 62"/>
                <a:gd name="T96" fmla="*/ 2 w 120"/>
                <a:gd name="T97" fmla="*/ 41 h 62"/>
                <a:gd name="T98" fmla="*/ 10 w 120"/>
                <a:gd name="T99" fmla="*/ 26 h 62"/>
                <a:gd name="T100" fmla="*/ 22 w 120"/>
                <a:gd name="T101" fmla="*/ 11 h 62"/>
                <a:gd name="T102" fmla="*/ 39 w 120"/>
                <a:gd name="T10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62">
                  <a:moveTo>
                    <a:pt x="39" y="0"/>
                  </a:moveTo>
                  <a:lnTo>
                    <a:pt x="35" y="4"/>
                  </a:lnTo>
                  <a:lnTo>
                    <a:pt x="32" y="9"/>
                  </a:lnTo>
                  <a:lnTo>
                    <a:pt x="31" y="11"/>
                  </a:lnTo>
                  <a:lnTo>
                    <a:pt x="31" y="14"/>
                  </a:lnTo>
                  <a:lnTo>
                    <a:pt x="41" y="6"/>
                  </a:lnTo>
                  <a:lnTo>
                    <a:pt x="51" y="1"/>
                  </a:lnTo>
                  <a:lnTo>
                    <a:pt x="64" y="0"/>
                  </a:lnTo>
                  <a:lnTo>
                    <a:pt x="76" y="1"/>
                  </a:lnTo>
                  <a:lnTo>
                    <a:pt x="73" y="4"/>
                  </a:lnTo>
                  <a:lnTo>
                    <a:pt x="67" y="6"/>
                  </a:lnTo>
                  <a:lnTo>
                    <a:pt x="63" y="9"/>
                  </a:lnTo>
                  <a:lnTo>
                    <a:pt x="77" y="7"/>
                  </a:lnTo>
                  <a:lnTo>
                    <a:pt x="92" y="11"/>
                  </a:lnTo>
                  <a:lnTo>
                    <a:pt x="105" y="19"/>
                  </a:lnTo>
                  <a:lnTo>
                    <a:pt x="115" y="29"/>
                  </a:lnTo>
                  <a:lnTo>
                    <a:pt x="120" y="43"/>
                  </a:lnTo>
                  <a:lnTo>
                    <a:pt x="117" y="38"/>
                  </a:lnTo>
                  <a:lnTo>
                    <a:pt x="112" y="35"/>
                  </a:lnTo>
                  <a:lnTo>
                    <a:pt x="109" y="32"/>
                  </a:lnTo>
                  <a:lnTo>
                    <a:pt x="106" y="32"/>
                  </a:lnTo>
                  <a:lnTo>
                    <a:pt x="102" y="32"/>
                  </a:lnTo>
                  <a:lnTo>
                    <a:pt x="92" y="35"/>
                  </a:lnTo>
                  <a:lnTo>
                    <a:pt x="82" y="41"/>
                  </a:lnTo>
                  <a:lnTo>
                    <a:pt x="73" y="46"/>
                  </a:lnTo>
                  <a:lnTo>
                    <a:pt x="66" y="52"/>
                  </a:lnTo>
                  <a:lnTo>
                    <a:pt x="64" y="55"/>
                  </a:lnTo>
                  <a:lnTo>
                    <a:pt x="57" y="52"/>
                  </a:lnTo>
                  <a:lnTo>
                    <a:pt x="45" y="48"/>
                  </a:lnTo>
                  <a:lnTo>
                    <a:pt x="35" y="43"/>
                  </a:lnTo>
                  <a:lnTo>
                    <a:pt x="29" y="41"/>
                  </a:lnTo>
                  <a:lnTo>
                    <a:pt x="35" y="45"/>
                  </a:lnTo>
                  <a:lnTo>
                    <a:pt x="44" y="51"/>
                  </a:lnTo>
                  <a:lnTo>
                    <a:pt x="54" y="55"/>
                  </a:lnTo>
                  <a:lnTo>
                    <a:pt x="58" y="61"/>
                  </a:lnTo>
                  <a:lnTo>
                    <a:pt x="45" y="62"/>
                  </a:lnTo>
                  <a:lnTo>
                    <a:pt x="34" y="61"/>
                  </a:lnTo>
                  <a:lnTo>
                    <a:pt x="23" y="58"/>
                  </a:lnTo>
                  <a:lnTo>
                    <a:pt x="12" y="54"/>
                  </a:lnTo>
                  <a:lnTo>
                    <a:pt x="0" y="52"/>
                  </a:lnTo>
                  <a:lnTo>
                    <a:pt x="13" y="39"/>
                  </a:lnTo>
                  <a:lnTo>
                    <a:pt x="31" y="30"/>
                  </a:lnTo>
                  <a:lnTo>
                    <a:pt x="50" y="27"/>
                  </a:lnTo>
                  <a:lnTo>
                    <a:pt x="67" y="29"/>
                  </a:lnTo>
                  <a:lnTo>
                    <a:pt x="51" y="25"/>
                  </a:lnTo>
                  <a:lnTo>
                    <a:pt x="38" y="25"/>
                  </a:lnTo>
                  <a:lnTo>
                    <a:pt x="26" y="27"/>
                  </a:lnTo>
                  <a:lnTo>
                    <a:pt x="15" y="33"/>
                  </a:lnTo>
                  <a:lnTo>
                    <a:pt x="2" y="41"/>
                  </a:lnTo>
                  <a:lnTo>
                    <a:pt x="10" y="26"/>
                  </a:lnTo>
                  <a:lnTo>
                    <a:pt x="22" y="11"/>
                  </a:lnTo>
                  <a:lnTo>
                    <a:pt x="3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38"/>
            <p:cNvSpPr>
              <a:spLocks/>
            </p:cNvSpPr>
            <p:nvPr/>
          </p:nvSpPr>
          <p:spPr bwMode="auto">
            <a:xfrm>
              <a:off x="7110414" y="1687508"/>
              <a:ext cx="179389" cy="261938"/>
            </a:xfrm>
            <a:custGeom>
              <a:avLst/>
              <a:gdLst>
                <a:gd name="T0" fmla="*/ 94 w 113"/>
                <a:gd name="T1" fmla="*/ 0 h 165"/>
                <a:gd name="T2" fmla="*/ 113 w 113"/>
                <a:gd name="T3" fmla="*/ 3 h 165"/>
                <a:gd name="T4" fmla="*/ 98 w 113"/>
                <a:gd name="T5" fmla="*/ 6 h 165"/>
                <a:gd name="T6" fmla="*/ 89 w 113"/>
                <a:gd name="T7" fmla="*/ 10 h 165"/>
                <a:gd name="T8" fmla="*/ 85 w 113"/>
                <a:gd name="T9" fmla="*/ 19 h 165"/>
                <a:gd name="T10" fmla="*/ 82 w 113"/>
                <a:gd name="T11" fmla="*/ 31 h 165"/>
                <a:gd name="T12" fmla="*/ 82 w 113"/>
                <a:gd name="T13" fmla="*/ 45 h 165"/>
                <a:gd name="T14" fmla="*/ 84 w 113"/>
                <a:gd name="T15" fmla="*/ 60 h 165"/>
                <a:gd name="T16" fmla="*/ 86 w 113"/>
                <a:gd name="T17" fmla="*/ 73 h 165"/>
                <a:gd name="T18" fmla="*/ 89 w 113"/>
                <a:gd name="T19" fmla="*/ 82 h 165"/>
                <a:gd name="T20" fmla="*/ 91 w 113"/>
                <a:gd name="T21" fmla="*/ 84 h 165"/>
                <a:gd name="T22" fmla="*/ 84 w 113"/>
                <a:gd name="T23" fmla="*/ 90 h 165"/>
                <a:gd name="T24" fmla="*/ 75 w 113"/>
                <a:gd name="T25" fmla="*/ 99 h 165"/>
                <a:gd name="T26" fmla="*/ 63 w 113"/>
                <a:gd name="T27" fmla="*/ 108 h 165"/>
                <a:gd name="T28" fmla="*/ 54 w 113"/>
                <a:gd name="T29" fmla="*/ 115 h 165"/>
                <a:gd name="T30" fmla="*/ 47 w 113"/>
                <a:gd name="T31" fmla="*/ 119 h 165"/>
                <a:gd name="T32" fmla="*/ 56 w 113"/>
                <a:gd name="T33" fmla="*/ 118 h 165"/>
                <a:gd name="T34" fmla="*/ 66 w 113"/>
                <a:gd name="T35" fmla="*/ 111 h 165"/>
                <a:gd name="T36" fmla="*/ 76 w 113"/>
                <a:gd name="T37" fmla="*/ 103 h 165"/>
                <a:gd name="T38" fmla="*/ 86 w 113"/>
                <a:gd name="T39" fmla="*/ 98 h 165"/>
                <a:gd name="T40" fmla="*/ 94 w 113"/>
                <a:gd name="T41" fmla="*/ 95 h 165"/>
                <a:gd name="T42" fmla="*/ 89 w 113"/>
                <a:gd name="T43" fmla="*/ 111 h 165"/>
                <a:gd name="T44" fmla="*/ 82 w 113"/>
                <a:gd name="T45" fmla="*/ 124 h 165"/>
                <a:gd name="T46" fmla="*/ 72 w 113"/>
                <a:gd name="T47" fmla="*/ 134 h 165"/>
                <a:gd name="T48" fmla="*/ 62 w 113"/>
                <a:gd name="T49" fmla="*/ 144 h 165"/>
                <a:gd name="T50" fmla="*/ 51 w 113"/>
                <a:gd name="T51" fmla="*/ 154 h 165"/>
                <a:gd name="T52" fmla="*/ 44 w 113"/>
                <a:gd name="T53" fmla="*/ 165 h 165"/>
                <a:gd name="T54" fmla="*/ 37 w 113"/>
                <a:gd name="T55" fmla="*/ 146 h 165"/>
                <a:gd name="T56" fmla="*/ 35 w 113"/>
                <a:gd name="T57" fmla="*/ 122 h 165"/>
                <a:gd name="T58" fmla="*/ 38 w 113"/>
                <a:gd name="T59" fmla="*/ 100 h 165"/>
                <a:gd name="T60" fmla="*/ 46 w 113"/>
                <a:gd name="T61" fmla="*/ 80 h 165"/>
                <a:gd name="T62" fmla="*/ 59 w 113"/>
                <a:gd name="T63" fmla="*/ 63 h 165"/>
                <a:gd name="T64" fmla="*/ 41 w 113"/>
                <a:gd name="T65" fmla="*/ 80 h 165"/>
                <a:gd name="T66" fmla="*/ 33 w 113"/>
                <a:gd name="T67" fmla="*/ 98 h 165"/>
                <a:gd name="T68" fmla="*/ 28 w 113"/>
                <a:gd name="T69" fmla="*/ 115 h 165"/>
                <a:gd name="T70" fmla="*/ 28 w 113"/>
                <a:gd name="T71" fmla="*/ 135 h 165"/>
                <a:gd name="T72" fmla="*/ 28 w 113"/>
                <a:gd name="T73" fmla="*/ 157 h 165"/>
                <a:gd name="T74" fmla="*/ 19 w 113"/>
                <a:gd name="T75" fmla="*/ 140 h 165"/>
                <a:gd name="T76" fmla="*/ 11 w 113"/>
                <a:gd name="T77" fmla="*/ 122 h 165"/>
                <a:gd name="T78" fmla="*/ 5 w 113"/>
                <a:gd name="T79" fmla="*/ 102 h 165"/>
                <a:gd name="T80" fmla="*/ 0 w 113"/>
                <a:gd name="T81" fmla="*/ 80 h 165"/>
                <a:gd name="T82" fmla="*/ 3 w 113"/>
                <a:gd name="T83" fmla="*/ 86 h 165"/>
                <a:gd name="T84" fmla="*/ 6 w 113"/>
                <a:gd name="T85" fmla="*/ 92 h 165"/>
                <a:gd name="T86" fmla="*/ 9 w 113"/>
                <a:gd name="T87" fmla="*/ 96 h 165"/>
                <a:gd name="T88" fmla="*/ 12 w 113"/>
                <a:gd name="T89" fmla="*/ 99 h 165"/>
                <a:gd name="T90" fmla="*/ 15 w 113"/>
                <a:gd name="T91" fmla="*/ 100 h 165"/>
                <a:gd name="T92" fmla="*/ 11 w 113"/>
                <a:gd name="T93" fmla="*/ 83 h 165"/>
                <a:gd name="T94" fmla="*/ 12 w 113"/>
                <a:gd name="T95" fmla="*/ 64 h 165"/>
                <a:gd name="T96" fmla="*/ 18 w 113"/>
                <a:gd name="T97" fmla="*/ 47 h 165"/>
                <a:gd name="T98" fmla="*/ 28 w 113"/>
                <a:gd name="T99" fmla="*/ 32 h 165"/>
                <a:gd name="T100" fmla="*/ 28 w 113"/>
                <a:gd name="T101" fmla="*/ 38 h 165"/>
                <a:gd name="T102" fmla="*/ 28 w 113"/>
                <a:gd name="T103" fmla="*/ 44 h 165"/>
                <a:gd name="T104" fmla="*/ 28 w 113"/>
                <a:gd name="T105" fmla="*/ 48 h 165"/>
                <a:gd name="T106" fmla="*/ 30 w 113"/>
                <a:gd name="T107" fmla="*/ 54 h 165"/>
                <a:gd name="T108" fmla="*/ 35 w 113"/>
                <a:gd name="T109" fmla="*/ 38 h 165"/>
                <a:gd name="T110" fmla="*/ 46 w 113"/>
                <a:gd name="T111" fmla="*/ 23 h 165"/>
                <a:gd name="T112" fmla="*/ 60 w 113"/>
                <a:gd name="T113" fmla="*/ 12 h 165"/>
                <a:gd name="T114" fmla="*/ 76 w 113"/>
                <a:gd name="T115" fmla="*/ 4 h 165"/>
                <a:gd name="T116" fmla="*/ 94 w 113"/>
                <a:gd name="T1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165">
                  <a:moveTo>
                    <a:pt x="94" y="0"/>
                  </a:moveTo>
                  <a:lnTo>
                    <a:pt x="113" y="3"/>
                  </a:lnTo>
                  <a:lnTo>
                    <a:pt x="98" y="6"/>
                  </a:lnTo>
                  <a:lnTo>
                    <a:pt x="89" y="10"/>
                  </a:lnTo>
                  <a:lnTo>
                    <a:pt x="85" y="19"/>
                  </a:lnTo>
                  <a:lnTo>
                    <a:pt x="82" y="31"/>
                  </a:lnTo>
                  <a:lnTo>
                    <a:pt x="82" y="45"/>
                  </a:lnTo>
                  <a:lnTo>
                    <a:pt x="84" y="60"/>
                  </a:lnTo>
                  <a:lnTo>
                    <a:pt x="86" y="73"/>
                  </a:lnTo>
                  <a:lnTo>
                    <a:pt x="89" y="82"/>
                  </a:lnTo>
                  <a:lnTo>
                    <a:pt x="91" y="84"/>
                  </a:lnTo>
                  <a:lnTo>
                    <a:pt x="84" y="90"/>
                  </a:lnTo>
                  <a:lnTo>
                    <a:pt x="75" y="99"/>
                  </a:lnTo>
                  <a:lnTo>
                    <a:pt x="63" y="108"/>
                  </a:lnTo>
                  <a:lnTo>
                    <a:pt x="54" y="115"/>
                  </a:lnTo>
                  <a:lnTo>
                    <a:pt x="47" y="119"/>
                  </a:lnTo>
                  <a:lnTo>
                    <a:pt x="56" y="118"/>
                  </a:lnTo>
                  <a:lnTo>
                    <a:pt x="66" y="111"/>
                  </a:lnTo>
                  <a:lnTo>
                    <a:pt x="76" y="103"/>
                  </a:lnTo>
                  <a:lnTo>
                    <a:pt x="86" y="98"/>
                  </a:lnTo>
                  <a:lnTo>
                    <a:pt x="94" y="95"/>
                  </a:lnTo>
                  <a:lnTo>
                    <a:pt x="89" y="111"/>
                  </a:lnTo>
                  <a:lnTo>
                    <a:pt x="82" y="124"/>
                  </a:lnTo>
                  <a:lnTo>
                    <a:pt x="72" y="134"/>
                  </a:lnTo>
                  <a:lnTo>
                    <a:pt x="62" y="144"/>
                  </a:lnTo>
                  <a:lnTo>
                    <a:pt x="51" y="154"/>
                  </a:lnTo>
                  <a:lnTo>
                    <a:pt x="44" y="165"/>
                  </a:lnTo>
                  <a:lnTo>
                    <a:pt x="37" y="146"/>
                  </a:lnTo>
                  <a:lnTo>
                    <a:pt x="35" y="122"/>
                  </a:lnTo>
                  <a:lnTo>
                    <a:pt x="38" y="100"/>
                  </a:lnTo>
                  <a:lnTo>
                    <a:pt x="46" y="80"/>
                  </a:lnTo>
                  <a:lnTo>
                    <a:pt x="59" y="63"/>
                  </a:lnTo>
                  <a:lnTo>
                    <a:pt x="41" y="80"/>
                  </a:lnTo>
                  <a:lnTo>
                    <a:pt x="33" y="98"/>
                  </a:lnTo>
                  <a:lnTo>
                    <a:pt x="28" y="115"/>
                  </a:lnTo>
                  <a:lnTo>
                    <a:pt x="28" y="135"/>
                  </a:lnTo>
                  <a:lnTo>
                    <a:pt x="28" y="157"/>
                  </a:lnTo>
                  <a:lnTo>
                    <a:pt x="19" y="140"/>
                  </a:lnTo>
                  <a:lnTo>
                    <a:pt x="11" y="122"/>
                  </a:lnTo>
                  <a:lnTo>
                    <a:pt x="5" y="102"/>
                  </a:lnTo>
                  <a:lnTo>
                    <a:pt x="0" y="80"/>
                  </a:lnTo>
                  <a:lnTo>
                    <a:pt x="3" y="86"/>
                  </a:lnTo>
                  <a:lnTo>
                    <a:pt x="6" y="92"/>
                  </a:lnTo>
                  <a:lnTo>
                    <a:pt x="9" y="96"/>
                  </a:lnTo>
                  <a:lnTo>
                    <a:pt x="12" y="99"/>
                  </a:lnTo>
                  <a:lnTo>
                    <a:pt x="15" y="100"/>
                  </a:lnTo>
                  <a:lnTo>
                    <a:pt x="11" y="83"/>
                  </a:lnTo>
                  <a:lnTo>
                    <a:pt x="12" y="64"/>
                  </a:lnTo>
                  <a:lnTo>
                    <a:pt x="18" y="47"/>
                  </a:lnTo>
                  <a:lnTo>
                    <a:pt x="28" y="32"/>
                  </a:lnTo>
                  <a:lnTo>
                    <a:pt x="28" y="38"/>
                  </a:lnTo>
                  <a:lnTo>
                    <a:pt x="28" y="44"/>
                  </a:lnTo>
                  <a:lnTo>
                    <a:pt x="28" y="48"/>
                  </a:lnTo>
                  <a:lnTo>
                    <a:pt x="30" y="54"/>
                  </a:lnTo>
                  <a:lnTo>
                    <a:pt x="35" y="38"/>
                  </a:lnTo>
                  <a:lnTo>
                    <a:pt x="46" y="23"/>
                  </a:lnTo>
                  <a:lnTo>
                    <a:pt x="60" y="12"/>
                  </a:lnTo>
                  <a:lnTo>
                    <a:pt x="76" y="4"/>
                  </a:lnTo>
                  <a:lnTo>
                    <a:pt x="9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39"/>
            <p:cNvSpPr>
              <a:spLocks/>
            </p:cNvSpPr>
            <p:nvPr/>
          </p:nvSpPr>
          <p:spPr bwMode="auto">
            <a:xfrm>
              <a:off x="7816851" y="1371597"/>
              <a:ext cx="263524" cy="169862"/>
            </a:xfrm>
            <a:custGeom>
              <a:avLst/>
              <a:gdLst>
                <a:gd name="T0" fmla="*/ 84 w 166"/>
                <a:gd name="T1" fmla="*/ 0 h 107"/>
                <a:gd name="T2" fmla="*/ 81 w 166"/>
                <a:gd name="T3" fmla="*/ 4 h 107"/>
                <a:gd name="T4" fmla="*/ 77 w 166"/>
                <a:gd name="T5" fmla="*/ 8 h 107"/>
                <a:gd name="T6" fmla="*/ 74 w 166"/>
                <a:gd name="T7" fmla="*/ 13 h 107"/>
                <a:gd name="T8" fmla="*/ 70 w 166"/>
                <a:gd name="T9" fmla="*/ 17 h 107"/>
                <a:gd name="T10" fmla="*/ 86 w 166"/>
                <a:gd name="T11" fmla="*/ 8 h 107"/>
                <a:gd name="T12" fmla="*/ 103 w 166"/>
                <a:gd name="T13" fmla="*/ 6 h 107"/>
                <a:gd name="T14" fmla="*/ 122 w 166"/>
                <a:gd name="T15" fmla="*/ 7 h 107"/>
                <a:gd name="T16" fmla="*/ 140 w 166"/>
                <a:gd name="T17" fmla="*/ 11 h 107"/>
                <a:gd name="T18" fmla="*/ 154 w 166"/>
                <a:gd name="T19" fmla="*/ 22 h 107"/>
                <a:gd name="T20" fmla="*/ 166 w 166"/>
                <a:gd name="T21" fmla="*/ 36 h 107"/>
                <a:gd name="T22" fmla="*/ 154 w 166"/>
                <a:gd name="T23" fmla="*/ 29 h 107"/>
                <a:gd name="T24" fmla="*/ 144 w 166"/>
                <a:gd name="T25" fmla="*/ 26 h 107"/>
                <a:gd name="T26" fmla="*/ 135 w 166"/>
                <a:gd name="T27" fmla="*/ 29 h 107"/>
                <a:gd name="T28" fmla="*/ 125 w 166"/>
                <a:gd name="T29" fmla="*/ 36 h 107"/>
                <a:gd name="T30" fmla="*/ 115 w 166"/>
                <a:gd name="T31" fmla="*/ 46 h 107"/>
                <a:gd name="T32" fmla="*/ 106 w 166"/>
                <a:gd name="T33" fmla="*/ 58 h 107"/>
                <a:gd name="T34" fmla="*/ 99 w 166"/>
                <a:gd name="T35" fmla="*/ 68 h 107"/>
                <a:gd name="T36" fmla="*/ 96 w 166"/>
                <a:gd name="T37" fmla="*/ 77 h 107"/>
                <a:gd name="T38" fmla="*/ 94 w 166"/>
                <a:gd name="T39" fmla="*/ 80 h 107"/>
                <a:gd name="T40" fmla="*/ 86 w 166"/>
                <a:gd name="T41" fmla="*/ 80 h 107"/>
                <a:gd name="T42" fmla="*/ 73 w 166"/>
                <a:gd name="T43" fmla="*/ 80 h 107"/>
                <a:gd name="T44" fmla="*/ 59 w 166"/>
                <a:gd name="T45" fmla="*/ 80 h 107"/>
                <a:gd name="T46" fmla="*/ 46 w 166"/>
                <a:gd name="T47" fmla="*/ 78 h 107"/>
                <a:gd name="T48" fmla="*/ 39 w 166"/>
                <a:gd name="T49" fmla="*/ 77 h 107"/>
                <a:gd name="T50" fmla="*/ 46 w 166"/>
                <a:gd name="T51" fmla="*/ 81 h 107"/>
                <a:gd name="T52" fmla="*/ 58 w 166"/>
                <a:gd name="T53" fmla="*/ 83 h 107"/>
                <a:gd name="T54" fmla="*/ 71 w 166"/>
                <a:gd name="T55" fmla="*/ 84 h 107"/>
                <a:gd name="T56" fmla="*/ 83 w 166"/>
                <a:gd name="T57" fmla="*/ 87 h 107"/>
                <a:gd name="T58" fmla="*/ 90 w 166"/>
                <a:gd name="T59" fmla="*/ 90 h 107"/>
                <a:gd name="T60" fmla="*/ 73 w 166"/>
                <a:gd name="T61" fmla="*/ 100 h 107"/>
                <a:gd name="T62" fmla="*/ 55 w 166"/>
                <a:gd name="T63" fmla="*/ 103 h 107"/>
                <a:gd name="T64" fmla="*/ 39 w 166"/>
                <a:gd name="T65" fmla="*/ 104 h 107"/>
                <a:gd name="T66" fmla="*/ 22 w 166"/>
                <a:gd name="T67" fmla="*/ 104 h 107"/>
                <a:gd name="T68" fmla="*/ 6 w 166"/>
                <a:gd name="T69" fmla="*/ 107 h 107"/>
                <a:gd name="T70" fmla="*/ 13 w 166"/>
                <a:gd name="T71" fmla="*/ 88 h 107"/>
                <a:gd name="T72" fmla="*/ 27 w 166"/>
                <a:gd name="T73" fmla="*/ 71 h 107"/>
                <a:gd name="T74" fmla="*/ 45 w 166"/>
                <a:gd name="T75" fmla="*/ 56 h 107"/>
                <a:gd name="T76" fmla="*/ 65 w 166"/>
                <a:gd name="T77" fmla="*/ 46 h 107"/>
                <a:gd name="T78" fmla="*/ 86 w 166"/>
                <a:gd name="T79" fmla="*/ 43 h 107"/>
                <a:gd name="T80" fmla="*/ 65 w 166"/>
                <a:gd name="T81" fmla="*/ 43 h 107"/>
                <a:gd name="T82" fmla="*/ 49 w 166"/>
                <a:gd name="T83" fmla="*/ 48 h 107"/>
                <a:gd name="T84" fmla="*/ 35 w 166"/>
                <a:gd name="T85" fmla="*/ 55 h 107"/>
                <a:gd name="T86" fmla="*/ 23 w 166"/>
                <a:gd name="T87" fmla="*/ 65 h 107"/>
                <a:gd name="T88" fmla="*/ 13 w 166"/>
                <a:gd name="T89" fmla="*/ 77 h 107"/>
                <a:gd name="T90" fmla="*/ 0 w 166"/>
                <a:gd name="T91" fmla="*/ 91 h 107"/>
                <a:gd name="T92" fmla="*/ 6 w 166"/>
                <a:gd name="T93" fmla="*/ 67 h 107"/>
                <a:gd name="T94" fmla="*/ 16 w 166"/>
                <a:gd name="T95" fmla="*/ 42 h 107"/>
                <a:gd name="T96" fmla="*/ 32 w 166"/>
                <a:gd name="T97" fmla="*/ 16 h 107"/>
                <a:gd name="T98" fmla="*/ 29 w 166"/>
                <a:gd name="T99" fmla="*/ 26 h 107"/>
                <a:gd name="T100" fmla="*/ 26 w 166"/>
                <a:gd name="T101" fmla="*/ 35 h 107"/>
                <a:gd name="T102" fmla="*/ 29 w 166"/>
                <a:gd name="T103" fmla="*/ 40 h 107"/>
                <a:gd name="T104" fmla="*/ 38 w 166"/>
                <a:gd name="T105" fmla="*/ 24 h 107"/>
                <a:gd name="T106" fmla="*/ 51 w 166"/>
                <a:gd name="T107" fmla="*/ 13 h 107"/>
                <a:gd name="T108" fmla="*/ 67 w 166"/>
                <a:gd name="T109" fmla="*/ 4 h 107"/>
                <a:gd name="T110" fmla="*/ 84 w 166"/>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7">
                  <a:moveTo>
                    <a:pt x="84" y="0"/>
                  </a:moveTo>
                  <a:lnTo>
                    <a:pt x="81" y="4"/>
                  </a:lnTo>
                  <a:lnTo>
                    <a:pt x="77" y="8"/>
                  </a:lnTo>
                  <a:lnTo>
                    <a:pt x="74" y="13"/>
                  </a:lnTo>
                  <a:lnTo>
                    <a:pt x="70" y="17"/>
                  </a:lnTo>
                  <a:lnTo>
                    <a:pt x="86" y="8"/>
                  </a:lnTo>
                  <a:lnTo>
                    <a:pt x="103" y="6"/>
                  </a:lnTo>
                  <a:lnTo>
                    <a:pt x="122" y="7"/>
                  </a:lnTo>
                  <a:lnTo>
                    <a:pt x="140" y="11"/>
                  </a:lnTo>
                  <a:lnTo>
                    <a:pt x="154" y="22"/>
                  </a:lnTo>
                  <a:lnTo>
                    <a:pt x="166" y="36"/>
                  </a:lnTo>
                  <a:lnTo>
                    <a:pt x="154" y="29"/>
                  </a:lnTo>
                  <a:lnTo>
                    <a:pt x="144" y="26"/>
                  </a:lnTo>
                  <a:lnTo>
                    <a:pt x="135" y="29"/>
                  </a:lnTo>
                  <a:lnTo>
                    <a:pt x="125" y="36"/>
                  </a:lnTo>
                  <a:lnTo>
                    <a:pt x="115" y="46"/>
                  </a:lnTo>
                  <a:lnTo>
                    <a:pt x="106" y="58"/>
                  </a:lnTo>
                  <a:lnTo>
                    <a:pt x="99" y="68"/>
                  </a:lnTo>
                  <a:lnTo>
                    <a:pt x="96" y="77"/>
                  </a:lnTo>
                  <a:lnTo>
                    <a:pt x="94" y="80"/>
                  </a:lnTo>
                  <a:lnTo>
                    <a:pt x="86" y="80"/>
                  </a:lnTo>
                  <a:lnTo>
                    <a:pt x="73" y="80"/>
                  </a:lnTo>
                  <a:lnTo>
                    <a:pt x="59" y="80"/>
                  </a:lnTo>
                  <a:lnTo>
                    <a:pt x="46" y="78"/>
                  </a:lnTo>
                  <a:lnTo>
                    <a:pt x="39" y="77"/>
                  </a:lnTo>
                  <a:lnTo>
                    <a:pt x="46" y="81"/>
                  </a:lnTo>
                  <a:lnTo>
                    <a:pt x="58" y="83"/>
                  </a:lnTo>
                  <a:lnTo>
                    <a:pt x="71" y="84"/>
                  </a:lnTo>
                  <a:lnTo>
                    <a:pt x="83" y="87"/>
                  </a:lnTo>
                  <a:lnTo>
                    <a:pt x="90" y="90"/>
                  </a:lnTo>
                  <a:lnTo>
                    <a:pt x="73" y="100"/>
                  </a:lnTo>
                  <a:lnTo>
                    <a:pt x="55" y="103"/>
                  </a:lnTo>
                  <a:lnTo>
                    <a:pt x="39" y="104"/>
                  </a:lnTo>
                  <a:lnTo>
                    <a:pt x="22" y="104"/>
                  </a:lnTo>
                  <a:lnTo>
                    <a:pt x="6" y="107"/>
                  </a:lnTo>
                  <a:lnTo>
                    <a:pt x="13" y="88"/>
                  </a:lnTo>
                  <a:lnTo>
                    <a:pt x="27" y="71"/>
                  </a:lnTo>
                  <a:lnTo>
                    <a:pt x="45" y="56"/>
                  </a:lnTo>
                  <a:lnTo>
                    <a:pt x="65" y="46"/>
                  </a:lnTo>
                  <a:lnTo>
                    <a:pt x="86" y="43"/>
                  </a:lnTo>
                  <a:lnTo>
                    <a:pt x="65" y="43"/>
                  </a:lnTo>
                  <a:lnTo>
                    <a:pt x="49" y="48"/>
                  </a:lnTo>
                  <a:lnTo>
                    <a:pt x="35" y="55"/>
                  </a:lnTo>
                  <a:lnTo>
                    <a:pt x="23" y="65"/>
                  </a:lnTo>
                  <a:lnTo>
                    <a:pt x="13" y="77"/>
                  </a:lnTo>
                  <a:lnTo>
                    <a:pt x="0" y="91"/>
                  </a:lnTo>
                  <a:lnTo>
                    <a:pt x="6" y="67"/>
                  </a:lnTo>
                  <a:lnTo>
                    <a:pt x="16" y="42"/>
                  </a:lnTo>
                  <a:lnTo>
                    <a:pt x="32" y="16"/>
                  </a:lnTo>
                  <a:lnTo>
                    <a:pt x="29" y="26"/>
                  </a:lnTo>
                  <a:lnTo>
                    <a:pt x="26" y="35"/>
                  </a:lnTo>
                  <a:lnTo>
                    <a:pt x="29" y="40"/>
                  </a:lnTo>
                  <a:lnTo>
                    <a:pt x="38" y="24"/>
                  </a:lnTo>
                  <a:lnTo>
                    <a:pt x="51" y="13"/>
                  </a:lnTo>
                  <a:lnTo>
                    <a:pt x="67" y="4"/>
                  </a:lnTo>
                  <a:lnTo>
                    <a:pt x="8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40"/>
            <p:cNvSpPr>
              <a:spLocks/>
            </p:cNvSpPr>
            <p:nvPr/>
          </p:nvSpPr>
          <p:spPr bwMode="auto">
            <a:xfrm>
              <a:off x="7994650" y="1652584"/>
              <a:ext cx="277813" cy="147638"/>
            </a:xfrm>
            <a:custGeom>
              <a:avLst/>
              <a:gdLst>
                <a:gd name="T0" fmla="*/ 70 w 175"/>
                <a:gd name="T1" fmla="*/ 0 h 93"/>
                <a:gd name="T2" fmla="*/ 64 w 175"/>
                <a:gd name="T3" fmla="*/ 5 h 93"/>
                <a:gd name="T4" fmla="*/ 60 w 175"/>
                <a:gd name="T5" fmla="*/ 8 h 93"/>
                <a:gd name="T6" fmla="*/ 57 w 175"/>
                <a:gd name="T7" fmla="*/ 12 h 93"/>
                <a:gd name="T8" fmla="*/ 54 w 175"/>
                <a:gd name="T9" fmla="*/ 16 h 93"/>
                <a:gd name="T10" fmla="*/ 54 w 175"/>
                <a:gd name="T11" fmla="*/ 19 h 93"/>
                <a:gd name="T12" fmla="*/ 70 w 175"/>
                <a:gd name="T13" fmla="*/ 10 h 93"/>
                <a:gd name="T14" fmla="*/ 87 w 175"/>
                <a:gd name="T15" fmla="*/ 6 h 93"/>
                <a:gd name="T16" fmla="*/ 106 w 175"/>
                <a:gd name="T17" fmla="*/ 8 h 93"/>
                <a:gd name="T18" fmla="*/ 124 w 175"/>
                <a:gd name="T19" fmla="*/ 12 h 93"/>
                <a:gd name="T20" fmla="*/ 118 w 175"/>
                <a:gd name="T21" fmla="*/ 15 h 93"/>
                <a:gd name="T22" fmla="*/ 113 w 175"/>
                <a:gd name="T23" fmla="*/ 16 h 93"/>
                <a:gd name="T24" fmla="*/ 108 w 175"/>
                <a:gd name="T25" fmla="*/ 18 h 93"/>
                <a:gd name="T26" fmla="*/ 102 w 175"/>
                <a:gd name="T27" fmla="*/ 21 h 93"/>
                <a:gd name="T28" fmla="*/ 122 w 175"/>
                <a:gd name="T29" fmla="*/ 22 h 93"/>
                <a:gd name="T30" fmla="*/ 143 w 175"/>
                <a:gd name="T31" fmla="*/ 31 h 93"/>
                <a:gd name="T32" fmla="*/ 159 w 175"/>
                <a:gd name="T33" fmla="*/ 45 h 93"/>
                <a:gd name="T34" fmla="*/ 170 w 175"/>
                <a:gd name="T35" fmla="*/ 64 h 93"/>
                <a:gd name="T36" fmla="*/ 175 w 175"/>
                <a:gd name="T37" fmla="*/ 86 h 93"/>
                <a:gd name="T38" fmla="*/ 170 w 175"/>
                <a:gd name="T39" fmla="*/ 79 h 93"/>
                <a:gd name="T40" fmla="*/ 167 w 175"/>
                <a:gd name="T41" fmla="*/ 73 h 93"/>
                <a:gd name="T42" fmla="*/ 164 w 175"/>
                <a:gd name="T43" fmla="*/ 69 h 93"/>
                <a:gd name="T44" fmla="*/ 160 w 175"/>
                <a:gd name="T45" fmla="*/ 66 h 93"/>
                <a:gd name="T46" fmla="*/ 157 w 175"/>
                <a:gd name="T47" fmla="*/ 64 h 93"/>
                <a:gd name="T48" fmla="*/ 151 w 175"/>
                <a:gd name="T49" fmla="*/ 64 h 93"/>
                <a:gd name="T50" fmla="*/ 138 w 175"/>
                <a:gd name="T51" fmla="*/ 64 h 93"/>
                <a:gd name="T52" fmla="*/ 125 w 175"/>
                <a:gd name="T53" fmla="*/ 69 h 93"/>
                <a:gd name="T54" fmla="*/ 112 w 175"/>
                <a:gd name="T55" fmla="*/ 74 h 93"/>
                <a:gd name="T56" fmla="*/ 100 w 175"/>
                <a:gd name="T57" fmla="*/ 80 h 93"/>
                <a:gd name="T58" fmla="*/ 93 w 175"/>
                <a:gd name="T59" fmla="*/ 85 h 93"/>
                <a:gd name="T60" fmla="*/ 90 w 175"/>
                <a:gd name="T61" fmla="*/ 88 h 93"/>
                <a:gd name="T62" fmla="*/ 83 w 175"/>
                <a:gd name="T63" fmla="*/ 83 h 93"/>
                <a:gd name="T64" fmla="*/ 71 w 175"/>
                <a:gd name="T65" fmla="*/ 76 h 93"/>
                <a:gd name="T66" fmla="*/ 60 w 175"/>
                <a:gd name="T67" fmla="*/ 69 h 93"/>
                <a:gd name="T68" fmla="*/ 51 w 175"/>
                <a:gd name="T69" fmla="*/ 61 h 93"/>
                <a:gd name="T70" fmla="*/ 45 w 175"/>
                <a:gd name="T71" fmla="*/ 56 h 93"/>
                <a:gd name="T72" fmla="*/ 48 w 175"/>
                <a:gd name="T73" fmla="*/ 63 h 93"/>
                <a:gd name="T74" fmla="*/ 57 w 175"/>
                <a:gd name="T75" fmla="*/ 72 h 93"/>
                <a:gd name="T76" fmla="*/ 68 w 175"/>
                <a:gd name="T77" fmla="*/ 79 h 93"/>
                <a:gd name="T78" fmla="*/ 77 w 175"/>
                <a:gd name="T79" fmla="*/ 86 h 93"/>
                <a:gd name="T80" fmla="*/ 81 w 175"/>
                <a:gd name="T81" fmla="*/ 93 h 93"/>
                <a:gd name="T82" fmla="*/ 65 w 175"/>
                <a:gd name="T83" fmla="*/ 93 h 93"/>
                <a:gd name="T84" fmla="*/ 51 w 175"/>
                <a:gd name="T85" fmla="*/ 89 h 93"/>
                <a:gd name="T86" fmla="*/ 38 w 175"/>
                <a:gd name="T87" fmla="*/ 83 h 93"/>
                <a:gd name="T88" fmla="*/ 25 w 175"/>
                <a:gd name="T89" fmla="*/ 76 h 93"/>
                <a:gd name="T90" fmla="*/ 13 w 175"/>
                <a:gd name="T91" fmla="*/ 70 h 93"/>
                <a:gd name="T92" fmla="*/ 0 w 175"/>
                <a:gd name="T93" fmla="*/ 66 h 93"/>
                <a:gd name="T94" fmla="*/ 17 w 175"/>
                <a:gd name="T95" fmla="*/ 53 h 93"/>
                <a:gd name="T96" fmla="*/ 38 w 175"/>
                <a:gd name="T97" fmla="*/ 44 h 93"/>
                <a:gd name="T98" fmla="*/ 61 w 175"/>
                <a:gd name="T99" fmla="*/ 41 h 93"/>
                <a:gd name="T100" fmla="*/ 83 w 175"/>
                <a:gd name="T101" fmla="*/ 44 h 93"/>
                <a:gd name="T102" fmla="*/ 102 w 175"/>
                <a:gd name="T103" fmla="*/ 51 h 93"/>
                <a:gd name="T104" fmla="*/ 84 w 175"/>
                <a:gd name="T105" fmla="*/ 41 h 93"/>
                <a:gd name="T106" fmla="*/ 68 w 175"/>
                <a:gd name="T107" fmla="*/ 35 h 93"/>
                <a:gd name="T108" fmla="*/ 52 w 175"/>
                <a:gd name="T109" fmla="*/ 35 h 93"/>
                <a:gd name="T110" fmla="*/ 38 w 175"/>
                <a:gd name="T111" fmla="*/ 38 h 93"/>
                <a:gd name="T112" fmla="*/ 22 w 175"/>
                <a:gd name="T113" fmla="*/ 42 h 93"/>
                <a:gd name="T114" fmla="*/ 3 w 175"/>
                <a:gd name="T115" fmla="*/ 48 h 93"/>
                <a:gd name="T116" fmla="*/ 16 w 175"/>
                <a:gd name="T117" fmla="*/ 34 h 93"/>
                <a:gd name="T118" fmla="*/ 32 w 175"/>
                <a:gd name="T119" fmla="*/ 21 h 93"/>
                <a:gd name="T120" fmla="*/ 49 w 175"/>
                <a:gd name="T121" fmla="*/ 9 h 93"/>
                <a:gd name="T122" fmla="*/ 70 w 175"/>
                <a:gd name="T1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93">
                  <a:moveTo>
                    <a:pt x="70" y="0"/>
                  </a:moveTo>
                  <a:lnTo>
                    <a:pt x="64" y="5"/>
                  </a:lnTo>
                  <a:lnTo>
                    <a:pt x="60" y="8"/>
                  </a:lnTo>
                  <a:lnTo>
                    <a:pt x="57" y="12"/>
                  </a:lnTo>
                  <a:lnTo>
                    <a:pt x="54" y="16"/>
                  </a:lnTo>
                  <a:lnTo>
                    <a:pt x="54" y="19"/>
                  </a:lnTo>
                  <a:lnTo>
                    <a:pt x="70" y="10"/>
                  </a:lnTo>
                  <a:lnTo>
                    <a:pt x="87" y="6"/>
                  </a:lnTo>
                  <a:lnTo>
                    <a:pt x="106" y="8"/>
                  </a:lnTo>
                  <a:lnTo>
                    <a:pt x="124" y="12"/>
                  </a:lnTo>
                  <a:lnTo>
                    <a:pt x="118" y="15"/>
                  </a:lnTo>
                  <a:lnTo>
                    <a:pt x="113" y="16"/>
                  </a:lnTo>
                  <a:lnTo>
                    <a:pt x="108" y="18"/>
                  </a:lnTo>
                  <a:lnTo>
                    <a:pt x="102" y="21"/>
                  </a:lnTo>
                  <a:lnTo>
                    <a:pt x="122" y="22"/>
                  </a:lnTo>
                  <a:lnTo>
                    <a:pt x="143" y="31"/>
                  </a:lnTo>
                  <a:lnTo>
                    <a:pt x="159" y="45"/>
                  </a:lnTo>
                  <a:lnTo>
                    <a:pt x="170" y="64"/>
                  </a:lnTo>
                  <a:lnTo>
                    <a:pt x="175" y="86"/>
                  </a:lnTo>
                  <a:lnTo>
                    <a:pt x="170" y="79"/>
                  </a:lnTo>
                  <a:lnTo>
                    <a:pt x="167" y="73"/>
                  </a:lnTo>
                  <a:lnTo>
                    <a:pt x="164" y="69"/>
                  </a:lnTo>
                  <a:lnTo>
                    <a:pt x="160" y="66"/>
                  </a:lnTo>
                  <a:lnTo>
                    <a:pt x="157" y="64"/>
                  </a:lnTo>
                  <a:lnTo>
                    <a:pt x="151" y="64"/>
                  </a:lnTo>
                  <a:lnTo>
                    <a:pt x="138" y="64"/>
                  </a:lnTo>
                  <a:lnTo>
                    <a:pt x="125" y="69"/>
                  </a:lnTo>
                  <a:lnTo>
                    <a:pt x="112" y="74"/>
                  </a:lnTo>
                  <a:lnTo>
                    <a:pt x="100" y="80"/>
                  </a:lnTo>
                  <a:lnTo>
                    <a:pt x="93" y="85"/>
                  </a:lnTo>
                  <a:lnTo>
                    <a:pt x="90" y="88"/>
                  </a:lnTo>
                  <a:lnTo>
                    <a:pt x="83" y="83"/>
                  </a:lnTo>
                  <a:lnTo>
                    <a:pt x="71" y="76"/>
                  </a:lnTo>
                  <a:lnTo>
                    <a:pt x="60" y="69"/>
                  </a:lnTo>
                  <a:lnTo>
                    <a:pt x="51" y="61"/>
                  </a:lnTo>
                  <a:lnTo>
                    <a:pt x="45" y="56"/>
                  </a:lnTo>
                  <a:lnTo>
                    <a:pt x="48" y="63"/>
                  </a:lnTo>
                  <a:lnTo>
                    <a:pt x="57" y="72"/>
                  </a:lnTo>
                  <a:lnTo>
                    <a:pt x="68" y="79"/>
                  </a:lnTo>
                  <a:lnTo>
                    <a:pt x="77" y="86"/>
                  </a:lnTo>
                  <a:lnTo>
                    <a:pt x="81" y="93"/>
                  </a:lnTo>
                  <a:lnTo>
                    <a:pt x="65" y="93"/>
                  </a:lnTo>
                  <a:lnTo>
                    <a:pt x="51" y="89"/>
                  </a:lnTo>
                  <a:lnTo>
                    <a:pt x="38" y="83"/>
                  </a:lnTo>
                  <a:lnTo>
                    <a:pt x="25" y="76"/>
                  </a:lnTo>
                  <a:lnTo>
                    <a:pt x="13" y="70"/>
                  </a:lnTo>
                  <a:lnTo>
                    <a:pt x="0" y="66"/>
                  </a:lnTo>
                  <a:lnTo>
                    <a:pt x="17" y="53"/>
                  </a:lnTo>
                  <a:lnTo>
                    <a:pt x="38" y="44"/>
                  </a:lnTo>
                  <a:lnTo>
                    <a:pt x="61" y="41"/>
                  </a:lnTo>
                  <a:lnTo>
                    <a:pt x="83" y="44"/>
                  </a:lnTo>
                  <a:lnTo>
                    <a:pt x="102" y="51"/>
                  </a:lnTo>
                  <a:lnTo>
                    <a:pt x="84" y="41"/>
                  </a:lnTo>
                  <a:lnTo>
                    <a:pt x="68" y="35"/>
                  </a:lnTo>
                  <a:lnTo>
                    <a:pt x="52" y="35"/>
                  </a:lnTo>
                  <a:lnTo>
                    <a:pt x="38" y="38"/>
                  </a:lnTo>
                  <a:lnTo>
                    <a:pt x="22" y="42"/>
                  </a:lnTo>
                  <a:lnTo>
                    <a:pt x="3" y="48"/>
                  </a:lnTo>
                  <a:lnTo>
                    <a:pt x="16" y="34"/>
                  </a:lnTo>
                  <a:lnTo>
                    <a:pt x="32" y="21"/>
                  </a:lnTo>
                  <a:lnTo>
                    <a:pt x="49" y="9"/>
                  </a:lnTo>
                  <a:lnTo>
                    <a:pt x="7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41"/>
            <p:cNvSpPr>
              <a:spLocks/>
            </p:cNvSpPr>
            <p:nvPr/>
          </p:nvSpPr>
          <p:spPr bwMode="auto">
            <a:xfrm>
              <a:off x="7189788" y="1209672"/>
              <a:ext cx="152400" cy="276224"/>
            </a:xfrm>
            <a:custGeom>
              <a:avLst/>
              <a:gdLst>
                <a:gd name="T0" fmla="*/ 96 w 96"/>
                <a:gd name="T1" fmla="*/ 0 h 174"/>
                <a:gd name="T2" fmla="*/ 83 w 96"/>
                <a:gd name="T3" fmla="*/ 6 h 174"/>
                <a:gd name="T4" fmla="*/ 76 w 96"/>
                <a:gd name="T5" fmla="*/ 11 h 174"/>
                <a:gd name="T6" fmla="*/ 71 w 96"/>
                <a:gd name="T7" fmla="*/ 20 h 174"/>
                <a:gd name="T8" fmla="*/ 71 w 96"/>
                <a:gd name="T9" fmla="*/ 33 h 174"/>
                <a:gd name="T10" fmla="*/ 74 w 96"/>
                <a:gd name="T11" fmla="*/ 48 h 174"/>
                <a:gd name="T12" fmla="*/ 79 w 96"/>
                <a:gd name="T13" fmla="*/ 62 h 174"/>
                <a:gd name="T14" fmla="*/ 83 w 96"/>
                <a:gd name="T15" fmla="*/ 74 h 174"/>
                <a:gd name="T16" fmla="*/ 87 w 96"/>
                <a:gd name="T17" fmla="*/ 83 h 174"/>
                <a:gd name="T18" fmla="*/ 90 w 96"/>
                <a:gd name="T19" fmla="*/ 86 h 174"/>
                <a:gd name="T20" fmla="*/ 84 w 96"/>
                <a:gd name="T21" fmla="*/ 92 h 174"/>
                <a:gd name="T22" fmla="*/ 77 w 96"/>
                <a:gd name="T23" fmla="*/ 103 h 174"/>
                <a:gd name="T24" fmla="*/ 68 w 96"/>
                <a:gd name="T25" fmla="*/ 113 h 174"/>
                <a:gd name="T26" fmla="*/ 61 w 96"/>
                <a:gd name="T27" fmla="*/ 124 h 174"/>
                <a:gd name="T28" fmla="*/ 55 w 96"/>
                <a:gd name="T29" fmla="*/ 129 h 174"/>
                <a:gd name="T30" fmla="*/ 63 w 96"/>
                <a:gd name="T31" fmla="*/ 125 h 174"/>
                <a:gd name="T32" fmla="*/ 71 w 96"/>
                <a:gd name="T33" fmla="*/ 116 h 174"/>
                <a:gd name="T34" fmla="*/ 80 w 96"/>
                <a:gd name="T35" fmla="*/ 108 h 174"/>
                <a:gd name="T36" fmla="*/ 89 w 96"/>
                <a:gd name="T37" fmla="*/ 99 h 174"/>
                <a:gd name="T38" fmla="*/ 96 w 96"/>
                <a:gd name="T39" fmla="*/ 94 h 174"/>
                <a:gd name="T40" fmla="*/ 95 w 96"/>
                <a:gd name="T41" fmla="*/ 112 h 174"/>
                <a:gd name="T42" fmla="*/ 89 w 96"/>
                <a:gd name="T43" fmla="*/ 125 h 174"/>
                <a:gd name="T44" fmla="*/ 82 w 96"/>
                <a:gd name="T45" fmla="*/ 138 h 174"/>
                <a:gd name="T46" fmla="*/ 74 w 96"/>
                <a:gd name="T47" fmla="*/ 150 h 174"/>
                <a:gd name="T48" fmla="*/ 66 w 96"/>
                <a:gd name="T49" fmla="*/ 161 h 174"/>
                <a:gd name="T50" fmla="*/ 61 w 96"/>
                <a:gd name="T51" fmla="*/ 174 h 174"/>
                <a:gd name="T52" fmla="*/ 50 w 96"/>
                <a:gd name="T53" fmla="*/ 157 h 174"/>
                <a:gd name="T54" fmla="*/ 42 w 96"/>
                <a:gd name="T55" fmla="*/ 134 h 174"/>
                <a:gd name="T56" fmla="*/ 42 w 96"/>
                <a:gd name="T57" fmla="*/ 112 h 174"/>
                <a:gd name="T58" fmla="*/ 45 w 96"/>
                <a:gd name="T59" fmla="*/ 89 h 174"/>
                <a:gd name="T60" fmla="*/ 54 w 96"/>
                <a:gd name="T61" fmla="*/ 70 h 174"/>
                <a:gd name="T62" fmla="*/ 42 w 96"/>
                <a:gd name="T63" fmla="*/ 87 h 174"/>
                <a:gd name="T64" fmla="*/ 36 w 96"/>
                <a:gd name="T65" fmla="*/ 103 h 174"/>
                <a:gd name="T66" fmla="*/ 35 w 96"/>
                <a:gd name="T67" fmla="*/ 119 h 174"/>
                <a:gd name="T68" fmla="*/ 36 w 96"/>
                <a:gd name="T69" fmla="*/ 135 h 174"/>
                <a:gd name="T70" fmla="*/ 39 w 96"/>
                <a:gd name="T71" fmla="*/ 151 h 174"/>
                <a:gd name="T72" fmla="*/ 44 w 96"/>
                <a:gd name="T73" fmla="*/ 170 h 174"/>
                <a:gd name="T74" fmla="*/ 31 w 96"/>
                <a:gd name="T75" fmla="*/ 156 h 174"/>
                <a:gd name="T76" fmla="*/ 19 w 96"/>
                <a:gd name="T77" fmla="*/ 140 h 174"/>
                <a:gd name="T78" fmla="*/ 9 w 96"/>
                <a:gd name="T79" fmla="*/ 121 h 174"/>
                <a:gd name="T80" fmla="*/ 0 w 96"/>
                <a:gd name="T81" fmla="*/ 99 h 174"/>
                <a:gd name="T82" fmla="*/ 4 w 96"/>
                <a:gd name="T83" fmla="*/ 105 h 174"/>
                <a:gd name="T84" fmla="*/ 7 w 96"/>
                <a:gd name="T85" fmla="*/ 109 h 174"/>
                <a:gd name="T86" fmla="*/ 12 w 96"/>
                <a:gd name="T87" fmla="*/ 113 h 174"/>
                <a:gd name="T88" fmla="*/ 15 w 96"/>
                <a:gd name="T89" fmla="*/ 115 h 174"/>
                <a:gd name="T90" fmla="*/ 19 w 96"/>
                <a:gd name="T91" fmla="*/ 116 h 174"/>
                <a:gd name="T92" fmla="*/ 10 w 96"/>
                <a:gd name="T93" fmla="*/ 99 h 174"/>
                <a:gd name="T94" fmla="*/ 9 w 96"/>
                <a:gd name="T95" fmla="*/ 81 h 174"/>
                <a:gd name="T96" fmla="*/ 10 w 96"/>
                <a:gd name="T97" fmla="*/ 62 h 174"/>
                <a:gd name="T98" fmla="*/ 17 w 96"/>
                <a:gd name="T99" fmla="*/ 45 h 174"/>
                <a:gd name="T100" fmla="*/ 19 w 96"/>
                <a:gd name="T101" fmla="*/ 51 h 174"/>
                <a:gd name="T102" fmla="*/ 20 w 96"/>
                <a:gd name="T103" fmla="*/ 57 h 174"/>
                <a:gd name="T104" fmla="*/ 22 w 96"/>
                <a:gd name="T105" fmla="*/ 62 h 174"/>
                <a:gd name="T106" fmla="*/ 23 w 96"/>
                <a:gd name="T107" fmla="*/ 68 h 174"/>
                <a:gd name="T108" fmla="*/ 28 w 96"/>
                <a:gd name="T109" fmla="*/ 46 h 174"/>
                <a:gd name="T110" fmla="*/ 38 w 96"/>
                <a:gd name="T111" fmla="*/ 27 h 174"/>
                <a:gd name="T112" fmla="*/ 54 w 96"/>
                <a:gd name="T113" fmla="*/ 11 h 174"/>
                <a:gd name="T114" fmla="*/ 74 w 96"/>
                <a:gd name="T115" fmla="*/ 1 h 174"/>
                <a:gd name="T116" fmla="*/ 96 w 96"/>
                <a:gd name="T1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74">
                  <a:moveTo>
                    <a:pt x="96" y="0"/>
                  </a:moveTo>
                  <a:lnTo>
                    <a:pt x="83" y="6"/>
                  </a:lnTo>
                  <a:lnTo>
                    <a:pt x="76" y="11"/>
                  </a:lnTo>
                  <a:lnTo>
                    <a:pt x="71" y="20"/>
                  </a:lnTo>
                  <a:lnTo>
                    <a:pt x="71" y="33"/>
                  </a:lnTo>
                  <a:lnTo>
                    <a:pt x="74" y="48"/>
                  </a:lnTo>
                  <a:lnTo>
                    <a:pt x="79" y="62"/>
                  </a:lnTo>
                  <a:lnTo>
                    <a:pt x="83" y="74"/>
                  </a:lnTo>
                  <a:lnTo>
                    <a:pt x="87" y="83"/>
                  </a:lnTo>
                  <a:lnTo>
                    <a:pt x="90" y="86"/>
                  </a:lnTo>
                  <a:lnTo>
                    <a:pt x="84" y="92"/>
                  </a:lnTo>
                  <a:lnTo>
                    <a:pt x="77" y="103"/>
                  </a:lnTo>
                  <a:lnTo>
                    <a:pt x="68" y="113"/>
                  </a:lnTo>
                  <a:lnTo>
                    <a:pt x="61" y="124"/>
                  </a:lnTo>
                  <a:lnTo>
                    <a:pt x="55" y="129"/>
                  </a:lnTo>
                  <a:lnTo>
                    <a:pt x="63" y="125"/>
                  </a:lnTo>
                  <a:lnTo>
                    <a:pt x="71" y="116"/>
                  </a:lnTo>
                  <a:lnTo>
                    <a:pt x="80" y="108"/>
                  </a:lnTo>
                  <a:lnTo>
                    <a:pt x="89" y="99"/>
                  </a:lnTo>
                  <a:lnTo>
                    <a:pt x="96" y="94"/>
                  </a:lnTo>
                  <a:lnTo>
                    <a:pt x="95" y="112"/>
                  </a:lnTo>
                  <a:lnTo>
                    <a:pt x="89" y="125"/>
                  </a:lnTo>
                  <a:lnTo>
                    <a:pt x="82" y="138"/>
                  </a:lnTo>
                  <a:lnTo>
                    <a:pt x="74" y="150"/>
                  </a:lnTo>
                  <a:lnTo>
                    <a:pt x="66" y="161"/>
                  </a:lnTo>
                  <a:lnTo>
                    <a:pt x="61" y="174"/>
                  </a:lnTo>
                  <a:lnTo>
                    <a:pt x="50" y="157"/>
                  </a:lnTo>
                  <a:lnTo>
                    <a:pt x="42" y="134"/>
                  </a:lnTo>
                  <a:lnTo>
                    <a:pt x="42" y="112"/>
                  </a:lnTo>
                  <a:lnTo>
                    <a:pt x="45" y="89"/>
                  </a:lnTo>
                  <a:lnTo>
                    <a:pt x="54" y="70"/>
                  </a:lnTo>
                  <a:lnTo>
                    <a:pt x="42" y="87"/>
                  </a:lnTo>
                  <a:lnTo>
                    <a:pt x="36" y="103"/>
                  </a:lnTo>
                  <a:lnTo>
                    <a:pt x="35" y="119"/>
                  </a:lnTo>
                  <a:lnTo>
                    <a:pt x="36" y="135"/>
                  </a:lnTo>
                  <a:lnTo>
                    <a:pt x="39" y="151"/>
                  </a:lnTo>
                  <a:lnTo>
                    <a:pt x="44" y="170"/>
                  </a:lnTo>
                  <a:lnTo>
                    <a:pt x="31" y="156"/>
                  </a:lnTo>
                  <a:lnTo>
                    <a:pt x="19" y="140"/>
                  </a:lnTo>
                  <a:lnTo>
                    <a:pt x="9" y="121"/>
                  </a:lnTo>
                  <a:lnTo>
                    <a:pt x="0" y="99"/>
                  </a:lnTo>
                  <a:lnTo>
                    <a:pt x="4" y="105"/>
                  </a:lnTo>
                  <a:lnTo>
                    <a:pt x="7" y="109"/>
                  </a:lnTo>
                  <a:lnTo>
                    <a:pt x="12" y="113"/>
                  </a:lnTo>
                  <a:lnTo>
                    <a:pt x="15" y="115"/>
                  </a:lnTo>
                  <a:lnTo>
                    <a:pt x="19" y="116"/>
                  </a:lnTo>
                  <a:lnTo>
                    <a:pt x="10" y="99"/>
                  </a:lnTo>
                  <a:lnTo>
                    <a:pt x="9" y="81"/>
                  </a:lnTo>
                  <a:lnTo>
                    <a:pt x="10" y="62"/>
                  </a:lnTo>
                  <a:lnTo>
                    <a:pt x="17" y="45"/>
                  </a:lnTo>
                  <a:lnTo>
                    <a:pt x="19" y="51"/>
                  </a:lnTo>
                  <a:lnTo>
                    <a:pt x="20" y="57"/>
                  </a:lnTo>
                  <a:lnTo>
                    <a:pt x="22" y="62"/>
                  </a:lnTo>
                  <a:lnTo>
                    <a:pt x="23" y="68"/>
                  </a:lnTo>
                  <a:lnTo>
                    <a:pt x="28" y="46"/>
                  </a:lnTo>
                  <a:lnTo>
                    <a:pt x="38" y="27"/>
                  </a:lnTo>
                  <a:lnTo>
                    <a:pt x="54" y="11"/>
                  </a:lnTo>
                  <a:lnTo>
                    <a:pt x="74" y="1"/>
                  </a:lnTo>
                  <a:lnTo>
                    <a:pt x="9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42"/>
            <p:cNvSpPr>
              <a:spLocks/>
            </p:cNvSpPr>
            <p:nvPr/>
          </p:nvSpPr>
          <p:spPr bwMode="auto">
            <a:xfrm>
              <a:off x="7350125" y="1300160"/>
              <a:ext cx="260350" cy="290512"/>
            </a:xfrm>
            <a:custGeom>
              <a:avLst/>
              <a:gdLst>
                <a:gd name="T0" fmla="*/ 128 w 164"/>
                <a:gd name="T1" fmla="*/ 0 h 183"/>
                <a:gd name="T2" fmla="*/ 147 w 164"/>
                <a:gd name="T3" fmla="*/ 2 h 183"/>
                <a:gd name="T4" fmla="*/ 164 w 164"/>
                <a:gd name="T5" fmla="*/ 11 h 183"/>
                <a:gd name="T6" fmla="*/ 150 w 164"/>
                <a:gd name="T7" fmla="*/ 10 h 183"/>
                <a:gd name="T8" fmla="*/ 139 w 164"/>
                <a:gd name="T9" fmla="*/ 11 h 183"/>
                <a:gd name="T10" fmla="*/ 132 w 164"/>
                <a:gd name="T11" fmla="*/ 14 h 183"/>
                <a:gd name="T12" fmla="*/ 126 w 164"/>
                <a:gd name="T13" fmla="*/ 20 h 183"/>
                <a:gd name="T14" fmla="*/ 117 w 164"/>
                <a:gd name="T15" fmla="*/ 35 h 183"/>
                <a:gd name="T16" fmla="*/ 113 w 164"/>
                <a:gd name="T17" fmla="*/ 52 h 183"/>
                <a:gd name="T18" fmla="*/ 110 w 164"/>
                <a:gd name="T19" fmla="*/ 69 h 183"/>
                <a:gd name="T20" fmla="*/ 109 w 164"/>
                <a:gd name="T21" fmla="*/ 85 h 183"/>
                <a:gd name="T22" fmla="*/ 109 w 164"/>
                <a:gd name="T23" fmla="*/ 97 h 183"/>
                <a:gd name="T24" fmla="*/ 110 w 164"/>
                <a:gd name="T25" fmla="*/ 101 h 183"/>
                <a:gd name="T26" fmla="*/ 101 w 164"/>
                <a:gd name="T27" fmla="*/ 106 h 183"/>
                <a:gd name="T28" fmla="*/ 90 w 164"/>
                <a:gd name="T29" fmla="*/ 110 h 183"/>
                <a:gd name="T30" fmla="*/ 77 w 164"/>
                <a:gd name="T31" fmla="*/ 117 h 183"/>
                <a:gd name="T32" fmla="*/ 64 w 164"/>
                <a:gd name="T33" fmla="*/ 123 h 183"/>
                <a:gd name="T34" fmla="*/ 53 w 164"/>
                <a:gd name="T35" fmla="*/ 128 h 183"/>
                <a:gd name="T36" fmla="*/ 46 w 164"/>
                <a:gd name="T37" fmla="*/ 129 h 183"/>
                <a:gd name="T38" fmla="*/ 53 w 164"/>
                <a:gd name="T39" fmla="*/ 131 h 183"/>
                <a:gd name="T40" fmla="*/ 65 w 164"/>
                <a:gd name="T41" fmla="*/ 128 h 183"/>
                <a:gd name="T42" fmla="*/ 78 w 164"/>
                <a:gd name="T43" fmla="*/ 123 h 183"/>
                <a:gd name="T44" fmla="*/ 91 w 164"/>
                <a:gd name="T45" fmla="*/ 117 h 183"/>
                <a:gd name="T46" fmla="*/ 101 w 164"/>
                <a:gd name="T47" fmla="*/ 115 h 183"/>
                <a:gd name="T48" fmla="*/ 110 w 164"/>
                <a:gd name="T49" fmla="*/ 115 h 183"/>
                <a:gd name="T50" fmla="*/ 99 w 164"/>
                <a:gd name="T51" fmla="*/ 132 h 183"/>
                <a:gd name="T52" fmla="*/ 85 w 164"/>
                <a:gd name="T53" fmla="*/ 145 h 183"/>
                <a:gd name="T54" fmla="*/ 71 w 164"/>
                <a:gd name="T55" fmla="*/ 155 h 183"/>
                <a:gd name="T56" fmla="*/ 55 w 164"/>
                <a:gd name="T57" fmla="*/ 164 h 183"/>
                <a:gd name="T58" fmla="*/ 39 w 164"/>
                <a:gd name="T59" fmla="*/ 173 h 183"/>
                <a:gd name="T60" fmla="*/ 26 w 164"/>
                <a:gd name="T61" fmla="*/ 183 h 183"/>
                <a:gd name="T62" fmla="*/ 23 w 164"/>
                <a:gd name="T63" fmla="*/ 161 h 183"/>
                <a:gd name="T64" fmla="*/ 27 w 164"/>
                <a:gd name="T65" fmla="*/ 138 h 183"/>
                <a:gd name="T66" fmla="*/ 34 w 164"/>
                <a:gd name="T67" fmla="*/ 115 h 183"/>
                <a:gd name="T68" fmla="*/ 46 w 164"/>
                <a:gd name="T69" fmla="*/ 94 h 183"/>
                <a:gd name="T70" fmla="*/ 61 w 164"/>
                <a:gd name="T71" fmla="*/ 77 h 183"/>
                <a:gd name="T72" fmla="*/ 78 w 164"/>
                <a:gd name="T73" fmla="*/ 65 h 183"/>
                <a:gd name="T74" fmla="*/ 56 w 164"/>
                <a:gd name="T75" fmla="*/ 77 h 183"/>
                <a:gd name="T76" fmla="*/ 40 w 164"/>
                <a:gd name="T77" fmla="*/ 91 h 183"/>
                <a:gd name="T78" fmla="*/ 29 w 164"/>
                <a:gd name="T79" fmla="*/ 107 h 183"/>
                <a:gd name="T80" fmla="*/ 21 w 164"/>
                <a:gd name="T81" fmla="*/ 125 h 183"/>
                <a:gd name="T82" fmla="*/ 16 w 164"/>
                <a:gd name="T83" fmla="*/ 145 h 183"/>
                <a:gd name="T84" fmla="*/ 10 w 164"/>
                <a:gd name="T85" fmla="*/ 167 h 183"/>
                <a:gd name="T86" fmla="*/ 4 w 164"/>
                <a:gd name="T87" fmla="*/ 145 h 183"/>
                <a:gd name="T88" fmla="*/ 0 w 164"/>
                <a:gd name="T89" fmla="*/ 120 h 183"/>
                <a:gd name="T90" fmla="*/ 0 w 164"/>
                <a:gd name="T91" fmla="*/ 94 h 183"/>
                <a:gd name="T92" fmla="*/ 2 w 164"/>
                <a:gd name="T93" fmla="*/ 65 h 183"/>
                <a:gd name="T94" fmla="*/ 5 w 164"/>
                <a:gd name="T95" fmla="*/ 78 h 183"/>
                <a:gd name="T96" fmla="*/ 8 w 164"/>
                <a:gd name="T97" fmla="*/ 88 h 183"/>
                <a:gd name="T98" fmla="*/ 14 w 164"/>
                <a:gd name="T99" fmla="*/ 94 h 183"/>
                <a:gd name="T100" fmla="*/ 14 w 164"/>
                <a:gd name="T101" fmla="*/ 71 h 183"/>
                <a:gd name="T102" fmla="*/ 21 w 164"/>
                <a:gd name="T103" fmla="*/ 51 h 183"/>
                <a:gd name="T104" fmla="*/ 34 w 164"/>
                <a:gd name="T105" fmla="*/ 32 h 183"/>
                <a:gd name="T106" fmla="*/ 52 w 164"/>
                <a:gd name="T107" fmla="*/ 16 h 183"/>
                <a:gd name="T108" fmla="*/ 49 w 164"/>
                <a:gd name="T109" fmla="*/ 30 h 183"/>
                <a:gd name="T110" fmla="*/ 46 w 164"/>
                <a:gd name="T111" fmla="*/ 45 h 183"/>
                <a:gd name="T112" fmla="*/ 56 w 164"/>
                <a:gd name="T113" fmla="*/ 29 h 183"/>
                <a:gd name="T114" fmla="*/ 71 w 164"/>
                <a:gd name="T115" fmla="*/ 17 h 183"/>
                <a:gd name="T116" fmla="*/ 88 w 164"/>
                <a:gd name="T117" fmla="*/ 7 h 183"/>
                <a:gd name="T118" fmla="*/ 107 w 164"/>
                <a:gd name="T119" fmla="*/ 1 h 183"/>
                <a:gd name="T120" fmla="*/ 128 w 164"/>
                <a:gd name="T12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183">
                  <a:moveTo>
                    <a:pt x="128" y="0"/>
                  </a:moveTo>
                  <a:lnTo>
                    <a:pt x="147" y="2"/>
                  </a:lnTo>
                  <a:lnTo>
                    <a:pt x="164" y="11"/>
                  </a:lnTo>
                  <a:lnTo>
                    <a:pt x="150" y="10"/>
                  </a:lnTo>
                  <a:lnTo>
                    <a:pt x="139" y="11"/>
                  </a:lnTo>
                  <a:lnTo>
                    <a:pt x="132" y="14"/>
                  </a:lnTo>
                  <a:lnTo>
                    <a:pt x="126" y="20"/>
                  </a:lnTo>
                  <a:lnTo>
                    <a:pt x="117" y="35"/>
                  </a:lnTo>
                  <a:lnTo>
                    <a:pt x="113" y="52"/>
                  </a:lnTo>
                  <a:lnTo>
                    <a:pt x="110" y="69"/>
                  </a:lnTo>
                  <a:lnTo>
                    <a:pt x="109" y="85"/>
                  </a:lnTo>
                  <a:lnTo>
                    <a:pt x="109" y="97"/>
                  </a:lnTo>
                  <a:lnTo>
                    <a:pt x="110" y="101"/>
                  </a:lnTo>
                  <a:lnTo>
                    <a:pt x="101" y="106"/>
                  </a:lnTo>
                  <a:lnTo>
                    <a:pt x="90" y="110"/>
                  </a:lnTo>
                  <a:lnTo>
                    <a:pt x="77" y="117"/>
                  </a:lnTo>
                  <a:lnTo>
                    <a:pt x="64" y="123"/>
                  </a:lnTo>
                  <a:lnTo>
                    <a:pt x="53" y="128"/>
                  </a:lnTo>
                  <a:lnTo>
                    <a:pt x="46" y="129"/>
                  </a:lnTo>
                  <a:lnTo>
                    <a:pt x="53" y="131"/>
                  </a:lnTo>
                  <a:lnTo>
                    <a:pt x="65" y="128"/>
                  </a:lnTo>
                  <a:lnTo>
                    <a:pt x="78" y="123"/>
                  </a:lnTo>
                  <a:lnTo>
                    <a:pt x="91" y="117"/>
                  </a:lnTo>
                  <a:lnTo>
                    <a:pt x="101" y="115"/>
                  </a:lnTo>
                  <a:lnTo>
                    <a:pt x="110" y="115"/>
                  </a:lnTo>
                  <a:lnTo>
                    <a:pt x="99" y="132"/>
                  </a:lnTo>
                  <a:lnTo>
                    <a:pt x="85" y="145"/>
                  </a:lnTo>
                  <a:lnTo>
                    <a:pt x="71" y="155"/>
                  </a:lnTo>
                  <a:lnTo>
                    <a:pt x="55" y="164"/>
                  </a:lnTo>
                  <a:lnTo>
                    <a:pt x="39" y="173"/>
                  </a:lnTo>
                  <a:lnTo>
                    <a:pt x="26" y="183"/>
                  </a:lnTo>
                  <a:lnTo>
                    <a:pt x="23" y="161"/>
                  </a:lnTo>
                  <a:lnTo>
                    <a:pt x="27" y="138"/>
                  </a:lnTo>
                  <a:lnTo>
                    <a:pt x="34" y="115"/>
                  </a:lnTo>
                  <a:lnTo>
                    <a:pt x="46" y="94"/>
                  </a:lnTo>
                  <a:lnTo>
                    <a:pt x="61" y="77"/>
                  </a:lnTo>
                  <a:lnTo>
                    <a:pt x="78" y="65"/>
                  </a:lnTo>
                  <a:lnTo>
                    <a:pt x="56" y="77"/>
                  </a:lnTo>
                  <a:lnTo>
                    <a:pt x="40" y="91"/>
                  </a:lnTo>
                  <a:lnTo>
                    <a:pt x="29" y="107"/>
                  </a:lnTo>
                  <a:lnTo>
                    <a:pt x="21" y="125"/>
                  </a:lnTo>
                  <a:lnTo>
                    <a:pt x="16" y="145"/>
                  </a:lnTo>
                  <a:lnTo>
                    <a:pt x="10" y="167"/>
                  </a:lnTo>
                  <a:lnTo>
                    <a:pt x="4" y="145"/>
                  </a:lnTo>
                  <a:lnTo>
                    <a:pt x="0" y="120"/>
                  </a:lnTo>
                  <a:lnTo>
                    <a:pt x="0" y="94"/>
                  </a:lnTo>
                  <a:lnTo>
                    <a:pt x="2" y="65"/>
                  </a:lnTo>
                  <a:lnTo>
                    <a:pt x="5" y="78"/>
                  </a:lnTo>
                  <a:lnTo>
                    <a:pt x="8" y="88"/>
                  </a:lnTo>
                  <a:lnTo>
                    <a:pt x="14" y="94"/>
                  </a:lnTo>
                  <a:lnTo>
                    <a:pt x="14" y="71"/>
                  </a:lnTo>
                  <a:lnTo>
                    <a:pt x="21" y="51"/>
                  </a:lnTo>
                  <a:lnTo>
                    <a:pt x="34" y="32"/>
                  </a:lnTo>
                  <a:lnTo>
                    <a:pt x="52" y="16"/>
                  </a:lnTo>
                  <a:lnTo>
                    <a:pt x="49" y="30"/>
                  </a:lnTo>
                  <a:lnTo>
                    <a:pt x="46" y="45"/>
                  </a:lnTo>
                  <a:lnTo>
                    <a:pt x="56" y="29"/>
                  </a:lnTo>
                  <a:lnTo>
                    <a:pt x="71" y="17"/>
                  </a:lnTo>
                  <a:lnTo>
                    <a:pt x="88" y="7"/>
                  </a:lnTo>
                  <a:lnTo>
                    <a:pt x="107" y="1"/>
                  </a:lnTo>
                  <a:lnTo>
                    <a:pt x="1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43"/>
            <p:cNvSpPr>
              <a:spLocks/>
            </p:cNvSpPr>
            <p:nvPr/>
          </p:nvSpPr>
          <p:spPr bwMode="auto">
            <a:xfrm>
              <a:off x="7958141" y="1981195"/>
              <a:ext cx="493713" cy="268288"/>
            </a:xfrm>
            <a:custGeom>
              <a:avLst/>
              <a:gdLst>
                <a:gd name="T0" fmla="*/ 120 w 311"/>
                <a:gd name="T1" fmla="*/ 9 h 169"/>
                <a:gd name="T2" fmla="*/ 104 w 311"/>
                <a:gd name="T3" fmla="*/ 26 h 169"/>
                <a:gd name="T4" fmla="*/ 126 w 311"/>
                <a:gd name="T5" fmla="*/ 20 h 169"/>
                <a:gd name="T6" fmla="*/ 177 w 311"/>
                <a:gd name="T7" fmla="*/ 14 h 169"/>
                <a:gd name="T8" fmla="*/ 228 w 311"/>
                <a:gd name="T9" fmla="*/ 28 h 169"/>
                <a:gd name="T10" fmla="*/ 202 w 311"/>
                <a:gd name="T11" fmla="*/ 36 h 169"/>
                <a:gd name="T12" fmla="*/ 215 w 311"/>
                <a:gd name="T13" fmla="*/ 42 h 169"/>
                <a:gd name="T14" fmla="*/ 265 w 311"/>
                <a:gd name="T15" fmla="*/ 67 h 169"/>
                <a:gd name="T16" fmla="*/ 301 w 311"/>
                <a:gd name="T17" fmla="*/ 111 h 169"/>
                <a:gd name="T18" fmla="*/ 311 w 311"/>
                <a:gd name="T19" fmla="*/ 164 h 169"/>
                <a:gd name="T20" fmla="*/ 295 w 311"/>
                <a:gd name="T21" fmla="*/ 134 h 169"/>
                <a:gd name="T22" fmla="*/ 273 w 311"/>
                <a:gd name="T23" fmla="*/ 124 h 169"/>
                <a:gd name="T24" fmla="*/ 238 w 311"/>
                <a:gd name="T25" fmla="*/ 125 h 169"/>
                <a:gd name="T26" fmla="*/ 201 w 311"/>
                <a:gd name="T27" fmla="*/ 137 h 169"/>
                <a:gd name="T28" fmla="*/ 171 w 311"/>
                <a:gd name="T29" fmla="*/ 151 h 169"/>
                <a:gd name="T30" fmla="*/ 161 w 311"/>
                <a:gd name="T31" fmla="*/ 160 h 169"/>
                <a:gd name="T32" fmla="*/ 141 w 311"/>
                <a:gd name="T33" fmla="*/ 145 h 169"/>
                <a:gd name="T34" fmla="*/ 112 w 311"/>
                <a:gd name="T35" fmla="*/ 124 h 169"/>
                <a:gd name="T36" fmla="*/ 87 w 311"/>
                <a:gd name="T37" fmla="*/ 105 h 169"/>
                <a:gd name="T38" fmla="*/ 87 w 311"/>
                <a:gd name="T39" fmla="*/ 109 h 169"/>
                <a:gd name="T40" fmla="*/ 112 w 311"/>
                <a:gd name="T41" fmla="*/ 135 h 169"/>
                <a:gd name="T42" fmla="*/ 139 w 311"/>
                <a:gd name="T43" fmla="*/ 159 h 169"/>
                <a:gd name="T44" fmla="*/ 119 w 311"/>
                <a:gd name="T45" fmla="*/ 169 h 169"/>
                <a:gd name="T46" fmla="*/ 75 w 311"/>
                <a:gd name="T47" fmla="*/ 153 h 169"/>
                <a:gd name="T48" fmla="*/ 39 w 311"/>
                <a:gd name="T49" fmla="*/ 129 h 169"/>
                <a:gd name="T50" fmla="*/ 0 w 311"/>
                <a:gd name="T51" fmla="*/ 111 h 169"/>
                <a:gd name="T52" fmla="*/ 49 w 311"/>
                <a:gd name="T53" fmla="*/ 83 h 169"/>
                <a:gd name="T54" fmla="*/ 106 w 311"/>
                <a:gd name="T55" fmla="*/ 74 h 169"/>
                <a:gd name="T56" fmla="*/ 161 w 311"/>
                <a:gd name="T57" fmla="*/ 83 h 169"/>
                <a:gd name="T58" fmla="*/ 163 w 311"/>
                <a:gd name="T59" fmla="*/ 78 h 169"/>
                <a:gd name="T60" fmla="*/ 119 w 311"/>
                <a:gd name="T61" fmla="*/ 62 h 169"/>
                <a:gd name="T62" fmla="*/ 78 w 311"/>
                <a:gd name="T63" fmla="*/ 64 h 169"/>
                <a:gd name="T64" fmla="*/ 33 w 311"/>
                <a:gd name="T65" fmla="*/ 74 h 169"/>
                <a:gd name="T66" fmla="*/ 29 w 311"/>
                <a:gd name="T67" fmla="*/ 61 h 169"/>
                <a:gd name="T68" fmla="*/ 74 w 311"/>
                <a:gd name="T69" fmla="*/ 26 h 169"/>
                <a:gd name="T70" fmla="*/ 132 w 311"/>
                <a:gd name="T7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 h="169">
                  <a:moveTo>
                    <a:pt x="132" y="0"/>
                  </a:moveTo>
                  <a:lnTo>
                    <a:pt x="120" y="9"/>
                  </a:lnTo>
                  <a:lnTo>
                    <a:pt x="110" y="17"/>
                  </a:lnTo>
                  <a:lnTo>
                    <a:pt x="104" y="26"/>
                  </a:lnTo>
                  <a:lnTo>
                    <a:pt x="103" y="33"/>
                  </a:lnTo>
                  <a:lnTo>
                    <a:pt x="126" y="20"/>
                  </a:lnTo>
                  <a:lnTo>
                    <a:pt x="151" y="14"/>
                  </a:lnTo>
                  <a:lnTo>
                    <a:pt x="177" y="14"/>
                  </a:lnTo>
                  <a:lnTo>
                    <a:pt x="203" y="19"/>
                  </a:lnTo>
                  <a:lnTo>
                    <a:pt x="228" y="28"/>
                  </a:lnTo>
                  <a:lnTo>
                    <a:pt x="215" y="33"/>
                  </a:lnTo>
                  <a:lnTo>
                    <a:pt x="202" y="36"/>
                  </a:lnTo>
                  <a:lnTo>
                    <a:pt x="189" y="41"/>
                  </a:lnTo>
                  <a:lnTo>
                    <a:pt x="215" y="42"/>
                  </a:lnTo>
                  <a:lnTo>
                    <a:pt x="241" y="52"/>
                  </a:lnTo>
                  <a:lnTo>
                    <a:pt x="265" y="67"/>
                  </a:lnTo>
                  <a:lnTo>
                    <a:pt x="285" y="87"/>
                  </a:lnTo>
                  <a:lnTo>
                    <a:pt x="301" y="111"/>
                  </a:lnTo>
                  <a:lnTo>
                    <a:pt x="311" y="137"/>
                  </a:lnTo>
                  <a:lnTo>
                    <a:pt x="311" y="164"/>
                  </a:lnTo>
                  <a:lnTo>
                    <a:pt x="304" y="147"/>
                  </a:lnTo>
                  <a:lnTo>
                    <a:pt x="295" y="134"/>
                  </a:lnTo>
                  <a:lnTo>
                    <a:pt x="287" y="127"/>
                  </a:lnTo>
                  <a:lnTo>
                    <a:pt x="273" y="124"/>
                  </a:lnTo>
                  <a:lnTo>
                    <a:pt x="257" y="122"/>
                  </a:lnTo>
                  <a:lnTo>
                    <a:pt x="238" y="125"/>
                  </a:lnTo>
                  <a:lnTo>
                    <a:pt x="220" y="131"/>
                  </a:lnTo>
                  <a:lnTo>
                    <a:pt x="201" y="137"/>
                  </a:lnTo>
                  <a:lnTo>
                    <a:pt x="185" y="144"/>
                  </a:lnTo>
                  <a:lnTo>
                    <a:pt x="171" y="151"/>
                  </a:lnTo>
                  <a:lnTo>
                    <a:pt x="164" y="157"/>
                  </a:lnTo>
                  <a:lnTo>
                    <a:pt x="161" y="160"/>
                  </a:lnTo>
                  <a:lnTo>
                    <a:pt x="153" y="153"/>
                  </a:lnTo>
                  <a:lnTo>
                    <a:pt x="141" y="145"/>
                  </a:lnTo>
                  <a:lnTo>
                    <a:pt x="126" y="135"/>
                  </a:lnTo>
                  <a:lnTo>
                    <a:pt x="112" y="124"/>
                  </a:lnTo>
                  <a:lnTo>
                    <a:pt x="99" y="113"/>
                  </a:lnTo>
                  <a:lnTo>
                    <a:pt x="87" y="105"/>
                  </a:lnTo>
                  <a:lnTo>
                    <a:pt x="81" y="99"/>
                  </a:lnTo>
                  <a:lnTo>
                    <a:pt x="87" y="109"/>
                  </a:lnTo>
                  <a:lnTo>
                    <a:pt x="97" y="122"/>
                  </a:lnTo>
                  <a:lnTo>
                    <a:pt x="112" y="135"/>
                  </a:lnTo>
                  <a:lnTo>
                    <a:pt x="126" y="147"/>
                  </a:lnTo>
                  <a:lnTo>
                    <a:pt x="139" y="159"/>
                  </a:lnTo>
                  <a:lnTo>
                    <a:pt x="145" y="169"/>
                  </a:lnTo>
                  <a:lnTo>
                    <a:pt x="119" y="169"/>
                  </a:lnTo>
                  <a:lnTo>
                    <a:pt x="96" y="163"/>
                  </a:lnTo>
                  <a:lnTo>
                    <a:pt x="75" y="153"/>
                  </a:lnTo>
                  <a:lnTo>
                    <a:pt x="56" y="141"/>
                  </a:lnTo>
                  <a:lnTo>
                    <a:pt x="39" y="129"/>
                  </a:lnTo>
                  <a:lnTo>
                    <a:pt x="20" y="119"/>
                  </a:lnTo>
                  <a:lnTo>
                    <a:pt x="0" y="111"/>
                  </a:lnTo>
                  <a:lnTo>
                    <a:pt x="23" y="94"/>
                  </a:lnTo>
                  <a:lnTo>
                    <a:pt x="49" y="83"/>
                  </a:lnTo>
                  <a:lnTo>
                    <a:pt x="77" y="76"/>
                  </a:lnTo>
                  <a:lnTo>
                    <a:pt x="106" y="74"/>
                  </a:lnTo>
                  <a:lnTo>
                    <a:pt x="135" y="76"/>
                  </a:lnTo>
                  <a:lnTo>
                    <a:pt x="161" y="83"/>
                  </a:lnTo>
                  <a:lnTo>
                    <a:pt x="186" y="94"/>
                  </a:lnTo>
                  <a:lnTo>
                    <a:pt x="163" y="78"/>
                  </a:lnTo>
                  <a:lnTo>
                    <a:pt x="139" y="68"/>
                  </a:lnTo>
                  <a:lnTo>
                    <a:pt x="119" y="62"/>
                  </a:lnTo>
                  <a:lnTo>
                    <a:pt x="99" y="62"/>
                  </a:lnTo>
                  <a:lnTo>
                    <a:pt x="78" y="64"/>
                  </a:lnTo>
                  <a:lnTo>
                    <a:pt x="56" y="68"/>
                  </a:lnTo>
                  <a:lnTo>
                    <a:pt x="33" y="74"/>
                  </a:lnTo>
                  <a:lnTo>
                    <a:pt x="8" y="80"/>
                  </a:lnTo>
                  <a:lnTo>
                    <a:pt x="29" y="61"/>
                  </a:lnTo>
                  <a:lnTo>
                    <a:pt x="49" y="44"/>
                  </a:lnTo>
                  <a:lnTo>
                    <a:pt x="74" y="26"/>
                  </a:lnTo>
                  <a:lnTo>
                    <a:pt x="102" y="12"/>
                  </a:lnTo>
                  <a:lnTo>
                    <a:pt x="13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44"/>
            <p:cNvSpPr>
              <a:spLocks/>
            </p:cNvSpPr>
            <p:nvPr/>
          </p:nvSpPr>
          <p:spPr bwMode="auto">
            <a:xfrm>
              <a:off x="6600824" y="1609720"/>
              <a:ext cx="484188" cy="306387"/>
            </a:xfrm>
            <a:custGeom>
              <a:avLst/>
              <a:gdLst>
                <a:gd name="T0" fmla="*/ 167 w 305"/>
                <a:gd name="T1" fmla="*/ 4 h 193"/>
                <a:gd name="T2" fmla="*/ 208 w 305"/>
                <a:gd name="T3" fmla="*/ 21 h 193"/>
                <a:gd name="T4" fmla="*/ 240 w 305"/>
                <a:gd name="T5" fmla="*/ 52 h 193"/>
                <a:gd name="T6" fmla="*/ 253 w 305"/>
                <a:gd name="T7" fmla="*/ 64 h 193"/>
                <a:gd name="T8" fmla="*/ 249 w 305"/>
                <a:gd name="T9" fmla="*/ 42 h 193"/>
                <a:gd name="T10" fmla="*/ 268 w 305"/>
                <a:gd name="T11" fmla="*/ 61 h 193"/>
                <a:gd name="T12" fmla="*/ 297 w 305"/>
                <a:gd name="T13" fmla="*/ 129 h 193"/>
                <a:gd name="T14" fmla="*/ 288 w 305"/>
                <a:gd name="T15" fmla="*/ 144 h 193"/>
                <a:gd name="T16" fmla="*/ 254 w 305"/>
                <a:gd name="T17" fmla="*/ 112 h 193"/>
                <a:gd name="T18" fmla="*/ 220 w 305"/>
                <a:gd name="T19" fmla="*/ 88 h 193"/>
                <a:gd name="T20" fmla="*/ 174 w 305"/>
                <a:gd name="T21" fmla="*/ 78 h 193"/>
                <a:gd name="T22" fmla="*/ 177 w 305"/>
                <a:gd name="T23" fmla="*/ 83 h 193"/>
                <a:gd name="T24" fmla="*/ 237 w 305"/>
                <a:gd name="T25" fmla="*/ 113 h 193"/>
                <a:gd name="T26" fmla="*/ 284 w 305"/>
                <a:gd name="T27" fmla="*/ 164 h 193"/>
                <a:gd name="T28" fmla="*/ 271 w 305"/>
                <a:gd name="T29" fmla="*/ 189 h 193"/>
                <a:gd name="T30" fmla="*/ 220 w 305"/>
                <a:gd name="T31" fmla="*/ 189 h 193"/>
                <a:gd name="T32" fmla="*/ 167 w 305"/>
                <a:gd name="T33" fmla="*/ 180 h 193"/>
                <a:gd name="T34" fmla="*/ 150 w 305"/>
                <a:gd name="T35" fmla="*/ 160 h 193"/>
                <a:gd name="T36" fmla="*/ 179 w 305"/>
                <a:gd name="T37" fmla="*/ 154 h 193"/>
                <a:gd name="T38" fmla="*/ 211 w 305"/>
                <a:gd name="T39" fmla="*/ 148 h 193"/>
                <a:gd name="T40" fmla="*/ 233 w 305"/>
                <a:gd name="T41" fmla="*/ 139 h 193"/>
                <a:gd name="T42" fmla="*/ 205 w 305"/>
                <a:gd name="T43" fmla="*/ 144 h 193"/>
                <a:gd name="T44" fmla="*/ 163 w 305"/>
                <a:gd name="T45" fmla="*/ 147 h 193"/>
                <a:gd name="T46" fmla="*/ 132 w 305"/>
                <a:gd name="T47" fmla="*/ 148 h 193"/>
                <a:gd name="T48" fmla="*/ 126 w 305"/>
                <a:gd name="T49" fmla="*/ 135 h 193"/>
                <a:gd name="T50" fmla="*/ 110 w 305"/>
                <a:gd name="T51" fmla="*/ 107 h 193"/>
                <a:gd name="T52" fmla="*/ 84 w 305"/>
                <a:gd name="T53" fmla="*/ 77 h 193"/>
                <a:gd name="T54" fmla="*/ 55 w 305"/>
                <a:gd name="T55" fmla="*/ 55 h 193"/>
                <a:gd name="T56" fmla="*/ 30 w 305"/>
                <a:gd name="T57" fmla="*/ 52 h 193"/>
                <a:gd name="T58" fmla="*/ 0 w 305"/>
                <a:gd name="T59" fmla="*/ 69 h 193"/>
                <a:gd name="T60" fmla="*/ 33 w 305"/>
                <a:gd name="T61" fmla="*/ 33 h 193"/>
                <a:gd name="T62" fmla="*/ 78 w 305"/>
                <a:gd name="T63" fmla="*/ 14 h 193"/>
                <a:gd name="T64" fmla="*/ 129 w 305"/>
                <a:gd name="T65" fmla="*/ 13 h 193"/>
                <a:gd name="T66" fmla="*/ 173 w 305"/>
                <a:gd name="T67" fmla="*/ 32 h 193"/>
                <a:gd name="T68" fmla="*/ 154 w 305"/>
                <a:gd name="T69" fmla="*/ 1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5" h="193">
                  <a:moveTo>
                    <a:pt x="147" y="0"/>
                  </a:moveTo>
                  <a:lnTo>
                    <a:pt x="167" y="4"/>
                  </a:lnTo>
                  <a:lnTo>
                    <a:pt x="189" y="11"/>
                  </a:lnTo>
                  <a:lnTo>
                    <a:pt x="208" y="21"/>
                  </a:lnTo>
                  <a:lnTo>
                    <a:pt x="225" y="35"/>
                  </a:lnTo>
                  <a:lnTo>
                    <a:pt x="240" y="52"/>
                  </a:lnTo>
                  <a:lnTo>
                    <a:pt x="250" y="72"/>
                  </a:lnTo>
                  <a:lnTo>
                    <a:pt x="253" y="64"/>
                  </a:lnTo>
                  <a:lnTo>
                    <a:pt x="252" y="53"/>
                  </a:lnTo>
                  <a:lnTo>
                    <a:pt x="249" y="42"/>
                  </a:lnTo>
                  <a:lnTo>
                    <a:pt x="243" y="27"/>
                  </a:lnTo>
                  <a:lnTo>
                    <a:pt x="268" y="61"/>
                  </a:lnTo>
                  <a:lnTo>
                    <a:pt x="285" y="96"/>
                  </a:lnTo>
                  <a:lnTo>
                    <a:pt x="297" y="129"/>
                  </a:lnTo>
                  <a:lnTo>
                    <a:pt x="305" y="163"/>
                  </a:lnTo>
                  <a:lnTo>
                    <a:pt x="288" y="144"/>
                  </a:lnTo>
                  <a:lnTo>
                    <a:pt x="271" y="126"/>
                  </a:lnTo>
                  <a:lnTo>
                    <a:pt x="254" y="112"/>
                  </a:lnTo>
                  <a:lnTo>
                    <a:pt x="238" y="99"/>
                  </a:lnTo>
                  <a:lnTo>
                    <a:pt x="220" y="88"/>
                  </a:lnTo>
                  <a:lnTo>
                    <a:pt x="199" y="81"/>
                  </a:lnTo>
                  <a:lnTo>
                    <a:pt x="174" y="78"/>
                  </a:lnTo>
                  <a:lnTo>
                    <a:pt x="145" y="78"/>
                  </a:lnTo>
                  <a:lnTo>
                    <a:pt x="177" y="83"/>
                  </a:lnTo>
                  <a:lnTo>
                    <a:pt x="208" y="94"/>
                  </a:lnTo>
                  <a:lnTo>
                    <a:pt x="237" y="113"/>
                  </a:lnTo>
                  <a:lnTo>
                    <a:pt x="263" y="136"/>
                  </a:lnTo>
                  <a:lnTo>
                    <a:pt x="284" y="164"/>
                  </a:lnTo>
                  <a:lnTo>
                    <a:pt x="295" y="193"/>
                  </a:lnTo>
                  <a:lnTo>
                    <a:pt x="271" y="189"/>
                  </a:lnTo>
                  <a:lnTo>
                    <a:pt x="246" y="189"/>
                  </a:lnTo>
                  <a:lnTo>
                    <a:pt x="220" y="189"/>
                  </a:lnTo>
                  <a:lnTo>
                    <a:pt x="193" y="187"/>
                  </a:lnTo>
                  <a:lnTo>
                    <a:pt x="167" y="180"/>
                  </a:lnTo>
                  <a:lnTo>
                    <a:pt x="141" y="164"/>
                  </a:lnTo>
                  <a:lnTo>
                    <a:pt x="150" y="160"/>
                  </a:lnTo>
                  <a:lnTo>
                    <a:pt x="163" y="157"/>
                  </a:lnTo>
                  <a:lnTo>
                    <a:pt x="179" y="154"/>
                  </a:lnTo>
                  <a:lnTo>
                    <a:pt x="195" y="151"/>
                  </a:lnTo>
                  <a:lnTo>
                    <a:pt x="211" y="148"/>
                  </a:lnTo>
                  <a:lnTo>
                    <a:pt x="224" y="145"/>
                  </a:lnTo>
                  <a:lnTo>
                    <a:pt x="233" y="139"/>
                  </a:lnTo>
                  <a:lnTo>
                    <a:pt x="222" y="141"/>
                  </a:lnTo>
                  <a:lnTo>
                    <a:pt x="205" y="144"/>
                  </a:lnTo>
                  <a:lnTo>
                    <a:pt x="185" y="145"/>
                  </a:lnTo>
                  <a:lnTo>
                    <a:pt x="163" y="147"/>
                  </a:lnTo>
                  <a:lnTo>
                    <a:pt x="144" y="147"/>
                  </a:lnTo>
                  <a:lnTo>
                    <a:pt x="132" y="148"/>
                  </a:lnTo>
                  <a:lnTo>
                    <a:pt x="131" y="144"/>
                  </a:lnTo>
                  <a:lnTo>
                    <a:pt x="126" y="135"/>
                  </a:lnTo>
                  <a:lnTo>
                    <a:pt x="119" y="122"/>
                  </a:lnTo>
                  <a:lnTo>
                    <a:pt x="110" y="107"/>
                  </a:lnTo>
                  <a:lnTo>
                    <a:pt x="97" y="91"/>
                  </a:lnTo>
                  <a:lnTo>
                    <a:pt x="84" y="77"/>
                  </a:lnTo>
                  <a:lnTo>
                    <a:pt x="70" y="64"/>
                  </a:lnTo>
                  <a:lnTo>
                    <a:pt x="55" y="55"/>
                  </a:lnTo>
                  <a:lnTo>
                    <a:pt x="43" y="52"/>
                  </a:lnTo>
                  <a:lnTo>
                    <a:pt x="30" y="52"/>
                  </a:lnTo>
                  <a:lnTo>
                    <a:pt x="17" y="59"/>
                  </a:lnTo>
                  <a:lnTo>
                    <a:pt x="0" y="69"/>
                  </a:lnTo>
                  <a:lnTo>
                    <a:pt x="14" y="49"/>
                  </a:lnTo>
                  <a:lnTo>
                    <a:pt x="33" y="33"/>
                  </a:lnTo>
                  <a:lnTo>
                    <a:pt x="55" y="21"/>
                  </a:lnTo>
                  <a:lnTo>
                    <a:pt x="78" y="14"/>
                  </a:lnTo>
                  <a:lnTo>
                    <a:pt x="104" y="11"/>
                  </a:lnTo>
                  <a:lnTo>
                    <a:pt x="129" y="13"/>
                  </a:lnTo>
                  <a:lnTo>
                    <a:pt x="153" y="20"/>
                  </a:lnTo>
                  <a:lnTo>
                    <a:pt x="173" y="32"/>
                  </a:lnTo>
                  <a:lnTo>
                    <a:pt x="164" y="20"/>
                  </a:lnTo>
                  <a:lnTo>
                    <a:pt x="154" y="10"/>
                  </a:lnTo>
                  <a:lnTo>
                    <a:pt x="14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45"/>
            <p:cNvSpPr>
              <a:spLocks/>
            </p:cNvSpPr>
            <p:nvPr/>
          </p:nvSpPr>
          <p:spPr bwMode="auto">
            <a:xfrm>
              <a:off x="6713538" y="2078032"/>
              <a:ext cx="354013" cy="188912"/>
            </a:xfrm>
            <a:custGeom>
              <a:avLst/>
              <a:gdLst>
                <a:gd name="T0" fmla="*/ 128 w 223"/>
                <a:gd name="T1" fmla="*/ 0 h 119"/>
                <a:gd name="T2" fmla="*/ 156 w 223"/>
                <a:gd name="T3" fmla="*/ 10 h 119"/>
                <a:gd name="T4" fmla="*/ 179 w 223"/>
                <a:gd name="T5" fmla="*/ 25 h 119"/>
                <a:gd name="T6" fmla="*/ 200 w 223"/>
                <a:gd name="T7" fmla="*/ 39 h 119"/>
                <a:gd name="T8" fmla="*/ 217 w 223"/>
                <a:gd name="T9" fmla="*/ 57 h 119"/>
                <a:gd name="T10" fmla="*/ 194 w 223"/>
                <a:gd name="T11" fmla="*/ 51 h 119"/>
                <a:gd name="T12" fmla="*/ 173 w 223"/>
                <a:gd name="T13" fmla="*/ 47 h 119"/>
                <a:gd name="T14" fmla="*/ 153 w 223"/>
                <a:gd name="T15" fmla="*/ 44 h 119"/>
                <a:gd name="T16" fmla="*/ 134 w 223"/>
                <a:gd name="T17" fmla="*/ 45 h 119"/>
                <a:gd name="T18" fmla="*/ 112 w 223"/>
                <a:gd name="T19" fmla="*/ 52 h 119"/>
                <a:gd name="T20" fmla="*/ 90 w 223"/>
                <a:gd name="T21" fmla="*/ 67 h 119"/>
                <a:gd name="T22" fmla="*/ 111 w 223"/>
                <a:gd name="T23" fmla="*/ 57 h 119"/>
                <a:gd name="T24" fmla="*/ 134 w 223"/>
                <a:gd name="T25" fmla="*/ 52 h 119"/>
                <a:gd name="T26" fmla="*/ 157 w 223"/>
                <a:gd name="T27" fmla="*/ 52 h 119"/>
                <a:gd name="T28" fmla="*/ 182 w 223"/>
                <a:gd name="T29" fmla="*/ 57 h 119"/>
                <a:gd name="T30" fmla="*/ 204 w 223"/>
                <a:gd name="T31" fmla="*/ 66 h 119"/>
                <a:gd name="T32" fmla="*/ 223 w 223"/>
                <a:gd name="T33" fmla="*/ 79 h 119"/>
                <a:gd name="T34" fmla="*/ 207 w 223"/>
                <a:gd name="T35" fmla="*/ 84 h 119"/>
                <a:gd name="T36" fmla="*/ 191 w 223"/>
                <a:gd name="T37" fmla="*/ 95 h 119"/>
                <a:gd name="T38" fmla="*/ 176 w 223"/>
                <a:gd name="T39" fmla="*/ 105 h 119"/>
                <a:gd name="T40" fmla="*/ 160 w 223"/>
                <a:gd name="T41" fmla="*/ 114 h 119"/>
                <a:gd name="T42" fmla="*/ 141 w 223"/>
                <a:gd name="T43" fmla="*/ 119 h 119"/>
                <a:gd name="T44" fmla="*/ 119 w 223"/>
                <a:gd name="T45" fmla="*/ 119 h 119"/>
                <a:gd name="T46" fmla="*/ 124 w 223"/>
                <a:gd name="T47" fmla="*/ 112 h 119"/>
                <a:gd name="T48" fmla="*/ 133 w 223"/>
                <a:gd name="T49" fmla="*/ 105 h 119"/>
                <a:gd name="T50" fmla="*/ 143 w 223"/>
                <a:gd name="T51" fmla="*/ 95 h 119"/>
                <a:gd name="T52" fmla="*/ 153 w 223"/>
                <a:gd name="T53" fmla="*/ 86 h 119"/>
                <a:gd name="T54" fmla="*/ 162 w 223"/>
                <a:gd name="T55" fmla="*/ 77 h 119"/>
                <a:gd name="T56" fmla="*/ 165 w 223"/>
                <a:gd name="T57" fmla="*/ 70 h 119"/>
                <a:gd name="T58" fmla="*/ 159 w 223"/>
                <a:gd name="T59" fmla="*/ 76 h 119"/>
                <a:gd name="T60" fmla="*/ 150 w 223"/>
                <a:gd name="T61" fmla="*/ 83 h 119"/>
                <a:gd name="T62" fmla="*/ 138 w 223"/>
                <a:gd name="T63" fmla="*/ 92 h 119"/>
                <a:gd name="T64" fmla="*/ 127 w 223"/>
                <a:gd name="T65" fmla="*/ 100 h 119"/>
                <a:gd name="T66" fmla="*/ 115 w 223"/>
                <a:gd name="T67" fmla="*/ 108 h 119"/>
                <a:gd name="T68" fmla="*/ 108 w 223"/>
                <a:gd name="T69" fmla="*/ 112 h 119"/>
                <a:gd name="T70" fmla="*/ 106 w 223"/>
                <a:gd name="T71" fmla="*/ 111 h 119"/>
                <a:gd name="T72" fmla="*/ 98 w 223"/>
                <a:gd name="T73" fmla="*/ 106 h 119"/>
                <a:gd name="T74" fmla="*/ 86 w 223"/>
                <a:gd name="T75" fmla="*/ 100 h 119"/>
                <a:gd name="T76" fmla="*/ 73 w 223"/>
                <a:gd name="T77" fmla="*/ 95 h 119"/>
                <a:gd name="T78" fmla="*/ 57 w 223"/>
                <a:gd name="T79" fmla="*/ 89 h 119"/>
                <a:gd name="T80" fmla="*/ 42 w 223"/>
                <a:gd name="T81" fmla="*/ 86 h 119"/>
                <a:gd name="T82" fmla="*/ 28 w 223"/>
                <a:gd name="T83" fmla="*/ 86 h 119"/>
                <a:gd name="T84" fmla="*/ 16 w 223"/>
                <a:gd name="T85" fmla="*/ 90 h 119"/>
                <a:gd name="T86" fmla="*/ 9 w 223"/>
                <a:gd name="T87" fmla="*/ 100 h 119"/>
                <a:gd name="T88" fmla="*/ 0 w 223"/>
                <a:gd name="T89" fmla="*/ 116 h 119"/>
                <a:gd name="T90" fmla="*/ 3 w 223"/>
                <a:gd name="T91" fmla="*/ 93 h 119"/>
                <a:gd name="T92" fmla="*/ 12 w 223"/>
                <a:gd name="T93" fmla="*/ 71 h 119"/>
                <a:gd name="T94" fmla="*/ 26 w 223"/>
                <a:gd name="T95" fmla="*/ 54 h 119"/>
                <a:gd name="T96" fmla="*/ 45 w 223"/>
                <a:gd name="T97" fmla="*/ 39 h 119"/>
                <a:gd name="T98" fmla="*/ 67 w 223"/>
                <a:gd name="T99" fmla="*/ 31 h 119"/>
                <a:gd name="T100" fmla="*/ 89 w 223"/>
                <a:gd name="T101" fmla="*/ 28 h 119"/>
                <a:gd name="T102" fmla="*/ 74 w 223"/>
                <a:gd name="T103" fmla="*/ 23 h 119"/>
                <a:gd name="T104" fmla="*/ 61 w 223"/>
                <a:gd name="T105" fmla="*/ 19 h 119"/>
                <a:gd name="T106" fmla="*/ 79 w 223"/>
                <a:gd name="T107" fmla="*/ 13 h 119"/>
                <a:gd name="T108" fmla="*/ 96 w 223"/>
                <a:gd name="T109" fmla="*/ 9 h 119"/>
                <a:gd name="T110" fmla="*/ 115 w 223"/>
                <a:gd name="T111" fmla="*/ 10 h 119"/>
                <a:gd name="T112" fmla="*/ 134 w 223"/>
                <a:gd name="T113" fmla="*/ 15 h 119"/>
                <a:gd name="T114" fmla="*/ 150 w 223"/>
                <a:gd name="T115" fmla="*/ 23 h 119"/>
                <a:gd name="T116" fmla="*/ 149 w 223"/>
                <a:gd name="T117" fmla="*/ 16 h 119"/>
                <a:gd name="T118" fmla="*/ 140 w 223"/>
                <a:gd name="T119" fmla="*/ 7 h 119"/>
                <a:gd name="T120" fmla="*/ 128 w 223"/>
                <a:gd name="T1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3" h="119">
                  <a:moveTo>
                    <a:pt x="128" y="0"/>
                  </a:moveTo>
                  <a:lnTo>
                    <a:pt x="156" y="10"/>
                  </a:lnTo>
                  <a:lnTo>
                    <a:pt x="179" y="25"/>
                  </a:lnTo>
                  <a:lnTo>
                    <a:pt x="200" y="39"/>
                  </a:lnTo>
                  <a:lnTo>
                    <a:pt x="217" y="57"/>
                  </a:lnTo>
                  <a:lnTo>
                    <a:pt x="194" y="51"/>
                  </a:lnTo>
                  <a:lnTo>
                    <a:pt x="173" y="47"/>
                  </a:lnTo>
                  <a:lnTo>
                    <a:pt x="153" y="44"/>
                  </a:lnTo>
                  <a:lnTo>
                    <a:pt x="134" y="45"/>
                  </a:lnTo>
                  <a:lnTo>
                    <a:pt x="112" y="52"/>
                  </a:lnTo>
                  <a:lnTo>
                    <a:pt x="90" y="67"/>
                  </a:lnTo>
                  <a:lnTo>
                    <a:pt x="111" y="57"/>
                  </a:lnTo>
                  <a:lnTo>
                    <a:pt x="134" y="52"/>
                  </a:lnTo>
                  <a:lnTo>
                    <a:pt x="157" y="52"/>
                  </a:lnTo>
                  <a:lnTo>
                    <a:pt x="182" y="57"/>
                  </a:lnTo>
                  <a:lnTo>
                    <a:pt x="204" y="66"/>
                  </a:lnTo>
                  <a:lnTo>
                    <a:pt x="223" y="79"/>
                  </a:lnTo>
                  <a:lnTo>
                    <a:pt x="207" y="84"/>
                  </a:lnTo>
                  <a:lnTo>
                    <a:pt x="191" y="95"/>
                  </a:lnTo>
                  <a:lnTo>
                    <a:pt x="176" y="105"/>
                  </a:lnTo>
                  <a:lnTo>
                    <a:pt x="160" y="114"/>
                  </a:lnTo>
                  <a:lnTo>
                    <a:pt x="141" y="119"/>
                  </a:lnTo>
                  <a:lnTo>
                    <a:pt x="119" y="119"/>
                  </a:lnTo>
                  <a:lnTo>
                    <a:pt x="124" y="112"/>
                  </a:lnTo>
                  <a:lnTo>
                    <a:pt x="133" y="105"/>
                  </a:lnTo>
                  <a:lnTo>
                    <a:pt x="143" y="95"/>
                  </a:lnTo>
                  <a:lnTo>
                    <a:pt x="153" y="86"/>
                  </a:lnTo>
                  <a:lnTo>
                    <a:pt x="162" y="77"/>
                  </a:lnTo>
                  <a:lnTo>
                    <a:pt x="165" y="70"/>
                  </a:lnTo>
                  <a:lnTo>
                    <a:pt x="159" y="76"/>
                  </a:lnTo>
                  <a:lnTo>
                    <a:pt x="150" y="83"/>
                  </a:lnTo>
                  <a:lnTo>
                    <a:pt x="138" y="92"/>
                  </a:lnTo>
                  <a:lnTo>
                    <a:pt x="127" y="100"/>
                  </a:lnTo>
                  <a:lnTo>
                    <a:pt x="115" y="108"/>
                  </a:lnTo>
                  <a:lnTo>
                    <a:pt x="108" y="112"/>
                  </a:lnTo>
                  <a:lnTo>
                    <a:pt x="106" y="111"/>
                  </a:lnTo>
                  <a:lnTo>
                    <a:pt x="98" y="106"/>
                  </a:lnTo>
                  <a:lnTo>
                    <a:pt x="86" y="100"/>
                  </a:lnTo>
                  <a:lnTo>
                    <a:pt x="73" y="95"/>
                  </a:lnTo>
                  <a:lnTo>
                    <a:pt x="57" y="89"/>
                  </a:lnTo>
                  <a:lnTo>
                    <a:pt x="42" y="86"/>
                  </a:lnTo>
                  <a:lnTo>
                    <a:pt x="28" y="86"/>
                  </a:lnTo>
                  <a:lnTo>
                    <a:pt x="16" y="90"/>
                  </a:lnTo>
                  <a:lnTo>
                    <a:pt x="9" y="100"/>
                  </a:lnTo>
                  <a:lnTo>
                    <a:pt x="0" y="116"/>
                  </a:lnTo>
                  <a:lnTo>
                    <a:pt x="3" y="93"/>
                  </a:lnTo>
                  <a:lnTo>
                    <a:pt x="12" y="71"/>
                  </a:lnTo>
                  <a:lnTo>
                    <a:pt x="26" y="54"/>
                  </a:lnTo>
                  <a:lnTo>
                    <a:pt x="45" y="39"/>
                  </a:lnTo>
                  <a:lnTo>
                    <a:pt x="67" y="31"/>
                  </a:lnTo>
                  <a:lnTo>
                    <a:pt x="89" y="28"/>
                  </a:lnTo>
                  <a:lnTo>
                    <a:pt x="74" y="23"/>
                  </a:lnTo>
                  <a:lnTo>
                    <a:pt x="61" y="19"/>
                  </a:lnTo>
                  <a:lnTo>
                    <a:pt x="79" y="13"/>
                  </a:lnTo>
                  <a:lnTo>
                    <a:pt x="96" y="9"/>
                  </a:lnTo>
                  <a:lnTo>
                    <a:pt x="115" y="10"/>
                  </a:lnTo>
                  <a:lnTo>
                    <a:pt x="134" y="15"/>
                  </a:lnTo>
                  <a:lnTo>
                    <a:pt x="150" y="23"/>
                  </a:lnTo>
                  <a:lnTo>
                    <a:pt x="149" y="16"/>
                  </a:lnTo>
                  <a:lnTo>
                    <a:pt x="140" y="7"/>
                  </a:lnTo>
                  <a:lnTo>
                    <a:pt x="1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46"/>
            <p:cNvSpPr>
              <a:spLocks/>
            </p:cNvSpPr>
            <p:nvPr/>
          </p:nvSpPr>
          <p:spPr bwMode="auto">
            <a:xfrm>
              <a:off x="6905624" y="2274882"/>
              <a:ext cx="201613" cy="253999"/>
            </a:xfrm>
            <a:custGeom>
              <a:avLst/>
              <a:gdLst>
                <a:gd name="T0" fmla="*/ 111 w 127"/>
                <a:gd name="T1" fmla="*/ 0 h 160"/>
                <a:gd name="T2" fmla="*/ 95 w 127"/>
                <a:gd name="T3" fmla="*/ 10 h 160"/>
                <a:gd name="T4" fmla="*/ 79 w 127"/>
                <a:gd name="T5" fmla="*/ 19 h 160"/>
                <a:gd name="T6" fmla="*/ 67 w 127"/>
                <a:gd name="T7" fmla="*/ 29 h 160"/>
                <a:gd name="T8" fmla="*/ 57 w 127"/>
                <a:gd name="T9" fmla="*/ 42 h 160"/>
                <a:gd name="T10" fmla="*/ 49 w 127"/>
                <a:gd name="T11" fmla="*/ 58 h 160"/>
                <a:gd name="T12" fmla="*/ 45 w 127"/>
                <a:gd name="T13" fmla="*/ 78 h 160"/>
                <a:gd name="T14" fmla="*/ 52 w 127"/>
                <a:gd name="T15" fmla="*/ 59 h 160"/>
                <a:gd name="T16" fmla="*/ 65 w 127"/>
                <a:gd name="T17" fmla="*/ 40 h 160"/>
                <a:gd name="T18" fmla="*/ 84 w 127"/>
                <a:gd name="T19" fmla="*/ 24 h 160"/>
                <a:gd name="T20" fmla="*/ 105 w 127"/>
                <a:gd name="T21" fmla="*/ 13 h 160"/>
                <a:gd name="T22" fmla="*/ 127 w 127"/>
                <a:gd name="T23" fmla="*/ 8 h 160"/>
                <a:gd name="T24" fmla="*/ 121 w 127"/>
                <a:gd name="T25" fmla="*/ 24 h 160"/>
                <a:gd name="T26" fmla="*/ 116 w 127"/>
                <a:gd name="T27" fmla="*/ 42 h 160"/>
                <a:gd name="T28" fmla="*/ 112 w 127"/>
                <a:gd name="T29" fmla="*/ 59 h 160"/>
                <a:gd name="T30" fmla="*/ 106 w 127"/>
                <a:gd name="T31" fmla="*/ 77 h 160"/>
                <a:gd name="T32" fmla="*/ 92 w 127"/>
                <a:gd name="T33" fmla="*/ 91 h 160"/>
                <a:gd name="T34" fmla="*/ 90 w 127"/>
                <a:gd name="T35" fmla="*/ 84 h 160"/>
                <a:gd name="T36" fmla="*/ 90 w 127"/>
                <a:gd name="T37" fmla="*/ 71 h 160"/>
                <a:gd name="T38" fmla="*/ 92 w 127"/>
                <a:gd name="T39" fmla="*/ 58 h 160"/>
                <a:gd name="T40" fmla="*/ 92 w 127"/>
                <a:gd name="T41" fmla="*/ 46 h 160"/>
                <a:gd name="T42" fmla="*/ 89 w 127"/>
                <a:gd name="T43" fmla="*/ 38 h 160"/>
                <a:gd name="T44" fmla="*/ 89 w 127"/>
                <a:gd name="T45" fmla="*/ 45 h 160"/>
                <a:gd name="T46" fmla="*/ 87 w 127"/>
                <a:gd name="T47" fmla="*/ 58 h 160"/>
                <a:gd name="T48" fmla="*/ 84 w 127"/>
                <a:gd name="T49" fmla="*/ 72 h 160"/>
                <a:gd name="T50" fmla="*/ 83 w 127"/>
                <a:gd name="T51" fmla="*/ 86 h 160"/>
                <a:gd name="T52" fmla="*/ 81 w 127"/>
                <a:gd name="T53" fmla="*/ 96 h 160"/>
                <a:gd name="T54" fmla="*/ 77 w 127"/>
                <a:gd name="T55" fmla="*/ 96 h 160"/>
                <a:gd name="T56" fmla="*/ 68 w 127"/>
                <a:gd name="T57" fmla="*/ 97 h 160"/>
                <a:gd name="T58" fmla="*/ 57 w 127"/>
                <a:gd name="T59" fmla="*/ 103 h 160"/>
                <a:gd name="T60" fmla="*/ 42 w 127"/>
                <a:gd name="T61" fmla="*/ 109 h 160"/>
                <a:gd name="T62" fmla="*/ 30 w 127"/>
                <a:gd name="T63" fmla="*/ 118 h 160"/>
                <a:gd name="T64" fmla="*/ 20 w 127"/>
                <a:gd name="T65" fmla="*/ 128 h 160"/>
                <a:gd name="T66" fmla="*/ 16 w 127"/>
                <a:gd name="T67" fmla="*/ 137 h 160"/>
                <a:gd name="T68" fmla="*/ 17 w 127"/>
                <a:gd name="T69" fmla="*/ 147 h 160"/>
                <a:gd name="T70" fmla="*/ 22 w 127"/>
                <a:gd name="T71" fmla="*/ 160 h 160"/>
                <a:gd name="T72" fmla="*/ 10 w 127"/>
                <a:gd name="T73" fmla="*/ 145 h 160"/>
                <a:gd name="T74" fmla="*/ 3 w 127"/>
                <a:gd name="T75" fmla="*/ 128 h 160"/>
                <a:gd name="T76" fmla="*/ 0 w 127"/>
                <a:gd name="T77" fmla="*/ 109 h 160"/>
                <a:gd name="T78" fmla="*/ 3 w 127"/>
                <a:gd name="T79" fmla="*/ 90 h 160"/>
                <a:gd name="T80" fmla="*/ 10 w 127"/>
                <a:gd name="T81" fmla="*/ 72 h 160"/>
                <a:gd name="T82" fmla="*/ 20 w 127"/>
                <a:gd name="T83" fmla="*/ 58 h 160"/>
                <a:gd name="T84" fmla="*/ 14 w 127"/>
                <a:gd name="T85" fmla="*/ 61 h 160"/>
                <a:gd name="T86" fmla="*/ 10 w 127"/>
                <a:gd name="T87" fmla="*/ 64 h 160"/>
                <a:gd name="T88" fmla="*/ 6 w 127"/>
                <a:gd name="T89" fmla="*/ 67 h 160"/>
                <a:gd name="T90" fmla="*/ 0 w 127"/>
                <a:gd name="T91" fmla="*/ 70 h 160"/>
                <a:gd name="T92" fmla="*/ 7 w 127"/>
                <a:gd name="T93" fmla="*/ 52 h 160"/>
                <a:gd name="T94" fmla="*/ 19 w 127"/>
                <a:gd name="T95" fmla="*/ 38 h 160"/>
                <a:gd name="T96" fmla="*/ 35 w 127"/>
                <a:gd name="T97" fmla="*/ 26 h 160"/>
                <a:gd name="T98" fmla="*/ 52 w 127"/>
                <a:gd name="T99" fmla="*/ 20 h 160"/>
                <a:gd name="T100" fmla="*/ 46 w 127"/>
                <a:gd name="T101" fmla="*/ 17 h 160"/>
                <a:gd name="T102" fmla="*/ 38 w 127"/>
                <a:gd name="T103" fmla="*/ 17 h 160"/>
                <a:gd name="T104" fmla="*/ 26 w 127"/>
                <a:gd name="T105" fmla="*/ 19 h 160"/>
                <a:gd name="T106" fmla="*/ 55 w 127"/>
                <a:gd name="T107" fmla="*/ 7 h 160"/>
                <a:gd name="T108" fmla="*/ 84 w 127"/>
                <a:gd name="T109" fmla="*/ 1 h 160"/>
                <a:gd name="T110" fmla="*/ 111 w 127"/>
                <a:gd name="T11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160">
                  <a:moveTo>
                    <a:pt x="111" y="0"/>
                  </a:moveTo>
                  <a:lnTo>
                    <a:pt x="95" y="10"/>
                  </a:lnTo>
                  <a:lnTo>
                    <a:pt x="79" y="19"/>
                  </a:lnTo>
                  <a:lnTo>
                    <a:pt x="67" y="29"/>
                  </a:lnTo>
                  <a:lnTo>
                    <a:pt x="57" y="42"/>
                  </a:lnTo>
                  <a:lnTo>
                    <a:pt x="49" y="58"/>
                  </a:lnTo>
                  <a:lnTo>
                    <a:pt x="45" y="78"/>
                  </a:lnTo>
                  <a:lnTo>
                    <a:pt x="52" y="59"/>
                  </a:lnTo>
                  <a:lnTo>
                    <a:pt x="65" y="40"/>
                  </a:lnTo>
                  <a:lnTo>
                    <a:pt x="84" y="24"/>
                  </a:lnTo>
                  <a:lnTo>
                    <a:pt x="105" y="13"/>
                  </a:lnTo>
                  <a:lnTo>
                    <a:pt x="127" y="8"/>
                  </a:lnTo>
                  <a:lnTo>
                    <a:pt x="121" y="24"/>
                  </a:lnTo>
                  <a:lnTo>
                    <a:pt x="116" y="42"/>
                  </a:lnTo>
                  <a:lnTo>
                    <a:pt x="112" y="59"/>
                  </a:lnTo>
                  <a:lnTo>
                    <a:pt x="106" y="77"/>
                  </a:lnTo>
                  <a:lnTo>
                    <a:pt x="92" y="91"/>
                  </a:lnTo>
                  <a:lnTo>
                    <a:pt x="90" y="84"/>
                  </a:lnTo>
                  <a:lnTo>
                    <a:pt x="90" y="71"/>
                  </a:lnTo>
                  <a:lnTo>
                    <a:pt x="92" y="58"/>
                  </a:lnTo>
                  <a:lnTo>
                    <a:pt x="92" y="46"/>
                  </a:lnTo>
                  <a:lnTo>
                    <a:pt x="89" y="38"/>
                  </a:lnTo>
                  <a:lnTo>
                    <a:pt x="89" y="45"/>
                  </a:lnTo>
                  <a:lnTo>
                    <a:pt x="87" y="58"/>
                  </a:lnTo>
                  <a:lnTo>
                    <a:pt x="84" y="72"/>
                  </a:lnTo>
                  <a:lnTo>
                    <a:pt x="83" y="86"/>
                  </a:lnTo>
                  <a:lnTo>
                    <a:pt x="81" y="96"/>
                  </a:lnTo>
                  <a:lnTo>
                    <a:pt x="77" y="96"/>
                  </a:lnTo>
                  <a:lnTo>
                    <a:pt x="68" y="97"/>
                  </a:lnTo>
                  <a:lnTo>
                    <a:pt x="57" y="103"/>
                  </a:lnTo>
                  <a:lnTo>
                    <a:pt x="42" y="109"/>
                  </a:lnTo>
                  <a:lnTo>
                    <a:pt x="30" y="118"/>
                  </a:lnTo>
                  <a:lnTo>
                    <a:pt x="20" y="128"/>
                  </a:lnTo>
                  <a:lnTo>
                    <a:pt x="16" y="137"/>
                  </a:lnTo>
                  <a:lnTo>
                    <a:pt x="17" y="147"/>
                  </a:lnTo>
                  <a:lnTo>
                    <a:pt x="22" y="160"/>
                  </a:lnTo>
                  <a:lnTo>
                    <a:pt x="10" y="145"/>
                  </a:lnTo>
                  <a:lnTo>
                    <a:pt x="3" y="128"/>
                  </a:lnTo>
                  <a:lnTo>
                    <a:pt x="0" y="109"/>
                  </a:lnTo>
                  <a:lnTo>
                    <a:pt x="3" y="90"/>
                  </a:lnTo>
                  <a:lnTo>
                    <a:pt x="10" y="72"/>
                  </a:lnTo>
                  <a:lnTo>
                    <a:pt x="20" y="58"/>
                  </a:lnTo>
                  <a:lnTo>
                    <a:pt x="14" y="61"/>
                  </a:lnTo>
                  <a:lnTo>
                    <a:pt x="10" y="64"/>
                  </a:lnTo>
                  <a:lnTo>
                    <a:pt x="6" y="67"/>
                  </a:lnTo>
                  <a:lnTo>
                    <a:pt x="0" y="70"/>
                  </a:lnTo>
                  <a:lnTo>
                    <a:pt x="7" y="52"/>
                  </a:lnTo>
                  <a:lnTo>
                    <a:pt x="19" y="38"/>
                  </a:lnTo>
                  <a:lnTo>
                    <a:pt x="35" y="26"/>
                  </a:lnTo>
                  <a:lnTo>
                    <a:pt x="52" y="20"/>
                  </a:lnTo>
                  <a:lnTo>
                    <a:pt x="46" y="17"/>
                  </a:lnTo>
                  <a:lnTo>
                    <a:pt x="38" y="17"/>
                  </a:lnTo>
                  <a:lnTo>
                    <a:pt x="26" y="19"/>
                  </a:lnTo>
                  <a:lnTo>
                    <a:pt x="55" y="7"/>
                  </a:lnTo>
                  <a:lnTo>
                    <a:pt x="84" y="1"/>
                  </a:lnTo>
                  <a:lnTo>
                    <a:pt x="1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47"/>
            <p:cNvSpPr>
              <a:spLocks/>
            </p:cNvSpPr>
            <p:nvPr/>
          </p:nvSpPr>
          <p:spPr bwMode="auto">
            <a:xfrm>
              <a:off x="6642102" y="1904996"/>
              <a:ext cx="263524" cy="138113"/>
            </a:xfrm>
            <a:custGeom>
              <a:avLst/>
              <a:gdLst>
                <a:gd name="T0" fmla="*/ 102 w 166"/>
                <a:gd name="T1" fmla="*/ 0 h 87"/>
                <a:gd name="T2" fmla="*/ 121 w 166"/>
                <a:gd name="T3" fmla="*/ 9 h 87"/>
                <a:gd name="T4" fmla="*/ 137 w 166"/>
                <a:gd name="T5" fmla="*/ 20 h 87"/>
                <a:gd name="T6" fmla="*/ 151 w 166"/>
                <a:gd name="T7" fmla="*/ 33 h 87"/>
                <a:gd name="T8" fmla="*/ 163 w 166"/>
                <a:gd name="T9" fmla="*/ 46 h 87"/>
                <a:gd name="T10" fmla="*/ 145 w 166"/>
                <a:gd name="T11" fmla="*/ 42 h 87"/>
                <a:gd name="T12" fmla="*/ 131 w 166"/>
                <a:gd name="T13" fmla="*/ 36 h 87"/>
                <a:gd name="T14" fmla="*/ 116 w 166"/>
                <a:gd name="T15" fmla="*/ 33 h 87"/>
                <a:gd name="T16" fmla="*/ 102 w 166"/>
                <a:gd name="T17" fmla="*/ 33 h 87"/>
                <a:gd name="T18" fmla="*/ 86 w 166"/>
                <a:gd name="T19" fmla="*/ 38 h 87"/>
                <a:gd name="T20" fmla="*/ 68 w 166"/>
                <a:gd name="T21" fmla="*/ 46 h 87"/>
                <a:gd name="T22" fmla="*/ 87 w 166"/>
                <a:gd name="T23" fmla="*/ 41 h 87"/>
                <a:gd name="T24" fmla="*/ 109 w 166"/>
                <a:gd name="T25" fmla="*/ 39 h 87"/>
                <a:gd name="T26" fmla="*/ 129 w 166"/>
                <a:gd name="T27" fmla="*/ 42 h 87"/>
                <a:gd name="T28" fmla="*/ 150 w 166"/>
                <a:gd name="T29" fmla="*/ 51 h 87"/>
                <a:gd name="T30" fmla="*/ 166 w 166"/>
                <a:gd name="T31" fmla="*/ 64 h 87"/>
                <a:gd name="T32" fmla="*/ 150 w 166"/>
                <a:gd name="T33" fmla="*/ 68 h 87"/>
                <a:gd name="T34" fmla="*/ 137 w 166"/>
                <a:gd name="T35" fmla="*/ 76 h 87"/>
                <a:gd name="T36" fmla="*/ 122 w 166"/>
                <a:gd name="T37" fmla="*/ 83 h 87"/>
                <a:gd name="T38" fmla="*/ 106 w 166"/>
                <a:gd name="T39" fmla="*/ 87 h 87"/>
                <a:gd name="T40" fmla="*/ 87 w 166"/>
                <a:gd name="T41" fmla="*/ 87 h 87"/>
                <a:gd name="T42" fmla="*/ 92 w 166"/>
                <a:gd name="T43" fmla="*/ 81 h 87"/>
                <a:gd name="T44" fmla="*/ 100 w 166"/>
                <a:gd name="T45" fmla="*/ 74 h 87"/>
                <a:gd name="T46" fmla="*/ 111 w 166"/>
                <a:gd name="T47" fmla="*/ 67 h 87"/>
                <a:gd name="T48" fmla="*/ 119 w 166"/>
                <a:gd name="T49" fmla="*/ 60 h 87"/>
                <a:gd name="T50" fmla="*/ 124 w 166"/>
                <a:gd name="T51" fmla="*/ 54 h 87"/>
                <a:gd name="T52" fmla="*/ 118 w 166"/>
                <a:gd name="T53" fmla="*/ 58 h 87"/>
                <a:gd name="T54" fmla="*/ 108 w 166"/>
                <a:gd name="T55" fmla="*/ 64 h 87"/>
                <a:gd name="T56" fmla="*/ 96 w 166"/>
                <a:gd name="T57" fmla="*/ 71 h 87"/>
                <a:gd name="T58" fmla="*/ 86 w 166"/>
                <a:gd name="T59" fmla="*/ 77 h 87"/>
                <a:gd name="T60" fmla="*/ 78 w 166"/>
                <a:gd name="T61" fmla="*/ 81 h 87"/>
                <a:gd name="T62" fmla="*/ 77 w 166"/>
                <a:gd name="T63" fmla="*/ 78 h 87"/>
                <a:gd name="T64" fmla="*/ 70 w 166"/>
                <a:gd name="T65" fmla="*/ 74 h 87"/>
                <a:gd name="T66" fmla="*/ 60 w 166"/>
                <a:gd name="T67" fmla="*/ 68 h 87"/>
                <a:gd name="T68" fmla="*/ 46 w 166"/>
                <a:gd name="T69" fmla="*/ 62 h 87"/>
                <a:gd name="T70" fmla="*/ 33 w 166"/>
                <a:gd name="T71" fmla="*/ 58 h 87"/>
                <a:gd name="T72" fmla="*/ 22 w 166"/>
                <a:gd name="T73" fmla="*/ 57 h 87"/>
                <a:gd name="T74" fmla="*/ 17 w 166"/>
                <a:gd name="T75" fmla="*/ 58 h 87"/>
                <a:gd name="T76" fmla="*/ 13 w 166"/>
                <a:gd name="T77" fmla="*/ 60 h 87"/>
                <a:gd name="T78" fmla="*/ 10 w 166"/>
                <a:gd name="T79" fmla="*/ 61 h 87"/>
                <a:gd name="T80" fmla="*/ 6 w 166"/>
                <a:gd name="T81" fmla="*/ 65 h 87"/>
                <a:gd name="T82" fmla="*/ 3 w 166"/>
                <a:gd name="T83" fmla="*/ 70 h 87"/>
                <a:gd name="T84" fmla="*/ 0 w 166"/>
                <a:gd name="T85" fmla="*/ 77 h 87"/>
                <a:gd name="T86" fmla="*/ 4 w 166"/>
                <a:gd name="T87" fmla="*/ 57 h 87"/>
                <a:gd name="T88" fmla="*/ 14 w 166"/>
                <a:gd name="T89" fmla="*/ 39 h 87"/>
                <a:gd name="T90" fmla="*/ 32 w 166"/>
                <a:gd name="T91" fmla="*/ 26 h 87"/>
                <a:gd name="T92" fmla="*/ 51 w 166"/>
                <a:gd name="T93" fmla="*/ 19 h 87"/>
                <a:gd name="T94" fmla="*/ 70 w 166"/>
                <a:gd name="T95" fmla="*/ 17 h 87"/>
                <a:gd name="T96" fmla="*/ 65 w 166"/>
                <a:gd name="T97" fmla="*/ 14 h 87"/>
                <a:gd name="T98" fmla="*/ 60 w 166"/>
                <a:gd name="T99" fmla="*/ 13 h 87"/>
                <a:gd name="T100" fmla="*/ 55 w 166"/>
                <a:gd name="T101" fmla="*/ 12 h 87"/>
                <a:gd name="T102" fmla="*/ 51 w 166"/>
                <a:gd name="T103" fmla="*/ 9 h 87"/>
                <a:gd name="T104" fmla="*/ 67 w 166"/>
                <a:gd name="T105" fmla="*/ 6 h 87"/>
                <a:gd name="T106" fmla="*/ 84 w 166"/>
                <a:gd name="T107" fmla="*/ 4 h 87"/>
                <a:gd name="T108" fmla="*/ 100 w 166"/>
                <a:gd name="T109" fmla="*/ 9 h 87"/>
                <a:gd name="T110" fmla="*/ 115 w 166"/>
                <a:gd name="T111" fmla="*/ 19 h 87"/>
                <a:gd name="T112" fmla="*/ 115 w 166"/>
                <a:gd name="T113" fmla="*/ 14 h 87"/>
                <a:gd name="T114" fmla="*/ 113 w 166"/>
                <a:gd name="T115" fmla="*/ 12 h 87"/>
                <a:gd name="T116" fmla="*/ 111 w 166"/>
                <a:gd name="T117" fmla="*/ 7 h 87"/>
                <a:gd name="T118" fmla="*/ 106 w 166"/>
                <a:gd name="T119" fmla="*/ 3 h 87"/>
                <a:gd name="T120" fmla="*/ 102 w 166"/>
                <a:gd name="T1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87">
                  <a:moveTo>
                    <a:pt x="102" y="0"/>
                  </a:moveTo>
                  <a:lnTo>
                    <a:pt x="121" y="9"/>
                  </a:lnTo>
                  <a:lnTo>
                    <a:pt x="137" y="20"/>
                  </a:lnTo>
                  <a:lnTo>
                    <a:pt x="151" y="33"/>
                  </a:lnTo>
                  <a:lnTo>
                    <a:pt x="163" y="46"/>
                  </a:lnTo>
                  <a:lnTo>
                    <a:pt x="145" y="42"/>
                  </a:lnTo>
                  <a:lnTo>
                    <a:pt x="131" y="36"/>
                  </a:lnTo>
                  <a:lnTo>
                    <a:pt x="116" y="33"/>
                  </a:lnTo>
                  <a:lnTo>
                    <a:pt x="102" y="33"/>
                  </a:lnTo>
                  <a:lnTo>
                    <a:pt x="86" y="38"/>
                  </a:lnTo>
                  <a:lnTo>
                    <a:pt x="68" y="46"/>
                  </a:lnTo>
                  <a:lnTo>
                    <a:pt x="87" y="41"/>
                  </a:lnTo>
                  <a:lnTo>
                    <a:pt x="109" y="39"/>
                  </a:lnTo>
                  <a:lnTo>
                    <a:pt x="129" y="42"/>
                  </a:lnTo>
                  <a:lnTo>
                    <a:pt x="150" y="51"/>
                  </a:lnTo>
                  <a:lnTo>
                    <a:pt x="166" y="64"/>
                  </a:lnTo>
                  <a:lnTo>
                    <a:pt x="150" y="68"/>
                  </a:lnTo>
                  <a:lnTo>
                    <a:pt x="137" y="76"/>
                  </a:lnTo>
                  <a:lnTo>
                    <a:pt x="122" y="83"/>
                  </a:lnTo>
                  <a:lnTo>
                    <a:pt x="106" y="87"/>
                  </a:lnTo>
                  <a:lnTo>
                    <a:pt x="87" y="87"/>
                  </a:lnTo>
                  <a:lnTo>
                    <a:pt x="92" y="81"/>
                  </a:lnTo>
                  <a:lnTo>
                    <a:pt x="100" y="74"/>
                  </a:lnTo>
                  <a:lnTo>
                    <a:pt x="111" y="67"/>
                  </a:lnTo>
                  <a:lnTo>
                    <a:pt x="119" y="60"/>
                  </a:lnTo>
                  <a:lnTo>
                    <a:pt x="124" y="54"/>
                  </a:lnTo>
                  <a:lnTo>
                    <a:pt x="118" y="58"/>
                  </a:lnTo>
                  <a:lnTo>
                    <a:pt x="108" y="64"/>
                  </a:lnTo>
                  <a:lnTo>
                    <a:pt x="96" y="71"/>
                  </a:lnTo>
                  <a:lnTo>
                    <a:pt x="86" y="77"/>
                  </a:lnTo>
                  <a:lnTo>
                    <a:pt x="78" y="81"/>
                  </a:lnTo>
                  <a:lnTo>
                    <a:pt x="77" y="78"/>
                  </a:lnTo>
                  <a:lnTo>
                    <a:pt x="70" y="74"/>
                  </a:lnTo>
                  <a:lnTo>
                    <a:pt x="60" y="68"/>
                  </a:lnTo>
                  <a:lnTo>
                    <a:pt x="46" y="62"/>
                  </a:lnTo>
                  <a:lnTo>
                    <a:pt x="33" y="58"/>
                  </a:lnTo>
                  <a:lnTo>
                    <a:pt x="22" y="57"/>
                  </a:lnTo>
                  <a:lnTo>
                    <a:pt x="17" y="58"/>
                  </a:lnTo>
                  <a:lnTo>
                    <a:pt x="13" y="60"/>
                  </a:lnTo>
                  <a:lnTo>
                    <a:pt x="10" y="61"/>
                  </a:lnTo>
                  <a:lnTo>
                    <a:pt x="6" y="65"/>
                  </a:lnTo>
                  <a:lnTo>
                    <a:pt x="3" y="70"/>
                  </a:lnTo>
                  <a:lnTo>
                    <a:pt x="0" y="77"/>
                  </a:lnTo>
                  <a:lnTo>
                    <a:pt x="4" y="57"/>
                  </a:lnTo>
                  <a:lnTo>
                    <a:pt x="14" y="39"/>
                  </a:lnTo>
                  <a:lnTo>
                    <a:pt x="32" y="26"/>
                  </a:lnTo>
                  <a:lnTo>
                    <a:pt x="51" y="19"/>
                  </a:lnTo>
                  <a:lnTo>
                    <a:pt x="70" y="17"/>
                  </a:lnTo>
                  <a:lnTo>
                    <a:pt x="65" y="14"/>
                  </a:lnTo>
                  <a:lnTo>
                    <a:pt x="60" y="13"/>
                  </a:lnTo>
                  <a:lnTo>
                    <a:pt x="55" y="12"/>
                  </a:lnTo>
                  <a:lnTo>
                    <a:pt x="51" y="9"/>
                  </a:lnTo>
                  <a:lnTo>
                    <a:pt x="67" y="6"/>
                  </a:lnTo>
                  <a:lnTo>
                    <a:pt x="84" y="4"/>
                  </a:lnTo>
                  <a:lnTo>
                    <a:pt x="100" y="9"/>
                  </a:lnTo>
                  <a:lnTo>
                    <a:pt x="115" y="19"/>
                  </a:lnTo>
                  <a:lnTo>
                    <a:pt x="115" y="14"/>
                  </a:lnTo>
                  <a:lnTo>
                    <a:pt x="113" y="12"/>
                  </a:lnTo>
                  <a:lnTo>
                    <a:pt x="111" y="7"/>
                  </a:lnTo>
                  <a:lnTo>
                    <a:pt x="106" y="3"/>
                  </a:lnTo>
                  <a:lnTo>
                    <a:pt x="10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48"/>
            <p:cNvSpPr>
              <a:spLocks/>
            </p:cNvSpPr>
            <p:nvPr/>
          </p:nvSpPr>
          <p:spPr bwMode="auto">
            <a:xfrm>
              <a:off x="7034215" y="2027233"/>
              <a:ext cx="180974" cy="192087"/>
            </a:xfrm>
            <a:custGeom>
              <a:avLst/>
              <a:gdLst>
                <a:gd name="T0" fmla="*/ 30 w 114"/>
                <a:gd name="T1" fmla="*/ 0 h 121"/>
                <a:gd name="T2" fmla="*/ 46 w 114"/>
                <a:gd name="T3" fmla="*/ 1 h 121"/>
                <a:gd name="T4" fmla="*/ 60 w 114"/>
                <a:gd name="T5" fmla="*/ 7 h 121"/>
                <a:gd name="T6" fmla="*/ 72 w 114"/>
                <a:gd name="T7" fmla="*/ 17 h 121"/>
                <a:gd name="T8" fmla="*/ 81 w 114"/>
                <a:gd name="T9" fmla="*/ 28 h 121"/>
                <a:gd name="T10" fmla="*/ 79 w 114"/>
                <a:gd name="T11" fmla="*/ 23 h 121"/>
                <a:gd name="T12" fmla="*/ 78 w 114"/>
                <a:gd name="T13" fmla="*/ 19 h 121"/>
                <a:gd name="T14" fmla="*/ 78 w 114"/>
                <a:gd name="T15" fmla="*/ 15 h 121"/>
                <a:gd name="T16" fmla="*/ 76 w 114"/>
                <a:gd name="T17" fmla="*/ 10 h 121"/>
                <a:gd name="T18" fmla="*/ 88 w 114"/>
                <a:gd name="T19" fmla="*/ 19 h 121"/>
                <a:gd name="T20" fmla="*/ 98 w 114"/>
                <a:gd name="T21" fmla="*/ 32 h 121"/>
                <a:gd name="T22" fmla="*/ 104 w 114"/>
                <a:gd name="T23" fmla="*/ 45 h 121"/>
                <a:gd name="T24" fmla="*/ 104 w 114"/>
                <a:gd name="T25" fmla="*/ 61 h 121"/>
                <a:gd name="T26" fmla="*/ 107 w 114"/>
                <a:gd name="T27" fmla="*/ 60 h 121"/>
                <a:gd name="T28" fmla="*/ 108 w 114"/>
                <a:gd name="T29" fmla="*/ 57 h 121"/>
                <a:gd name="T30" fmla="*/ 110 w 114"/>
                <a:gd name="T31" fmla="*/ 52 h 121"/>
                <a:gd name="T32" fmla="*/ 110 w 114"/>
                <a:gd name="T33" fmla="*/ 47 h 121"/>
                <a:gd name="T34" fmla="*/ 110 w 114"/>
                <a:gd name="T35" fmla="*/ 41 h 121"/>
                <a:gd name="T36" fmla="*/ 114 w 114"/>
                <a:gd name="T37" fmla="*/ 65 h 121"/>
                <a:gd name="T38" fmla="*/ 113 w 114"/>
                <a:gd name="T39" fmla="*/ 89 h 121"/>
                <a:gd name="T40" fmla="*/ 108 w 114"/>
                <a:gd name="T41" fmla="*/ 111 h 121"/>
                <a:gd name="T42" fmla="*/ 102 w 114"/>
                <a:gd name="T43" fmla="*/ 92 h 121"/>
                <a:gd name="T44" fmla="*/ 98 w 114"/>
                <a:gd name="T45" fmla="*/ 77 h 121"/>
                <a:gd name="T46" fmla="*/ 89 w 114"/>
                <a:gd name="T47" fmla="*/ 63 h 121"/>
                <a:gd name="T48" fmla="*/ 78 w 114"/>
                <a:gd name="T49" fmla="*/ 52 h 121"/>
                <a:gd name="T50" fmla="*/ 60 w 114"/>
                <a:gd name="T51" fmla="*/ 42 h 121"/>
                <a:gd name="T52" fmla="*/ 73 w 114"/>
                <a:gd name="T53" fmla="*/ 52 h 121"/>
                <a:gd name="T54" fmla="*/ 86 w 114"/>
                <a:gd name="T55" fmla="*/ 67 h 121"/>
                <a:gd name="T56" fmla="*/ 95 w 114"/>
                <a:gd name="T57" fmla="*/ 84 h 121"/>
                <a:gd name="T58" fmla="*/ 99 w 114"/>
                <a:gd name="T59" fmla="*/ 103 h 121"/>
                <a:gd name="T60" fmla="*/ 98 w 114"/>
                <a:gd name="T61" fmla="*/ 121 h 121"/>
                <a:gd name="T62" fmla="*/ 86 w 114"/>
                <a:gd name="T63" fmla="*/ 112 h 121"/>
                <a:gd name="T64" fmla="*/ 75 w 114"/>
                <a:gd name="T65" fmla="*/ 106 h 121"/>
                <a:gd name="T66" fmla="*/ 62 w 114"/>
                <a:gd name="T67" fmla="*/ 100 h 121"/>
                <a:gd name="T68" fmla="*/ 50 w 114"/>
                <a:gd name="T69" fmla="*/ 90 h 121"/>
                <a:gd name="T70" fmla="*/ 40 w 114"/>
                <a:gd name="T71" fmla="*/ 77 h 121"/>
                <a:gd name="T72" fmla="*/ 47 w 114"/>
                <a:gd name="T73" fmla="*/ 77 h 121"/>
                <a:gd name="T74" fmla="*/ 56 w 114"/>
                <a:gd name="T75" fmla="*/ 80 h 121"/>
                <a:gd name="T76" fmla="*/ 66 w 114"/>
                <a:gd name="T77" fmla="*/ 83 h 121"/>
                <a:gd name="T78" fmla="*/ 76 w 114"/>
                <a:gd name="T79" fmla="*/ 86 h 121"/>
                <a:gd name="T80" fmla="*/ 83 w 114"/>
                <a:gd name="T81" fmla="*/ 86 h 121"/>
                <a:gd name="T82" fmla="*/ 78 w 114"/>
                <a:gd name="T83" fmla="*/ 83 h 121"/>
                <a:gd name="T84" fmla="*/ 67 w 114"/>
                <a:gd name="T85" fmla="*/ 80 h 121"/>
                <a:gd name="T86" fmla="*/ 56 w 114"/>
                <a:gd name="T87" fmla="*/ 76 h 121"/>
                <a:gd name="T88" fmla="*/ 47 w 114"/>
                <a:gd name="T89" fmla="*/ 71 h 121"/>
                <a:gd name="T90" fmla="*/ 40 w 114"/>
                <a:gd name="T91" fmla="*/ 68 h 121"/>
                <a:gd name="T92" fmla="*/ 40 w 114"/>
                <a:gd name="T93" fmla="*/ 64 h 121"/>
                <a:gd name="T94" fmla="*/ 40 w 114"/>
                <a:gd name="T95" fmla="*/ 54 h 121"/>
                <a:gd name="T96" fmla="*/ 37 w 114"/>
                <a:gd name="T97" fmla="*/ 39 h 121"/>
                <a:gd name="T98" fmla="*/ 34 w 114"/>
                <a:gd name="T99" fmla="*/ 26 h 121"/>
                <a:gd name="T100" fmla="*/ 27 w 114"/>
                <a:gd name="T101" fmla="*/ 15 h 121"/>
                <a:gd name="T102" fmla="*/ 21 w 114"/>
                <a:gd name="T103" fmla="*/ 9 h 121"/>
                <a:gd name="T104" fmla="*/ 12 w 114"/>
                <a:gd name="T105" fmla="*/ 7 h 121"/>
                <a:gd name="T106" fmla="*/ 0 w 114"/>
                <a:gd name="T107" fmla="*/ 9 h 121"/>
                <a:gd name="T108" fmla="*/ 15 w 114"/>
                <a:gd name="T109" fmla="*/ 1 h 121"/>
                <a:gd name="T110" fmla="*/ 30 w 114"/>
                <a:gd name="T11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21">
                  <a:moveTo>
                    <a:pt x="30" y="0"/>
                  </a:moveTo>
                  <a:lnTo>
                    <a:pt x="46" y="1"/>
                  </a:lnTo>
                  <a:lnTo>
                    <a:pt x="60" y="7"/>
                  </a:lnTo>
                  <a:lnTo>
                    <a:pt x="72" y="17"/>
                  </a:lnTo>
                  <a:lnTo>
                    <a:pt x="81" y="28"/>
                  </a:lnTo>
                  <a:lnTo>
                    <a:pt x="79" y="23"/>
                  </a:lnTo>
                  <a:lnTo>
                    <a:pt x="78" y="19"/>
                  </a:lnTo>
                  <a:lnTo>
                    <a:pt x="78" y="15"/>
                  </a:lnTo>
                  <a:lnTo>
                    <a:pt x="76" y="10"/>
                  </a:lnTo>
                  <a:lnTo>
                    <a:pt x="88" y="19"/>
                  </a:lnTo>
                  <a:lnTo>
                    <a:pt x="98" y="32"/>
                  </a:lnTo>
                  <a:lnTo>
                    <a:pt x="104" y="45"/>
                  </a:lnTo>
                  <a:lnTo>
                    <a:pt x="104" y="61"/>
                  </a:lnTo>
                  <a:lnTo>
                    <a:pt x="107" y="60"/>
                  </a:lnTo>
                  <a:lnTo>
                    <a:pt x="108" y="57"/>
                  </a:lnTo>
                  <a:lnTo>
                    <a:pt x="110" y="52"/>
                  </a:lnTo>
                  <a:lnTo>
                    <a:pt x="110" y="47"/>
                  </a:lnTo>
                  <a:lnTo>
                    <a:pt x="110" y="41"/>
                  </a:lnTo>
                  <a:lnTo>
                    <a:pt x="114" y="65"/>
                  </a:lnTo>
                  <a:lnTo>
                    <a:pt x="113" y="89"/>
                  </a:lnTo>
                  <a:lnTo>
                    <a:pt x="108" y="111"/>
                  </a:lnTo>
                  <a:lnTo>
                    <a:pt x="102" y="92"/>
                  </a:lnTo>
                  <a:lnTo>
                    <a:pt x="98" y="77"/>
                  </a:lnTo>
                  <a:lnTo>
                    <a:pt x="89" y="63"/>
                  </a:lnTo>
                  <a:lnTo>
                    <a:pt x="78" y="52"/>
                  </a:lnTo>
                  <a:lnTo>
                    <a:pt x="60" y="42"/>
                  </a:lnTo>
                  <a:lnTo>
                    <a:pt x="73" y="52"/>
                  </a:lnTo>
                  <a:lnTo>
                    <a:pt x="86" y="67"/>
                  </a:lnTo>
                  <a:lnTo>
                    <a:pt x="95" y="84"/>
                  </a:lnTo>
                  <a:lnTo>
                    <a:pt x="99" y="103"/>
                  </a:lnTo>
                  <a:lnTo>
                    <a:pt x="98" y="121"/>
                  </a:lnTo>
                  <a:lnTo>
                    <a:pt x="86" y="112"/>
                  </a:lnTo>
                  <a:lnTo>
                    <a:pt x="75" y="106"/>
                  </a:lnTo>
                  <a:lnTo>
                    <a:pt x="62" y="100"/>
                  </a:lnTo>
                  <a:lnTo>
                    <a:pt x="50" y="90"/>
                  </a:lnTo>
                  <a:lnTo>
                    <a:pt x="40" y="77"/>
                  </a:lnTo>
                  <a:lnTo>
                    <a:pt x="47" y="77"/>
                  </a:lnTo>
                  <a:lnTo>
                    <a:pt x="56" y="80"/>
                  </a:lnTo>
                  <a:lnTo>
                    <a:pt x="66" y="83"/>
                  </a:lnTo>
                  <a:lnTo>
                    <a:pt x="76" y="86"/>
                  </a:lnTo>
                  <a:lnTo>
                    <a:pt x="83" y="86"/>
                  </a:lnTo>
                  <a:lnTo>
                    <a:pt x="78" y="83"/>
                  </a:lnTo>
                  <a:lnTo>
                    <a:pt x="67" y="80"/>
                  </a:lnTo>
                  <a:lnTo>
                    <a:pt x="56" y="76"/>
                  </a:lnTo>
                  <a:lnTo>
                    <a:pt x="47" y="71"/>
                  </a:lnTo>
                  <a:lnTo>
                    <a:pt x="40" y="68"/>
                  </a:lnTo>
                  <a:lnTo>
                    <a:pt x="40" y="64"/>
                  </a:lnTo>
                  <a:lnTo>
                    <a:pt x="40" y="54"/>
                  </a:lnTo>
                  <a:lnTo>
                    <a:pt x="37" y="39"/>
                  </a:lnTo>
                  <a:lnTo>
                    <a:pt x="34" y="26"/>
                  </a:lnTo>
                  <a:lnTo>
                    <a:pt x="27" y="15"/>
                  </a:lnTo>
                  <a:lnTo>
                    <a:pt x="21" y="9"/>
                  </a:lnTo>
                  <a:lnTo>
                    <a:pt x="12" y="7"/>
                  </a:lnTo>
                  <a:lnTo>
                    <a:pt x="0" y="9"/>
                  </a:lnTo>
                  <a:lnTo>
                    <a:pt x="15" y="1"/>
                  </a:lnTo>
                  <a:lnTo>
                    <a:pt x="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49"/>
            <p:cNvSpPr>
              <a:spLocks/>
            </p:cNvSpPr>
            <p:nvPr/>
          </p:nvSpPr>
          <p:spPr bwMode="auto">
            <a:xfrm>
              <a:off x="7573964" y="1249361"/>
              <a:ext cx="201613" cy="352424"/>
            </a:xfrm>
            <a:custGeom>
              <a:avLst/>
              <a:gdLst>
                <a:gd name="T0" fmla="*/ 80 w 127"/>
                <a:gd name="T1" fmla="*/ 8 h 222"/>
                <a:gd name="T2" fmla="*/ 106 w 127"/>
                <a:gd name="T3" fmla="*/ 40 h 222"/>
                <a:gd name="T4" fmla="*/ 115 w 127"/>
                <a:gd name="T5" fmla="*/ 80 h 222"/>
                <a:gd name="T6" fmla="*/ 108 w 127"/>
                <a:gd name="T7" fmla="*/ 117 h 222"/>
                <a:gd name="T8" fmla="*/ 116 w 127"/>
                <a:gd name="T9" fmla="*/ 106 h 222"/>
                <a:gd name="T10" fmla="*/ 127 w 127"/>
                <a:gd name="T11" fmla="*/ 96 h 222"/>
                <a:gd name="T12" fmla="*/ 121 w 127"/>
                <a:gd name="T13" fmla="*/ 132 h 222"/>
                <a:gd name="T14" fmla="*/ 100 w 127"/>
                <a:gd name="T15" fmla="*/ 164 h 222"/>
                <a:gd name="T16" fmla="*/ 93 w 127"/>
                <a:gd name="T17" fmla="*/ 177 h 222"/>
                <a:gd name="T18" fmla="*/ 116 w 127"/>
                <a:gd name="T19" fmla="*/ 165 h 222"/>
                <a:gd name="T20" fmla="*/ 73 w 127"/>
                <a:gd name="T21" fmla="*/ 202 h 222"/>
                <a:gd name="T22" fmla="*/ 27 w 127"/>
                <a:gd name="T23" fmla="*/ 222 h 222"/>
                <a:gd name="T24" fmla="*/ 52 w 127"/>
                <a:gd name="T25" fmla="*/ 192 h 222"/>
                <a:gd name="T26" fmla="*/ 70 w 127"/>
                <a:gd name="T27" fmla="*/ 161 h 222"/>
                <a:gd name="T28" fmla="*/ 74 w 127"/>
                <a:gd name="T29" fmla="*/ 126 h 222"/>
                <a:gd name="T30" fmla="*/ 71 w 127"/>
                <a:gd name="T31" fmla="*/ 125 h 222"/>
                <a:gd name="T32" fmla="*/ 55 w 127"/>
                <a:gd name="T33" fmla="*/ 170 h 222"/>
                <a:gd name="T34" fmla="*/ 25 w 127"/>
                <a:gd name="T35" fmla="*/ 208 h 222"/>
                <a:gd name="T36" fmla="*/ 6 w 127"/>
                <a:gd name="T37" fmla="*/ 200 h 222"/>
                <a:gd name="T38" fmla="*/ 0 w 127"/>
                <a:gd name="T39" fmla="*/ 165 h 222"/>
                <a:gd name="T40" fmla="*/ 1 w 127"/>
                <a:gd name="T41" fmla="*/ 128 h 222"/>
                <a:gd name="T42" fmla="*/ 14 w 127"/>
                <a:gd name="T43" fmla="*/ 115 h 222"/>
                <a:gd name="T44" fmla="*/ 23 w 127"/>
                <a:gd name="T45" fmla="*/ 139 h 222"/>
                <a:gd name="T46" fmla="*/ 32 w 127"/>
                <a:gd name="T47" fmla="*/ 163 h 222"/>
                <a:gd name="T48" fmla="*/ 33 w 127"/>
                <a:gd name="T49" fmla="*/ 160 h 222"/>
                <a:gd name="T50" fmla="*/ 26 w 127"/>
                <a:gd name="T51" fmla="*/ 128 h 222"/>
                <a:gd name="T52" fmla="*/ 20 w 127"/>
                <a:gd name="T53" fmla="*/ 100 h 222"/>
                <a:gd name="T54" fmla="*/ 32 w 127"/>
                <a:gd name="T55" fmla="*/ 93 h 222"/>
                <a:gd name="T56" fmla="*/ 52 w 127"/>
                <a:gd name="T57" fmla="*/ 75 h 222"/>
                <a:gd name="T58" fmla="*/ 73 w 127"/>
                <a:gd name="T59" fmla="*/ 49 h 222"/>
                <a:gd name="T60" fmla="*/ 80 w 127"/>
                <a:gd name="T61" fmla="*/ 27 h 222"/>
                <a:gd name="T62" fmla="*/ 73 w 127"/>
                <a:gd name="T63" fmla="*/ 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222">
                  <a:moveTo>
                    <a:pt x="62" y="0"/>
                  </a:moveTo>
                  <a:lnTo>
                    <a:pt x="80" y="8"/>
                  </a:lnTo>
                  <a:lnTo>
                    <a:pt x="94" y="23"/>
                  </a:lnTo>
                  <a:lnTo>
                    <a:pt x="106" y="40"/>
                  </a:lnTo>
                  <a:lnTo>
                    <a:pt x="112" y="59"/>
                  </a:lnTo>
                  <a:lnTo>
                    <a:pt x="115" y="80"/>
                  </a:lnTo>
                  <a:lnTo>
                    <a:pt x="113" y="99"/>
                  </a:lnTo>
                  <a:lnTo>
                    <a:pt x="108" y="117"/>
                  </a:lnTo>
                  <a:lnTo>
                    <a:pt x="112" y="112"/>
                  </a:lnTo>
                  <a:lnTo>
                    <a:pt x="116" y="106"/>
                  </a:lnTo>
                  <a:lnTo>
                    <a:pt x="121" y="100"/>
                  </a:lnTo>
                  <a:lnTo>
                    <a:pt x="127" y="96"/>
                  </a:lnTo>
                  <a:lnTo>
                    <a:pt x="125" y="115"/>
                  </a:lnTo>
                  <a:lnTo>
                    <a:pt x="121" y="132"/>
                  </a:lnTo>
                  <a:lnTo>
                    <a:pt x="112" y="149"/>
                  </a:lnTo>
                  <a:lnTo>
                    <a:pt x="100" y="164"/>
                  </a:lnTo>
                  <a:lnTo>
                    <a:pt x="86" y="176"/>
                  </a:lnTo>
                  <a:lnTo>
                    <a:pt x="93" y="177"/>
                  </a:lnTo>
                  <a:lnTo>
                    <a:pt x="105" y="173"/>
                  </a:lnTo>
                  <a:lnTo>
                    <a:pt x="116" y="165"/>
                  </a:lnTo>
                  <a:lnTo>
                    <a:pt x="94" y="186"/>
                  </a:lnTo>
                  <a:lnTo>
                    <a:pt x="73" y="202"/>
                  </a:lnTo>
                  <a:lnTo>
                    <a:pt x="49" y="213"/>
                  </a:lnTo>
                  <a:lnTo>
                    <a:pt x="27" y="222"/>
                  </a:lnTo>
                  <a:lnTo>
                    <a:pt x="41" y="206"/>
                  </a:lnTo>
                  <a:lnTo>
                    <a:pt x="52" y="192"/>
                  </a:lnTo>
                  <a:lnTo>
                    <a:pt x="61" y="177"/>
                  </a:lnTo>
                  <a:lnTo>
                    <a:pt x="70" y="161"/>
                  </a:lnTo>
                  <a:lnTo>
                    <a:pt x="74" y="145"/>
                  </a:lnTo>
                  <a:lnTo>
                    <a:pt x="74" y="126"/>
                  </a:lnTo>
                  <a:lnTo>
                    <a:pt x="71" y="103"/>
                  </a:lnTo>
                  <a:lnTo>
                    <a:pt x="71" y="125"/>
                  </a:lnTo>
                  <a:lnTo>
                    <a:pt x="65" y="148"/>
                  </a:lnTo>
                  <a:lnTo>
                    <a:pt x="55" y="170"/>
                  </a:lnTo>
                  <a:lnTo>
                    <a:pt x="42" y="190"/>
                  </a:lnTo>
                  <a:lnTo>
                    <a:pt x="25" y="208"/>
                  </a:lnTo>
                  <a:lnTo>
                    <a:pt x="4" y="219"/>
                  </a:lnTo>
                  <a:lnTo>
                    <a:pt x="6" y="200"/>
                  </a:lnTo>
                  <a:lnTo>
                    <a:pt x="3" y="183"/>
                  </a:lnTo>
                  <a:lnTo>
                    <a:pt x="0" y="165"/>
                  </a:lnTo>
                  <a:lnTo>
                    <a:pt x="0" y="147"/>
                  </a:lnTo>
                  <a:lnTo>
                    <a:pt x="1" y="128"/>
                  </a:lnTo>
                  <a:lnTo>
                    <a:pt x="10" y="107"/>
                  </a:lnTo>
                  <a:lnTo>
                    <a:pt x="14" y="115"/>
                  </a:lnTo>
                  <a:lnTo>
                    <a:pt x="19" y="125"/>
                  </a:lnTo>
                  <a:lnTo>
                    <a:pt x="23" y="139"/>
                  </a:lnTo>
                  <a:lnTo>
                    <a:pt x="26" y="152"/>
                  </a:lnTo>
                  <a:lnTo>
                    <a:pt x="32" y="163"/>
                  </a:lnTo>
                  <a:lnTo>
                    <a:pt x="36" y="170"/>
                  </a:lnTo>
                  <a:lnTo>
                    <a:pt x="33" y="160"/>
                  </a:lnTo>
                  <a:lnTo>
                    <a:pt x="30" y="145"/>
                  </a:lnTo>
                  <a:lnTo>
                    <a:pt x="26" y="128"/>
                  </a:lnTo>
                  <a:lnTo>
                    <a:pt x="23" y="110"/>
                  </a:lnTo>
                  <a:lnTo>
                    <a:pt x="20" y="100"/>
                  </a:lnTo>
                  <a:lnTo>
                    <a:pt x="25" y="99"/>
                  </a:lnTo>
                  <a:lnTo>
                    <a:pt x="32" y="93"/>
                  </a:lnTo>
                  <a:lnTo>
                    <a:pt x="42" y="85"/>
                  </a:lnTo>
                  <a:lnTo>
                    <a:pt x="52" y="75"/>
                  </a:lnTo>
                  <a:lnTo>
                    <a:pt x="64" y="62"/>
                  </a:lnTo>
                  <a:lnTo>
                    <a:pt x="73" y="49"/>
                  </a:lnTo>
                  <a:lnTo>
                    <a:pt x="78" y="37"/>
                  </a:lnTo>
                  <a:lnTo>
                    <a:pt x="80" y="27"/>
                  </a:lnTo>
                  <a:lnTo>
                    <a:pt x="78" y="18"/>
                  </a:lnTo>
                  <a:lnTo>
                    <a:pt x="73" y="10"/>
                  </a:lnTo>
                  <a:lnTo>
                    <a:pt x="6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50"/>
            <p:cNvSpPr>
              <a:spLocks/>
            </p:cNvSpPr>
            <p:nvPr/>
          </p:nvSpPr>
          <p:spPr bwMode="auto">
            <a:xfrm>
              <a:off x="7689855" y="1974847"/>
              <a:ext cx="114300" cy="173038"/>
            </a:xfrm>
            <a:custGeom>
              <a:avLst/>
              <a:gdLst>
                <a:gd name="T0" fmla="*/ 14 w 72"/>
                <a:gd name="T1" fmla="*/ 0 h 109"/>
                <a:gd name="T2" fmla="*/ 27 w 72"/>
                <a:gd name="T3" fmla="*/ 4 h 109"/>
                <a:gd name="T4" fmla="*/ 40 w 72"/>
                <a:gd name="T5" fmla="*/ 13 h 109"/>
                <a:gd name="T6" fmla="*/ 49 w 72"/>
                <a:gd name="T7" fmla="*/ 23 h 109"/>
                <a:gd name="T8" fmla="*/ 54 w 72"/>
                <a:gd name="T9" fmla="*/ 36 h 109"/>
                <a:gd name="T10" fmla="*/ 55 w 72"/>
                <a:gd name="T11" fmla="*/ 32 h 109"/>
                <a:gd name="T12" fmla="*/ 55 w 72"/>
                <a:gd name="T13" fmla="*/ 26 h 109"/>
                <a:gd name="T14" fmla="*/ 55 w 72"/>
                <a:gd name="T15" fmla="*/ 21 h 109"/>
                <a:gd name="T16" fmla="*/ 62 w 72"/>
                <a:gd name="T17" fmla="*/ 34 h 109"/>
                <a:gd name="T18" fmla="*/ 67 w 72"/>
                <a:gd name="T19" fmla="*/ 50 h 109"/>
                <a:gd name="T20" fmla="*/ 62 w 72"/>
                <a:gd name="T21" fmla="*/ 66 h 109"/>
                <a:gd name="T22" fmla="*/ 65 w 72"/>
                <a:gd name="T23" fmla="*/ 65 h 109"/>
                <a:gd name="T24" fmla="*/ 68 w 72"/>
                <a:gd name="T25" fmla="*/ 62 h 109"/>
                <a:gd name="T26" fmla="*/ 70 w 72"/>
                <a:gd name="T27" fmla="*/ 58 h 109"/>
                <a:gd name="T28" fmla="*/ 72 w 72"/>
                <a:gd name="T29" fmla="*/ 53 h 109"/>
                <a:gd name="T30" fmla="*/ 68 w 72"/>
                <a:gd name="T31" fmla="*/ 72 h 109"/>
                <a:gd name="T32" fmla="*/ 62 w 72"/>
                <a:gd name="T33" fmla="*/ 88 h 109"/>
                <a:gd name="T34" fmla="*/ 54 w 72"/>
                <a:gd name="T35" fmla="*/ 103 h 109"/>
                <a:gd name="T36" fmla="*/ 54 w 72"/>
                <a:gd name="T37" fmla="*/ 85 h 109"/>
                <a:gd name="T38" fmla="*/ 54 w 72"/>
                <a:gd name="T39" fmla="*/ 69 h 109"/>
                <a:gd name="T40" fmla="*/ 48 w 72"/>
                <a:gd name="T41" fmla="*/ 55 h 109"/>
                <a:gd name="T42" fmla="*/ 35 w 72"/>
                <a:gd name="T43" fmla="*/ 42 h 109"/>
                <a:gd name="T44" fmla="*/ 43 w 72"/>
                <a:gd name="T45" fmla="*/ 55 h 109"/>
                <a:gd name="T46" fmla="*/ 49 w 72"/>
                <a:gd name="T47" fmla="*/ 74 h 109"/>
                <a:gd name="T48" fmla="*/ 49 w 72"/>
                <a:gd name="T49" fmla="*/ 93 h 109"/>
                <a:gd name="T50" fmla="*/ 43 w 72"/>
                <a:gd name="T51" fmla="*/ 109 h 109"/>
                <a:gd name="T52" fmla="*/ 36 w 72"/>
                <a:gd name="T53" fmla="*/ 100 h 109"/>
                <a:gd name="T54" fmla="*/ 29 w 72"/>
                <a:gd name="T55" fmla="*/ 91 h 109"/>
                <a:gd name="T56" fmla="*/ 21 w 72"/>
                <a:gd name="T57" fmla="*/ 84 h 109"/>
                <a:gd name="T58" fmla="*/ 14 w 72"/>
                <a:gd name="T59" fmla="*/ 74 h 109"/>
                <a:gd name="T60" fmla="*/ 11 w 72"/>
                <a:gd name="T61" fmla="*/ 62 h 109"/>
                <a:gd name="T62" fmla="*/ 17 w 72"/>
                <a:gd name="T63" fmla="*/ 64 h 109"/>
                <a:gd name="T64" fmla="*/ 26 w 72"/>
                <a:gd name="T65" fmla="*/ 71 h 109"/>
                <a:gd name="T66" fmla="*/ 35 w 72"/>
                <a:gd name="T67" fmla="*/ 77 h 109"/>
                <a:gd name="T68" fmla="*/ 40 w 72"/>
                <a:gd name="T69" fmla="*/ 78 h 109"/>
                <a:gd name="T70" fmla="*/ 36 w 72"/>
                <a:gd name="T71" fmla="*/ 75 h 109"/>
                <a:gd name="T72" fmla="*/ 27 w 72"/>
                <a:gd name="T73" fmla="*/ 68 h 109"/>
                <a:gd name="T74" fmla="*/ 19 w 72"/>
                <a:gd name="T75" fmla="*/ 61 h 109"/>
                <a:gd name="T76" fmla="*/ 13 w 72"/>
                <a:gd name="T77" fmla="*/ 55 h 109"/>
                <a:gd name="T78" fmla="*/ 14 w 72"/>
                <a:gd name="T79" fmla="*/ 52 h 109"/>
                <a:gd name="T80" fmla="*/ 17 w 72"/>
                <a:gd name="T81" fmla="*/ 45 h 109"/>
                <a:gd name="T82" fmla="*/ 19 w 72"/>
                <a:gd name="T83" fmla="*/ 33 h 109"/>
                <a:gd name="T84" fmla="*/ 20 w 72"/>
                <a:gd name="T85" fmla="*/ 21 h 109"/>
                <a:gd name="T86" fmla="*/ 17 w 72"/>
                <a:gd name="T87" fmla="*/ 11 h 109"/>
                <a:gd name="T88" fmla="*/ 16 w 72"/>
                <a:gd name="T89" fmla="*/ 8 h 109"/>
                <a:gd name="T90" fmla="*/ 14 w 72"/>
                <a:gd name="T91" fmla="*/ 5 h 109"/>
                <a:gd name="T92" fmla="*/ 10 w 72"/>
                <a:gd name="T93" fmla="*/ 4 h 109"/>
                <a:gd name="T94" fmla="*/ 5 w 72"/>
                <a:gd name="T95" fmla="*/ 2 h 109"/>
                <a:gd name="T96" fmla="*/ 0 w 72"/>
                <a:gd name="T97" fmla="*/ 1 h 109"/>
                <a:gd name="T98" fmla="*/ 14 w 72"/>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9">
                  <a:moveTo>
                    <a:pt x="14" y="0"/>
                  </a:moveTo>
                  <a:lnTo>
                    <a:pt x="27" y="4"/>
                  </a:lnTo>
                  <a:lnTo>
                    <a:pt x="40" y="13"/>
                  </a:lnTo>
                  <a:lnTo>
                    <a:pt x="49" y="23"/>
                  </a:lnTo>
                  <a:lnTo>
                    <a:pt x="54" y="36"/>
                  </a:lnTo>
                  <a:lnTo>
                    <a:pt x="55" y="32"/>
                  </a:lnTo>
                  <a:lnTo>
                    <a:pt x="55" y="26"/>
                  </a:lnTo>
                  <a:lnTo>
                    <a:pt x="55" y="21"/>
                  </a:lnTo>
                  <a:lnTo>
                    <a:pt x="62" y="34"/>
                  </a:lnTo>
                  <a:lnTo>
                    <a:pt x="67" y="50"/>
                  </a:lnTo>
                  <a:lnTo>
                    <a:pt x="62" y="66"/>
                  </a:lnTo>
                  <a:lnTo>
                    <a:pt x="65" y="65"/>
                  </a:lnTo>
                  <a:lnTo>
                    <a:pt x="68" y="62"/>
                  </a:lnTo>
                  <a:lnTo>
                    <a:pt x="70" y="58"/>
                  </a:lnTo>
                  <a:lnTo>
                    <a:pt x="72" y="53"/>
                  </a:lnTo>
                  <a:lnTo>
                    <a:pt x="68" y="72"/>
                  </a:lnTo>
                  <a:lnTo>
                    <a:pt x="62" y="88"/>
                  </a:lnTo>
                  <a:lnTo>
                    <a:pt x="54" y="103"/>
                  </a:lnTo>
                  <a:lnTo>
                    <a:pt x="54" y="85"/>
                  </a:lnTo>
                  <a:lnTo>
                    <a:pt x="54" y="69"/>
                  </a:lnTo>
                  <a:lnTo>
                    <a:pt x="48" y="55"/>
                  </a:lnTo>
                  <a:lnTo>
                    <a:pt x="35" y="42"/>
                  </a:lnTo>
                  <a:lnTo>
                    <a:pt x="43" y="55"/>
                  </a:lnTo>
                  <a:lnTo>
                    <a:pt x="49" y="74"/>
                  </a:lnTo>
                  <a:lnTo>
                    <a:pt x="49" y="93"/>
                  </a:lnTo>
                  <a:lnTo>
                    <a:pt x="43" y="109"/>
                  </a:lnTo>
                  <a:lnTo>
                    <a:pt x="36" y="100"/>
                  </a:lnTo>
                  <a:lnTo>
                    <a:pt x="29" y="91"/>
                  </a:lnTo>
                  <a:lnTo>
                    <a:pt x="21" y="84"/>
                  </a:lnTo>
                  <a:lnTo>
                    <a:pt x="14" y="74"/>
                  </a:lnTo>
                  <a:lnTo>
                    <a:pt x="11" y="62"/>
                  </a:lnTo>
                  <a:lnTo>
                    <a:pt x="17" y="64"/>
                  </a:lnTo>
                  <a:lnTo>
                    <a:pt x="26" y="71"/>
                  </a:lnTo>
                  <a:lnTo>
                    <a:pt x="35" y="77"/>
                  </a:lnTo>
                  <a:lnTo>
                    <a:pt x="40" y="78"/>
                  </a:lnTo>
                  <a:lnTo>
                    <a:pt x="36" y="75"/>
                  </a:lnTo>
                  <a:lnTo>
                    <a:pt x="27" y="68"/>
                  </a:lnTo>
                  <a:lnTo>
                    <a:pt x="19" y="61"/>
                  </a:lnTo>
                  <a:lnTo>
                    <a:pt x="13" y="55"/>
                  </a:lnTo>
                  <a:lnTo>
                    <a:pt x="14" y="52"/>
                  </a:lnTo>
                  <a:lnTo>
                    <a:pt x="17" y="45"/>
                  </a:lnTo>
                  <a:lnTo>
                    <a:pt x="19" y="33"/>
                  </a:lnTo>
                  <a:lnTo>
                    <a:pt x="20" y="21"/>
                  </a:lnTo>
                  <a:lnTo>
                    <a:pt x="17" y="11"/>
                  </a:lnTo>
                  <a:lnTo>
                    <a:pt x="16" y="8"/>
                  </a:lnTo>
                  <a:lnTo>
                    <a:pt x="14" y="5"/>
                  </a:lnTo>
                  <a:lnTo>
                    <a:pt x="10" y="4"/>
                  </a:lnTo>
                  <a:lnTo>
                    <a:pt x="5" y="2"/>
                  </a:lnTo>
                  <a:lnTo>
                    <a:pt x="0" y="1"/>
                  </a:lnTo>
                  <a:lnTo>
                    <a:pt x="1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51"/>
            <p:cNvSpPr>
              <a:spLocks/>
            </p:cNvSpPr>
            <p:nvPr/>
          </p:nvSpPr>
          <p:spPr bwMode="auto">
            <a:xfrm>
              <a:off x="6846888" y="1347789"/>
              <a:ext cx="377825" cy="239712"/>
            </a:xfrm>
            <a:custGeom>
              <a:avLst/>
              <a:gdLst>
                <a:gd name="T0" fmla="*/ 134 w 238"/>
                <a:gd name="T1" fmla="*/ 5 h 151"/>
                <a:gd name="T2" fmla="*/ 171 w 238"/>
                <a:gd name="T3" fmla="*/ 23 h 151"/>
                <a:gd name="T4" fmla="*/ 194 w 238"/>
                <a:gd name="T5" fmla="*/ 57 h 151"/>
                <a:gd name="T6" fmla="*/ 197 w 238"/>
                <a:gd name="T7" fmla="*/ 42 h 151"/>
                <a:gd name="T8" fmla="*/ 188 w 238"/>
                <a:gd name="T9" fmla="*/ 22 h 151"/>
                <a:gd name="T10" fmla="*/ 222 w 238"/>
                <a:gd name="T11" fmla="*/ 74 h 151"/>
                <a:gd name="T12" fmla="*/ 238 w 238"/>
                <a:gd name="T13" fmla="*/ 128 h 151"/>
                <a:gd name="T14" fmla="*/ 207 w 238"/>
                <a:gd name="T15" fmla="*/ 96 h 151"/>
                <a:gd name="T16" fmla="*/ 178 w 238"/>
                <a:gd name="T17" fmla="*/ 73 h 151"/>
                <a:gd name="T18" fmla="*/ 139 w 238"/>
                <a:gd name="T19" fmla="*/ 61 h 151"/>
                <a:gd name="T20" fmla="*/ 137 w 238"/>
                <a:gd name="T21" fmla="*/ 66 h 151"/>
                <a:gd name="T22" fmla="*/ 185 w 238"/>
                <a:gd name="T23" fmla="*/ 89 h 151"/>
                <a:gd name="T24" fmla="*/ 220 w 238"/>
                <a:gd name="T25" fmla="*/ 128 h 151"/>
                <a:gd name="T26" fmla="*/ 210 w 238"/>
                <a:gd name="T27" fmla="*/ 149 h 151"/>
                <a:gd name="T28" fmla="*/ 171 w 238"/>
                <a:gd name="T29" fmla="*/ 147 h 151"/>
                <a:gd name="T30" fmla="*/ 130 w 238"/>
                <a:gd name="T31" fmla="*/ 141 h 151"/>
                <a:gd name="T32" fmla="*/ 117 w 238"/>
                <a:gd name="T33" fmla="*/ 125 h 151"/>
                <a:gd name="T34" fmla="*/ 146 w 238"/>
                <a:gd name="T35" fmla="*/ 119 h 151"/>
                <a:gd name="T36" fmla="*/ 174 w 238"/>
                <a:gd name="T37" fmla="*/ 114 h 151"/>
                <a:gd name="T38" fmla="*/ 171 w 238"/>
                <a:gd name="T39" fmla="*/ 111 h 151"/>
                <a:gd name="T40" fmla="*/ 133 w 238"/>
                <a:gd name="T41" fmla="*/ 114 h 151"/>
                <a:gd name="T42" fmla="*/ 102 w 238"/>
                <a:gd name="T43" fmla="*/ 115 h 151"/>
                <a:gd name="T44" fmla="*/ 98 w 238"/>
                <a:gd name="T45" fmla="*/ 103 h 151"/>
                <a:gd name="T46" fmla="*/ 81 w 238"/>
                <a:gd name="T47" fmla="*/ 77 h 151"/>
                <a:gd name="T48" fmla="*/ 56 w 238"/>
                <a:gd name="T49" fmla="*/ 53 h 151"/>
                <a:gd name="T50" fmla="*/ 34 w 238"/>
                <a:gd name="T51" fmla="*/ 41 h 151"/>
                <a:gd name="T52" fmla="*/ 14 w 238"/>
                <a:gd name="T53" fmla="*/ 47 h 151"/>
                <a:gd name="T54" fmla="*/ 14 w 238"/>
                <a:gd name="T55" fmla="*/ 38 h 151"/>
                <a:gd name="T56" fmla="*/ 51 w 238"/>
                <a:gd name="T57" fmla="*/ 15 h 151"/>
                <a:gd name="T58" fmla="*/ 95 w 238"/>
                <a:gd name="T59" fmla="*/ 10 h 151"/>
                <a:gd name="T60" fmla="*/ 134 w 238"/>
                <a:gd name="T61" fmla="*/ 25 h 151"/>
                <a:gd name="T62" fmla="*/ 120 w 238"/>
                <a:gd name="T6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151">
                  <a:moveTo>
                    <a:pt x="114" y="0"/>
                  </a:moveTo>
                  <a:lnTo>
                    <a:pt x="134" y="5"/>
                  </a:lnTo>
                  <a:lnTo>
                    <a:pt x="153" y="12"/>
                  </a:lnTo>
                  <a:lnTo>
                    <a:pt x="171" y="23"/>
                  </a:lnTo>
                  <a:lnTo>
                    <a:pt x="185" y="39"/>
                  </a:lnTo>
                  <a:lnTo>
                    <a:pt x="194" y="57"/>
                  </a:lnTo>
                  <a:lnTo>
                    <a:pt x="197" y="51"/>
                  </a:lnTo>
                  <a:lnTo>
                    <a:pt x="197" y="42"/>
                  </a:lnTo>
                  <a:lnTo>
                    <a:pt x="193" y="34"/>
                  </a:lnTo>
                  <a:lnTo>
                    <a:pt x="188" y="22"/>
                  </a:lnTo>
                  <a:lnTo>
                    <a:pt x="209" y="48"/>
                  </a:lnTo>
                  <a:lnTo>
                    <a:pt x="222" y="74"/>
                  </a:lnTo>
                  <a:lnTo>
                    <a:pt x="231" y="102"/>
                  </a:lnTo>
                  <a:lnTo>
                    <a:pt x="238" y="128"/>
                  </a:lnTo>
                  <a:lnTo>
                    <a:pt x="222" y="111"/>
                  </a:lnTo>
                  <a:lnTo>
                    <a:pt x="207" y="96"/>
                  </a:lnTo>
                  <a:lnTo>
                    <a:pt x="193" y="83"/>
                  </a:lnTo>
                  <a:lnTo>
                    <a:pt x="178" y="73"/>
                  </a:lnTo>
                  <a:lnTo>
                    <a:pt x="161" y="66"/>
                  </a:lnTo>
                  <a:lnTo>
                    <a:pt x="139" y="61"/>
                  </a:lnTo>
                  <a:lnTo>
                    <a:pt x="114" y="63"/>
                  </a:lnTo>
                  <a:lnTo>
                    <a:pt x="137" y="66"/>
                  </a:lnTo>
                  <a:lnTo>
                    <a:pt x="162" y="74"/>
                  </a:lnTo>
                  <a:lnTo>
                    <a:pt x="185" y="89"/>
                  </a:lnTo>
                  <a:lnTo>
                    <a:pt x="204" y="106"/>
                  </a:lnTo>
                  <a:lnTo>
                    <a:pt x="220" y="128"/>
                  </a:lnTo>
                  <a:lnTo>
                    <a:pt x="231" y="151"/>
                  </a:lnTo>
                  <a:lnTo>
                    <a:pt x="210" y="149"/>
                  </a:lnTo>
                  <a:lnTo>
                    <a:pt x="191" y="147"/>
                  </a:lnTo>
                  <a:lnTo>
                    <a:pt x="171" y="147"/>
                  </a:lnTo>
                  <a:lnTo>
                    <a:pt x="150" y="147"/>
                  </a:lnTo>
                  <a:lnTo>
                    <a:pt x="130" y="141"/>
                  </a:lnTo>
                  <a:lnTo>
                    <a:pt x="110" y="130"/>
                  </a:lnTo>
                  <a:lnTo>
                    <a:pt x="117" y="125"/>
                  </a:lnTo>
                  <a:lnTo>
                    <a:pt x="130" y="122"/>
                  </a:lnTo>
                  <a:lnTo>
                    <a:pt x="146" y="119"/>
                  </a:lnTo>
                  <a:lnTo>
                    <a:pt x="161" y="118"/>
                  </a:lnTo>
                  <a:lnTo>
                    <a:pt x="174" y="114"/>
                  </a:lnTo>
                  <a:lnTo>
                    <a:pt x="181" y="109"/>
                  </a:lnTo>
                  <a:lnTo>
                    <a:pt x="171" y="111"/>
                  </a:lnTo>
                  <a:lnTo>
                    <a:pt x="153" y="114"/>
                  </a:lnTo>
                  <a:lnTo>
                    <a:pt x="133" y="114"/>
                  </a:lnTo>
                  <a:lnTo>
                    <a:pt x="116" y="115"/>
                  </a:lnTo>
                  <a:lnTo>
                    <a:pt x="102" y="115"/>
                  </a:lnTo>
                  <a:lnTo>
                    <a:pt x="102" y="112"/>
                  </a:lnTo>
                  <a:lnTo>
                    <a:pt x="98" y="103"/>
                  </a:lnTo>
                  <a:lnTo>
                    <a:pt x="91" y="92"/>
                  </a:lnTo>
                  <a:lnTo>
                    <a:pt x="81" y="77"/>
                  </a:lnTo>
                  <a:lnTo>
                    <a:pt x="69" y="64"/>
                  </a:lnTo>
                  <a:lnTo>
                    <a:pt x="56" y="53"/>
                  </a:lnTo>
                  <a:lnTo>
                    <a:pt x="43" y="44"/>
                  </a:lnTo>
                  <a:lnTo>
                    <a:pt x="34" y="41"/>
                  </a:lnTo>
                  <a:lnTo>
                    <a:pt x="24" y="42"/>
                  </a:lnTo>
                  <a:lnTo>
                    <a:pt x="14" y="47"/>
                  </a:lnTo>
                  <a:lnTo>
                    <a:pt x="0" y="55"/>
                  </a:lnTo>
                  <a:lnTo>
                    <a:pt x="14" y="38"/>
                  </a:lnTo>
                  <a:lnTo>
                    <a:pt x="30" y="23"/>
                  </a:lnTo>
                  <a:lnTo>
                    <a:pt x="51" y="15"/>
                  </a:lnTo>
                  <a:lnTo>
                    <a:pt x="73" y="10"/>
                  </a:lnTo>
                  <a:lnTo>
                    <a:pt x="95" y="10"/>
                  </a:lnTo>
                  <a:lnTo>
                    <a:pt x="117" y="16"/>
                  </a:lnTo>
                  <a:lnTo>
                    <a:pt x="134" y="25"/>
                  </a:lnTo>
                  <a:lnTo>
                    <a:pt x="127" y="16"/>
                  </a:lnTo>
                  <a:lnTo>
                    <a:pt x="120" y="9"/>
                  </a:lnTo>
                  <a:lnTo>
                    <a:pt x="11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9" name="Group 48"/>
          <p:cNvGrpSpPr/>
          <p:nvPr/>
        </p:nvGrpSpPr>
        <p:grpSpPr>
          <a:xfrm>
            <a:off x="2989061" y="4743349"/>
            <a:ext cx="1817116" cy="1386347"/>
            <a:chOff x="3022514" y="4431114"/>
            <a:chExt cx="1817116" cy="1386347"/>
          </a:xfrm>
        </p:grpSpPr>
        <p:sp>
          <p:nvSpPr>
            <p:cNvPr id="27" name="TextBox 26"/>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29" name="Straight Connector 28"/>
            <p:cNvCxnSpPr/>
            <p:nvPr/>
          </p:nvCxnSpPr>
          <p:spPr>
            <a:xfrm>
              <a:off x="3022514" y="5817461"/>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0" name="Group 49"/>
          <p:cNvGrpSpPr/>
          <p:nvPr/>
        </p:nvGrpSpPr>
        <p:grpSpPr>
          <a:xfrm>
            <a:off x="5074338" y="4743349"/>
            <a:ext cx="1817116" cy="1386347"/>
            <a:chOff x="3022514" y="4431114"/>
            <a:chExt cx="1817116" cy="1386347"/>
          </a:xfrm>
        </p:grpSpPr>
        <p:sp>
          <p:nvSpPr>
            <p:cNvPr id="51" name="TextBox 50"/>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52" name="Straight Connector 51"/>
            <p:cNvCxnSpPr/>
            <p:nvPr/>
          </p:nvCxnSpPr>
          <p:spPr>
            <a:xfrm>
              <a:off x="3022514" y="5817461"/>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4" name="Group 53"/>
          <p:cNvGrpSpPr/>
          <p:nvPr/>
        </p:nvGrpSpPr>
        <p:grpSpPr>
          <a:xfrm>
            <a:off x="7139942" y="4743349"/>
            <a:ext cx="1817116" cy="1386347"/>
            <a:chOff x="3022514" y="4431114"/>
            <a:chExt cx="1817116" cy="1386347"/>
          </a:xfrm>
        </p:grpSpPr>
        <p:sp>
          <p:nvSpPr>
            <p:cNvPr id="55" name="TextBox 54"/>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56" name="Straight Connector 55"/>
            <p:cNvCxnSpPr/>
            <p:nvPr/>
          </p:nvCxnSpPr>
          <p:spPr>
            <a:xfrm>
              <a:off x="3022514" y="5817461"/>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8" name="Group 57"/>
          <p:cNvGrpSpPr/>
          <p:nvPr/>
        </p:nvGrpSpPr>
        <p:grpSpPr>
          <a:xfrm>
            <a:off x="9233980" y="4743349"/>
            <a:ext cx="1817116" cy="1386347"/>
            <a:chOff x="3022514" y="4431114"/>
            <a:chExt cx="1817116" cy="1386347"/>
          </a:xfrm>
        </p:grpSpPr>
        <p:sp>
          <p:nvSpPr>
            <p:cNvPr id="59" name="TextBox 58"/>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60" name="Straight Connector 59"/>
            <p:cNvCxnSpPr/>
            <p:nvPr/>
          </p:nvCxnSpPr>
          <p:spPr>
            <a:xfrm>
              <a:off x="3022514" y="5817461"/>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sp>
        <p:nvSpPr>
          <p:cNvPr id="62" name="TextBox 61"/>
          <p:cNvSpPr txBox="1"/>
          <p:nvPr/>
        </p:nvSpPr>
        <p:spPr>
          <a:xfrm>
            <a:off x="914400" y="1032334"/>
            <a:ext cx="533575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Tree </a:t>
            </a:r>
            <a:r>
              <a:rPr lang="en-US" sz="4800" b="1" dirty="0">
                <a:solidFill>
                  <a:schemeClr val="accent1"/>
                </a:solidFill>
                <a:latin typeface="+mj-lt"/>
                <a:ea typeface="Bebas Neue" charset="0"/>
                <a:cs typeface="Bebas Neue" charset="0"/>
              </a:rPr>
              <a:t>Infographic</a:t>
            </a:r>
          </a:p>
        </p:txBody>
      </p:sp>
    </p:spTree>
    <p:extLst>
      <p:ext uri="{BB962C8B-B14F-4D97-AF65-F5344CB8AC3E}">
        <p14:creationId xmlns:p14="http://schemas.microsoft.com/office/powerpoint/2010/main" val="96660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245720" y="1835883"/>
            <a:ext cx="2012547" cy="1002356"/>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3" name="Freeform 7"/>
          <p:cNvSpPr>
            <a:spLocks/>
          </p:cNvSpPr>
          <p:nvPr/>
        </p:nvSpPr>
        <p:spPr bwMode="auto">
          <a:xfrm>
            <a:off x="2110237" y="2151700"/>
            <a:ext cx="2270965" cy="1337129"/>
          </a:xfrm>
          <a:custGeom>
            <a:avLst/>
            <a:gdLst/>
            <a:ahLst/>
            <a:cxnLst>
              <a:cxn ang="0">
                <a:pos x="1690" y="555"/>
              </a:cxn>
              <a:cxn ang="0">
                <a:pos x="1690" y="825"/>
              </a:cxn>
              <a:cxn ang="0">
                <a:pos x="1627" y="894"/>
              </a:cxn>
              <a:cxn ang="0">
                <a:pos x="1593" y="918"/>
              </a:cxn>
              <a:cxn ang="0">
                <a:pos x="1400" y="981"/>
              </a:cxn>
              <a:cxn ang="0">
                <a:pos x="1252" y="974"/>
              </a:cxn>
              <a:cxn ang="0">
                <a:pos x="1245" y="973"/>
              </a:cxn>
              <a:cxn ang="0">
                <a:pos x="968" y="1016"/>
              </a:cxn>
              <a:cxn ang="0">
                <a:pos x="769" y="874"/>
              </a:cxn>
              <a:cxn ang="0">
                <a:pos x="0" y="784"/>
              </a:cxn>
              <a:cxn ang="0">
                <a:pos x="223" y="471"/>
              </a:cxn>
              <a:cxn ang="0">
                <a:pos x="684" y="6"/>
              </a:cxn>
              <a:cxn ang="0">
                <a:pos x="667" y="0"/>
              </a:cxn>
              <a:cxn ang="0">
                <a:pos x="684" y="6"/>
              </a:cxn>
              <a:cxn ang="0">
                <a:pos x="684" y="6"/>
              </a:cxn>
              <a:cxn ang="0">
                <a:pos x="1218" y="409"/>
              </a:cxn>
              <a:cxn ang="0">
                <a:pos x="1247" y="443"/>
              </a:cxn>
              <a:cxn ang="0">
                <a:pos x="1291" y="449"/>
              </a:cxn>
              <a:cxn ang="0">
                <a:pos x="1593" y="457"/>
              </a:cxn>
              <a:cxn ang="0">
                <a:pos x="1690" y="555"/>
              </a:cxn>
            </a:cxnLst>
            <a:rect l="0" t="0" r="r" b="b"/>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4" name="Freeform 8"/>
          <p:cNvSpPr>
            <a:spLocks/>
          </p:cNvSpPr>
          <p:nvPr/>
        </p:nvSpPr>
        <p:spPr bwMode="auto">
          <a:xfrm>
            <a:off x="5040957" y="2454523"/>
            <a:ext cx="929923" cy="1184427"/>
          </a:xfrm>
          <a:custGeom>
            <a:avLst/>
            <a:gdLst/>
            <a:ahLst/>
            <a:cxnLst>
              <a:cxn ang="0">
                <a:pos x="284" y="0"/>
              </a:cxn>
              <a:cxn ang="0">
                <a:pos x="593" y="900"/>
              </a:cxn>
              <a:cxn ang="0">
                <a:pos x="292" y="797"/>
              </a:cxn>
              <a:cxn ang="0">
                <a:pos x="0" y="364"/>
              </a:cxn>
              <a:cxn ang="0">
                <a:pos x="284" y="0"/>
              </a:cxn>
            </a:cxnLst>
            <a:rect l="0" t="0" r="r" b="b"/>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5" name="Freeform 9"/>
          <p:cNvSpPr>
            <a:spLocks/>
          </p:cNvSpPr>
          <p:nvPr/>
        </p:nvSpPr>
        <p:spPr bwMode="auto">
          <a:xfrm>
            <a:off x="3143917" y="2961577"/>
            <a:ext cx="2648808" cy="2077151"/>
          </a:xfrm>
          <a:custGeom>
            <a:avLst/>
            <a:gdLst/>
            <a:ahLst/>
            <a:cxnLst>
              <a:cxn ang="0">
                <a:pos x="1678" y="541"/>
              </a:cxn>
              <a:cxn ang="0">
                <a:pos x="2005" y="648"/>
              </a:cxn>
              <a:cxn ang="0">
                <a:pos x="2006" y="648"/>
              </a:cxn>
              <a:cxn ang="0">
                <a:pos x="2009" y="651"/>
              </a:cxn>
              <a:cxn ang="0">
                <a:pos x="1428" y="1227"/>
              </a:cxn>
              <a:cxn ang="0">
                <a:pos x="1520" y="1543"/>
              </a:cxn>
              <a:cxn ang="0">
                <a:pos x="1520" y="1578"/>
              </a:cxn>
              <a:cxn ang="0">
                <a:pos x="963" y="1056"/>
              </a:cxn>
              <a:cxn ang="0">
                <a:pos x="634" y="1030"/>
              </a:cxn>
              <a:cxn ang="0">
                <a:pos x="599" y="1055"/>
              </a:cxn>
              <a:cxn ang="0">
                <a:pos x="0" y="898"/>
              </a:cxn>
              <a:cxn ang="0">
                <a:pos x="2" y="877"/>
              </a:cxn>
              <a:cxn ang="0">
                <a:pos x="5" y="834"/>
              </a:cxn>
              <a:cxn ang="0">
                <a:pos x="108" y="548"/>
              </a:cxn>
              <a:cxn ang="0">
                <a:pos x="179" y="510"/>
              </a:cxn>
              <a:cxn ang="0">
                <a:pos x="181" y="509"/>
              </a:cxn>
              <a:cxn ang="0">
                <a:pos x="181" y="509"/>
              </a:cxn>
              <a:cxn ang="0">
                <a:pos x="183" y="508"/>
              </a:cxn>
              <a:cxn ang="0">
                <a:pos x="435" y="462"/>
              </a:cxn>
              <a:cxn ang="0">
                <a:pos x="599" y="471"/>
              </a:cxn>
              <a:cxn ang="0">
                <a:pos x="792" y="425"/>
              </a:cxn>
              <a:cxn ang="0">
                <a:pos x="906" y="355"/>
              </a:cxn>
              <a:cxn ang="0">
                <a:pos x="1047" y="17"/>
              </a:cxn>
              <a:cxn ang="0">
                <a:pos x="1283" y="32"/>
              </a:cxn>
              <a:cxn ang="0">
                <a:pos x="1609" y="475"/>
              </a:cxn>
              <a:cxn ang="0">
                <a:pos x="1617" y="510"/>
              </a:cxn>
              <a:cxn ang="0">
                <a:pos x="1643" y="534"/>
              </a:cxn>
              <a:cxn ang="0">
                <a:pos x="1678" y="541"/>
              </a:cxn>
            </a:cxnLst>
            <a:rect l="0" t="0" r="r" b="b"/>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6" name="Freeform 10"/>
          <p:cNvSpPr>
            <a:spLocks/>
          </p:cNvSpPr>
          <p:nvPr/>
        </p:nvSpPr>
        <p:spPr bwMode="auto">
          <a:xfrm>
            <a:off x="2057379" y="3233703"/>
            <a:ext cx="1141357" cy="835951"/>
          </a:xfrm>
          <a:custGeom>
            <a:avLst/>
            <a:gdLst/>
            <a:ahLst/>
            <a:cxnLst>
              <a:cxn ang="0">
                <a:pos x="861" y="238"/>
              </a:cxn>
              <a:cxn ang="0">
                <a:pos x="855" y="242"/>
              </a:cxn>
              <a:cxn ang="0">
                <a:pos x="703" y="625"/>
              </a:cxn>
              <a:cxn ang="0">
                <a:pos x="703" y="631"/>
              </a:cxn>
              <a:cxn ang="0">
                <a:pos x="424" y="604"/>
              </a:cxn>
              <a:cxn ang="0">
                <a:pos x="21" y="245"/>
              </a:cxn>
              <a:cxn ang="0">
                <a:pos x="0" y="89"/>
              </a:cxn>
              <a:cxn ang="0">
                <a:pos x="32" y="74"/>
              </a:cxn>
              <a:cxn ang="0">
                <a:pos x="453" y="30"/>
              </a:cxn>
              <a:cxn ang="0">
                <a:pos x="867" y="234"/>
              </a:cxn>
              <a:cxn ang="0">
                <a:pos x="861" y="238"/>
              </a:cxn>
            </a:cxnLst>
            <a:rect l="0" t="0" r="r" b="b"/>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grpSp>
        <p:nvGrpSpPr>
          <p:cNvPr id="7" name="Group 6"/>
          <p:cNvGrpSpPr/>
          <p:nvPr/>
        </p:nvGrpSpPr>
        <p:grpSpPr>
          <a:xfrm>
            <a:off x="7127302" y="810901"/>
            <a:ext cx="3076064" cy="823329"/>
            <a:chOff x="981856" y="3534620"/>
            <a:chExt cx="3076064" cy="823329"/>
          </a:xfrm>
        </p:grpSpPr>
        <p:sp>
          <p:nvSpPr>
            <p:cNvPr id="8" name="TextBox 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9" name="TextBox 8"/>
            <p:cNvSpPr txBox="1"/>
            <p:nvPr/>
          </p:nvSpPr>
          <p:spPr>
            <a:xfrm>
              <a:off x="1697206" y="3534620"/>
              <a:ext cx="1363515"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01. First Brain</a:t>
              </a:r>
            </a:p>
          </p:txBody>
        </p:sp>
        <p:cxnSp>
          <p:nvCxnSpPr>
            <p:cNvPr id="10" name="Straight Connector 9"/>
            <p:cNvCxnSpPr/>
            <p:nvPr/>
          </p:nvCxnSpPr>
          <p:spPr>
            <a:xfrm>
              <a:off x="1692324" y="387180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856" y="3570110"/>
              <a:ext cx="549362" cy="549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01</a:t>
              </a:r>
            </a:p>
          </p:txBody>
        </p:sp>
      </p:grpSp>
      <p:grpSp>
        <p:nvGrpSpPr>
          <p:cNvPr id="12" name="Group 11"/>
          <p:cNvGrpSpPr/>
          <p:nvPr/>
        </p:nvGrpSpPr>
        <p:grpSpPr>
          <a:xfrm>
            <a:off x="7127302" y="1932352"/>
            <a:ext cx="3076064" cy="823329"/>
            <a:chOff x="981856" y="3534620"/>
            <a:chExt cx="3076064" cy="823329"/>
          </a:xfrm>
        </p:grpSpPr>
        <p:sp>
          <p:nvSpPr>
            <p:cNvPr id="13" name="TextBox 12"/>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4" name="TextBox 13"/>
            <p:cNvSpPr txBox="1"/>
            <p:nvPr/>
          </p:nvSpPr>
          <p:spPr>
            <a:xfrm>
              <a:off x="1697206" y="3534620"/>
              <a:ext cx="1626407"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02. Second Brain</a:t>
              </a:r>
            </a:p>
          </p:txBody>
        </p:sp>
        <p:cxnSp>
          <p:nvCxnSpPr>
            <p:cNvPr id="15" name="Straight Connector 14"/>
            <p:cNvCxnSpPr/>
            <p:nvPr/>
          </p:nvCxnSpPr>
          <p:spPr>
            <a:xfrm>
              <a:off x="1692324" y="387180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81856" y="3570110"/>
              <a:ext cx="549362" cy="5493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02</a:t>
              </a:r>
            </a:p>
          </p:txBody>
        </p:sp>
      </p:grpSp>
      <p:grpSp>
        <p:nvGrpSpPr>
          <p:cNvPr id="17" name="Group 16"/>
          <p:cNvGrpSpPr/>
          <p:nvPr/>
        </p:nvGrpSpPr>
        <p:grpSpPr>
          <a:xfrm>
            <a:off x="7127302" y="3053803"/>
            <a:ext cx="3076064" cy="823329"/>
            <a:chOff x="981856" y="3534620"/>
            <a:chExt cx="3076064" cy="823329"/>
          </a:xfrm>
        </p:grpSpPr>
        <p:sp>
          <p:nvSpPr>
            <p:cNvPr id="18" name="TextBox 1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9" name="TextBox 18"/>
            <p:cNvSpPr txBox="1"/>
            <p:nvPr/>
          </p:nvSpPr>
          <p:spPr>
            <a:xfrm>
              <a:off x="1697206" y="3534620"/>
              <a:ext cx="1470915"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03. Three Brain</a:t>
              </a:r>
            </a:p>
          </p:txBody>
        </p:sp>
        <p:cxnSp>
          <p:nvCxnSpPr>
            <p:cNvPr id="20" name="Straight Connector 19"/>
            <p:cNvCxnSpPr/>
            <p:nvPr/>
          </p:nvCxnSpPr>
          <p:spPr>
            <a:xfrm>
              <a:off x="1692324" y="387180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81856" y="3570110"/>
              <a:ext cx="549362" cy="5493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03</a:t>
              </a:r>
            </a:p>
          </p:txBody>
        </p:sp>
      </p:grpSp>
      <p:grpSp>
        <p:nvGrpSpPr>
          <p:cNvPr id="22" name="Group 21"/>
          <p:cNvGrpSpPr/>
          <p:nvPr/>
        </p:nvGrpSpPr>
        <p:grpSpPr>
          <a:xfrm>
            <a:off x="7127302" y="4175254"/>
            <a:ext cx="3076064" cy="823329"/>
            <a:chOff x="981856" y="3534620"/>
            <a:chExt cx="3076064" cy="823329"/>
          </a:xfrm>
        </p:grpSpPr>
        <p:sp>
          <p:nvSpPr>
            <p:cNvPr id="23" name="TextBox 22"/>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4" name="TextBox 23"/>
            <p:cNvSpPr txBox="1"/>
            <p:nvPr/>
          </p:nvSpPr>
          <p:spPr>
            <a:xfrm>
              <a:off x="1697206" y="3534620"/>
              <a:ext cx="1365117"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04. Four Brain</a:t>
              </a:r>
            </a:p>
          </p:txBody>
        </p:sp>
        <p:cxnSp>
          <p:nvCxnSpPr>
            <p:cNvPr id="25" name="Straight Connector 24"/>
            <p:cNvCxnSpPr/>
            <p:nvPr/>
          </p:nvCxnSpPr>
          <p:spPr>
            <a:xfrm>
              <a:off x="1692324" y="3871802"/>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81856" y="3570110"/>
              <a:ext cx="549362" cy="549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04</a:t>
              </a:r>
            </a:p>
          </p:txBody>
        </p:sp>
      </p:grpSp>
      <p:grpSp>
        <p:nvGrpSpPr>
          <p:cNvPr id="27" name="Group 26"/>
          <p:cNvGrpSpPr/>
          <p:nvPr/>
        </p:nvGrpSpPr>
        <p:grpSpPr>
          <a:xfrm>
            <a:off x="7127302" y="5296703"/>
            <a:ext cx="3076064" cy="823329"/>
            <a:chOff x="981856" y="3534620"/>
            <a:chExt cx="3076064" cy="823329"/>
          </a:xfrm>
        </p:grpSpPr>
        <p:sp>
          <p:nvSpPr>
            <p:cNvPr id="28" name="TextBox 2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9" name="TextBox 28"/>
            <p:cNvSpPr txBox="1"/>
            <p:nvPr/>
          </p:nvSpPr>
          <p:spPr>
            <a:xfrm>
              <a:off x="1697206" y="3534620"/>
              <a:ext cx="132343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05. Five Brain</a:t>
              </a:r>
            </a:p>
          </p:txBody>
        </p:sp>
        <p:cxnSp>
          <p:nvCxnSpPr>
            <p:cNvPr id="30" name="Straight Connector 29"/>
            <p:cNvCxnSpPr/>
            <p:nvPr/>
          </p:nvCxnSpPr>
          <p:spPr>
            <a:xfrm>
              <a:off x="1692324" y="3871802"/>
              <a:ext cx="34399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81856" y="3570110"/>
              <a:ext cx="549362" cy="5493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05</a:t>
              </a:r>
            </a:p>
          </p:txBody>
        </p:sp>
      </p:grpSp>
      <p:sp>
        <p:nvSpPr>
          <p:cNvPr id="33" name="TextBox 32"/>
          <p:cNvSpPr txBox="1"/>
          <p:nvPr/>
        </p:nvSpPr>
        <p:spPr>
          <a:xfrm>
            <a:off x="4575985" y="3692375"/>
            <a:ext cx="489641" cy="307777"/>
          </a:xfrm>
          <a:prstGeom prst="rect">
            <a:avLst/>
          </a:prstGeom>
          <a:noFill/>
        </p:spPr>
        <p:txBody>
          <a:bodyPr wrap="square" lIns="0" rtlCol="0">
            <a:spAutoFit/>
          </a:bodyPr>
          <a:lstStyle/>
          <a:p>
            <a:r>
              <a:rPr lang="en-US" sz="1400">
                <a:solidFill>
                  <a:schemeClr val="bg1"/>
                </a:solidFill>
                <a:latin typeface="+mj-lt"/>
                <a:ea typeface="Roboto Medium" charset="0"/>
                <a:cs typeface="Roboto Medium" charset="0"/>
              </a:rPr>
              <a:t>01.</a:t>
            </a:r>
            <a:endParaRPr lang="en-US" sz="1400" dirty="0">
              <a:solidFill>
                <a:schemeClr val="bg1"/>
              </a:solidFill>
              <a:latin typeface="+mj-lt"/>
              <a:ea typeface="Roboto Medium" charset="0"/>
              <a:cs typeface="Roboto Medium" charset="0"/>
            </a:endParaRPr>
          </a:p>
        </p:txBody>
      </p:sp>
      <p:sp>
        <p:nvSpPr>
          <p:cNvPr id="34" name="TextBox 33"/>
          <p:cNvSpPr txBox="1"/>
          <p:nvPr/>
        </p:nvSpPr>
        <p:spPr>
          <a:xfrm>
            <a:off x="5464190" y="2878370"/>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02.</a:t>
            </a:r>
          </a:p>
        </p:txBody>
      </p:sp>
      <p:sp>
        <p:nvSpPr>
          <p:cNvPr id="35" name="TextBox 34"/>
          <p:cNvSpPr txBox="1"/>
          <p:nvPr/>
        </p:nvSpPr>
        <p:spPr>
          <a:xfrm>
            <a:off x="4397434" y="2209427"/>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03.</a:t>
            </a:r>
          </a:p>
        </p:txBody>
      </p:sp>
      <p:sp>
        <p:nvSpPr>
          <p:cNvPr id="36" name="TextBox 35"/>
          <p:cNvSpPr txBox="1"/>
          <p:nvPr/>
        </p:nvSpPr>
        <p:spPr>
          <a:xfrm>
            <a:off x="3079732" y="2684350"/>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04.</a:t>
            </a:r>
          </a:p>
        </p:txBody>
      </p:sp>
      <p:sp>
        <p:nvSpPr>
          <p:cNvPr id="37" name="TextBox 36"/>
          <p:cNvSpPr txBox="1"/>
          <p:nvPr/>
        </p:nvSpPr>
        <p:spPr>
          <a:xfrm>
            <a:off x="2433158" y="3471464"/>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05.</a:t>
            </a:r>
          </a:p>
        </p:txBody>
      </p:sp>
    </p:spTree>
    <p:extLst>
      <p:ext uri="{BB962C8B-B14F-4D97-AF65-F5344CB8AC3E}">
        <p14:creationId xmlns:p14="http://schemas.microsoft.com/office/powerpoint/2010/main" val="9974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Arrow 5"/>
          <p:cNvSpPr/>
          <p:nvPr/>
        </p:nvSpPr>
        <p:spPr bwMode="auto">
          <a:xfrm>
            <a:off x="3318855" y="1537712"/>
            <a:ext cx="3475819" cy="1607746"/>
          </a:xfrm>
          <a:prstGeom prst="leftArrow">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mj-lt"/>
            </a:endParaRPr>
          </a:p>
        </p:txBody>
      </p:sp>
      <p:sp>
        <p:nvSpPr>
          <p:cNvPr id="10" name="Left Arrow 9"/>
          <p:cNvSpPr/>
          <p:nvPr/>
        </p:nvSpPr>
        <p:spPr bwMode="auto">
          <a:xfrm flipV="1">
            <a:off x="3318855" y="3336380"/>
            <a:ext cx="3475819" cy="1607747"/>
          </a:xfrm>
          <a:prstGeom prst="leftArrow">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mj-lt"/>
            </a:endParaRPr>
          </a:p>
        </p:txBody>
      </p:sp>
      <p:sp>
        <p:nvSpPr>
          <p:cNvPr id="14" name="Left Arrow 13"/>
          <p:cNvSpPr/>
          <p:nvPr/>
        </p:nvSpPr>
        <p:spPr bwMode="auto">
          <a:xfrm flipH="1" flipV="1">
            <a:off x="5409052" y="2442775"/>
            <a:ext cx="3567680" cy="1607747"/>
          </a:xfrm>
          <a:prstGeom prst="leftArrow">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solidFill>
                <a:schemeClr val="bg1"/>
              </a:solidFill>
              <a:latin typeface="+mj-lt"/>
            </a:endParaRPr>
          </a:p>
        </p:txBody>
      </p:sp>
      <p:sp>
        <p:nvSpPr>
          <p:cNvPr id="18" name="Left Arrow 17"/>
          <p:cNvSpPr/>
          <p:nvPr/>
        </p:nvSpPr>
        <p:spPr bwMode="auto">
          <a:xfrm flipH="1" flipV="1">
            <a:off x="5419628" y="4228571"/>
            <a:ext cx="3557103" cy="1607746"/>
          </a:xfrm>
          <a:prstGeom prst="leftArrow">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solidFill>
                <a:schemeClr val="bg1"/>
              </a:solidFill>
              <a:latin typeface="+mj-lt"/>
            </a:endParaRPr>
          </a:p>
        </p:txBody>
      </p:sp>
      <p:grpSp>
        <p:nvGrpSpPr>
          <p:cNvPr id="25" name="Group 24"/>
          <p:cNvGrpSpPr/>
          <p:nvPr/>
        </p:nvGrpSpPr>
        <p:grpSpPr>
          <a:xfrm>
            <a:off x="9222056" y="2818983"/>
            <a:ext cx="2297154" cy="800220"/>
            <a:chOff x="9166301" y="2818983"/>
            <a:chExt cx="2297154" cy="800220"/>
          </a:xfrm>
        </p:grpSpPr>
        <p:sp>
          <p:nvSpPr>
            <p:cNvPr id="21" name="TextBox 20"/>
            <p:cNvSpPr txBox="1"/>
            <p:nvPr/>
          </p:nvSpPr>
          <p:spPr>
            <a:xfrm>
              <a:off x="9166301" y="2818983"/>
              <a:ext cx="2036469" cy="307777"/>
            </a:xfrm>
            <a:prstGeom prst="rect">
              <a:avLst/>
            </a:prstGeom>
            <a:noFill/>
          </p:spPr>
          <p:txBody>
            <a:bodyPr wrap="square" lIns="0" rtlCol="0">
              <a:spAutoFit/>
            </a:bodyPr>
            <a:lstStyle/>
            <a:p>
              <a:r>
                <a:rPr lang="en-US" sz="1400" dirty="0">
                  <a:latin typeface="+mj-lt"/>
                  <a:ea typeface="Roboto Medium" charset="0"/>
                  <a:cs typeface="Roboto Medium" charset="0"/>
                </a:rPr>
                <a:t>Sample Text Title</a:t>
              </a:r>
            </a:p>
          </p:txBody>
        </p:sp>
        <p:sp>
          <p:nvSpPr>
            <p:cNvPr id="22" name="TextBox 21"/>
            <p:cNvSpPr txBox="1"/>
            <p:nvPr/>
          </p:nvSpPr>
          <p:spPr>
            <a:xfrm>
              <a:off x="9166301" y="3126760"/>
              <a:ext cx="2297154"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26" name="Group 25"/>
          <p:cNvGrpSpPr/>
          <p:nvPr/>
        </p:nvGrpSpPr>
        <p:grpSpPr>
          <a:xfrm>
            <a:off x="9222056" y="4616945"/>
            <a:ext cx="2297154" cy="800220"/>
            <a:chOff x="9166301" y="4616945"/>
            <a:chExt cx="2297154" cy="800220"/>
          </a:xfrm>
        </p:grpSpPr>
        <p:sp>
          <p:nvSpPr>
            <p:cNvPr id="23" name="TextBox 22"/>
            <p:cNvSpPr txBox="1"/>
            <p:nvPr/>
          </p:nvSpPr>
          <p:spPr>
            <a:xfrm>
              <a:off x="9166301" y="4616945"/>
              <a:ext cx="2036469" cy="307777"/>
            </a:xfrm>
            <a:prstGeom prst="rect">
              <a:avLst/>
            </a:prstGeom>
            <a:noFill/>
          </p:spPr>
          <p:txBody>
            <a:bodyPr wrap="square" lIns="0" rtlCol="0">
              <a:spAutoFit/>
            </a:bodyPr>
            <a:lstStyle/>
            <a:p>
              <a:r>
                <a:rPr lang="en-US" sz="1400" dirty="0">
                  <a:latin typeface="+mj-lt"/>
                  <a:ea typeface="Roboto Medium" charset="0"/>
                  <a:cs typeface="Roboto Medium" charset="0"/>
                </a:rPr>
                <a:t>Sample Text Title</a:t>
              </a:r>
            </a:p>
          </p:txBody>
        </p:sp>
        <p:sp>
          <p:nvSpPr>
            <p:cNvPr id="24" name="TextBox 23"/>
            <p:cNvSpPr txBox="1"/>
            <p:nvPr/>
          </p:nvSpPr>
          <p:spPr>
            <a:xfrm>
              <a:off x="9166301" y="4924722"/>
              <a:ext cx="2297154"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27" name="Group 26"/>
          <p:cNvGrpSpPr/>
          <p:nvPr/>
        </p:nvGrpSpPr>
        <p:grpSpPr>
          <a:xfrm>
            <a:off x="914401" y="2018763"/>
            <a:ext cx="2170282" cy="800220"/>
            <a:chOff x="9032489" y="2818983"/>
            <a:chExt cx="2170282" cy="800220"/>
          </a:xfrm>
        </p:grpSpPr>
        <p:sp>
          <p:nvSpPr>
            <p:cNvPr id="28" name="TextBox 27"/>
            <p:cNvSpPr txBox="1"/>
            <p:nvPr/>
          </p:nvSpPr>
          <p:spPr>
            <a:xfrm>
              <a:off x="9166301" y="2818983"/>
              <a:ext cx="2036469" cy="307777"/>
            </a:xfrm>
            <a:prstGeom prst="rect">
              <a:avLst/>
            </a:prstGeom>
            <a:noFill/>
          </p:spPr>
          <p:txBody>
            <a:bodyPr wrap="square" lIns="0" rtlCol="0">
              <a:spAutoFit/>
            </a:bodyPr>
            <a:lstStyle/>
            <a:p>
              <a:pPr algn="r"/>
              <a:r>
                <a:rPr lang="en-US" sz="1400" dirty="0">
                  <a:latin typeface="+mj-lt"/>
                  <a:ea typeface="Roboto Medium" charset="0"/>
                  <a:cs typeface="Roboto Medium" charset="0"/>
                </a:rPr>
                <a:t>Sample Text Title</a:t>
              </a:r>
            </a:p>
          </p:txBody>
        </p:sp>
        <p:sp>
          <p:nvSpPr>
            <p:cNvPr id="29" name="TextBox 28"/>
            <p:cNvSpPr txBox="1"/>
            <p:nvPr/>
          </p:nvSpPr>
          <p:spPr>
            <a:xfrm>
              <a:off x="9032489" y="3126760"/>
              <a:ext cx="2170282" cy="492443"/>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30" name="Group 29"/>
          <p:cNvGrpSpPr/>
          <p:nvPr/>
        </p:nvGrpSpPr>
        <p:grpSpPr>
          <a:xfrm>
            <a:off x="914401" y="3816725"/>
            <a:ext cx="2170281" cy="800220"/>
            <a:chOff x="9032489" y="4616945"/>
            <a:chExt cx="2170281" cy="800220"/>
          </a:xfrm>
        </p:grpSpPr>
        <p:sp>
          <p:nvSpPr>
            <p:cNvPr id="31" name="TextBox 30"/>
            <p:cNvSpPr txBox="1"/>
            <p:nvPr/>
          </p:nvSpPr>
          <p:spPr>
            <a:xfrm>
              <a:off x="9166301" y="4616945"/>
              <a:ext cx="2036469" cy="307777"/>
            </a:xfrm>
            <a:prstGeom prst="rect">
              <a:avLst/>
            </a:prstGeom>
            <a:noFill/>
          </p:spPr>
          <p:txBody>
            <a:bodyPr wrap="square" lIns="0" rtlCol="0">
              <a:spAutoFit/>
            </a:bodyPr>
            <a:lstStyle/>
            <a:p>
              <a:pPr algn="r"/>
              <a:r>
                <a:rPr lang="en-US" sz="1400" dirty="0">
                  <a:latin typeface="+mj-lt"/>
                  <a:ea typeface="Roboto Medium" charset="0"/>
                  <a:cs typeface="Roboto Medium" charset="0"/>
                </a:rPr>
                <a:t>Sample Text Title</a:t>
              </a:r>
            </a:p>
          </p:txBody>
        </p:sp>
        <p:sp>
          <p:nvSpPr>
            <p:cNvPr id="32" name="TextBox 31"/>
            <p:cNvSpPr txBox="1"/>
            <p:nvPr/>
          </p:nvSpPr>
          <p:spPr>
            <a:xfrm>
              <a:off x="9032489" y="4924722"/>
              <a:ext cx="2170281" cy="492443"/>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sp>
        <p:nvSpPr>
          <p:cNvPr id="33" name="TextBox 32"/>
          <p:cNvSpPr txBox="1"/>
          <p:nvPr/>
        </p:nvSpPr>
        <p:spPr>
          <a:xfrm>
            <a:off x="3888938" y="2172651"/>
            <a:ext cx="662753" cy="307777"/>
          </a:xfrm>
          <a:prstGeom prst="rect">
            <a:avLst/>
          </a:prstGeom>
          <a:noFill/>
        </p:spPr>
        <p:txBody>
          <a:bodyPr wrap="square" lIns="0" rtlCol="0">
            <a:spAutoFit/>
          </a:bodyPr>
          <a:lstStyle/>
          <a:p>
            <a:r>
              <a:rPr lang="en-US" sz="1400">
                <a:solidFill>
                  <a:schemeClr val="bg1"/>
                </a:solidFill>
                <a:latin typeface="+mj-lt"/>
                <a:ea typeface="Roboto Medium" charset="0"/>
                <a:cs typeface="Roboto Medium" charset="0"/>
              </a:rPr>
              <a:t>01.</a:t>
            </a:r>
            <a:endParaRPr lang="en-US" sz="1400" dirty="0">
              <a:solidFill>
                <a:schemeClr val="bg1"/>
              </a:solidFill>
              <a:latin typeface="+mj-lt"/>
              <a:ea typeface="Roboto Medium" charset="0"/>
              <a:cs typeface="Roboto Medium" charset="0"/>
            </a:endParaRPr>
          </a:p>
        </p:txBody>
      </p:sp>
      <p:sp>
        <p:nvSpPr>
          <p:cNvPr id="34" name="TextBox 33"/>
          <p:cNvSpPr txBox="1"/>
          <p:nvPr/>
        </p:nvSpPr>
        <p:spPr>
          <a:xfrm>
            <a:off x="3888938" y="3970613"/>
            <a:ext cx="662753"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03.</a:t>
            </a:r>
          </a:p>
        </p:txBody>
      </p:sp>
      <p:sp>
        <p:nvSpPr>
          <p:cNvPr id="35" name="TextBox 34"/>
          <p:cNvSpPr txBox="1"/>
          <p:nvPr/>
        </p:nvSpPr>
        <p:spPr>
          <a:xfrm>
            <a:off x="7803016" y="3065204"/>
            <a:ext cx="662753" cy="307777"/>
          </a:xfrm>
          <a:prstGeom prst="rect">
            <a:avLst/>
          </a:prstGeom>
          <a:noFill/>
        </p:spPr>
        <p:txBody>
          <a:bodyPr wrap="square" lIns="0" rtlCol="0">
            <a:spAutoFit/>
          </a:bodyPr>
          <a:lstStyle/>
          <a:p>
            <a:pPr algn="r"/>
            <a:r>
              <a:rPr lang="en-US" sz="1400" dirty="0">
                <a:solidFill>
                  <a:schemeClr val="bg1"/>
                </a:solidFill>
                <a:latin typeface="+mj-lt"/>
                <a:ea typeface="Roboto Medium" charset="0"/>
                <a:cs typeface="Roboto Medium" charset="0"/>
              </a:rPr>
              <a:t>02.</a:t>
            </a:r>
          </a:p>
        </p:txBody>
      </p:sp>
      <p:sp>
        <p:nvSpPr>
          <p:cNvPr id="36" name="TextBox 35"/>
          <p:cNvSpPr txBox="1"/>
          <p:nvPr/>
        </p:nvSpPr>
        <p:spPr>
          <a:xfrm>
            <a:off x="7803016" y="4863166"/>
            <a:ext cx="662753" cy="307777"/>
          </a:xfrm>
          <a:prstGeom prst="rect">
            <a:avLst/>
          </a:prstGeom>
          <a:noFill/>
        </p:spPr>
        <p:txBody>
          <a:bodyPr wrap="square" lIns="0" rtlCol="0">
            <a:spAutoFit/>
          </a:bodyPr>
          <a:lstStyle/>
          <a:p>
            <a:pPr algn="r"/>
            <a:r>
              <a:rPr lang="en-US" sz="1400" dirty="0">
                <a:solidFill>
                  <a:schemeClr val="bg1"/>
                </a:solidFill>
                <a:latin typeface="+mj-lt"/>
                <a:ea typeface="Roboto Medium" charset="0"/>
                <a:cs typeface="Roboto Medium" charset="0"/>
              </a:rPr>
              <a:t>04.</a:t>
            </a:r>
          </a:p>
        </p:txBody>
      </p:sp>
    </p:spTree>
    <p:extLst>
      <p:ext uri="{BB962C8B-B14F-4D97-AF65-F5344CB8AC3E}">
        <p14:creationId xmlns:p14="http://schemas.microsoft.com/office/powerpoint/2010/main" val="141898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27480" y="5060944"/>
            <a:ext cx="1938631" cy="594824"/>
            <a:chOff x="5127480" y="5295120"/>
            <a:chExt cx="1938631" cy="594824"/>
          </a:xfrm>
          <a:solidFill>
            <a:schemeClr val="accent6"/>
          </a:solidFill>
        </p:grpSpPr>
        <p:sp>
          <p:nvSpPr>
            <p:cNvPr id="3" name="Oval 5"/>
            <p:cNvSpPr>
              <a:spLocks noChangeArrowheads="1"/>
            </p:cNvSpPr>
            <p:nvPr/>
          </p:nvSpPr>
          <p:spPr bwMode="auto">
            <a:xfrm>
              <a:off x="5127480" y="5295120"/>
              <a:ext cx="1938631" cy="594824"/>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6"/>
            <p:cNvSpPr>
              <a:spLocks/>
            </p:cNvSpPr>
            <p:nvPr/>
          </p:nvSpPr>
          <p:spPr bwMode="auto">
            <a:xfrm>
              <a:off x="5127480" y="5591805"/>
              <a:ext cx="1938631" cy="298139"/>
            </a:xfrm>
            <a:custGeom>
              <a:avLst/>
              <a:gdLst>
                <a:gd name="T0" fmla="*/ 434 w 868"/>
                <a:gd name="T1" fmla="*/ 102 h 133"/>
                <a:gd name="T2" fmla="*/ 868 w 868"/>
                <a:gd name="T3" fmla="*/ 0 h 133"/>
                <a:gd name="T4" fmla="*/ 868 w 868"/>
                <a:gd name="T5" fmla="*/ 0 h 133"/>
                <a:gd name="T6" fmla="*/ 434 w 868"/>
                <a:gd name="T7" fmla="*/ 133 h 133"/>
                <a:gd name="T8" fmla="*/ 0 w 868"/>
                <a:gd name="T9" fmla="*/ 0 h 133"/>
                <a:gd name="T10" fmla="*/ 0 w 868"/>
                <a:gd name="T11" fmla="*/ 0 h 133"/>
                <a:gd name="T12" fmla="*/ 434 w 868"/>
                <a:gd name="T13" fmla="*/ 102 h 133"/>
              </a:gdLst>
              <a:ahLst/>
              <a:cxnLst>
                <a:cxn ang="0">
                  <a:pos x="T0" y="T1"/>
                </a:cxn>
                <a:cxn ang="0">
                  <a:pos x="T2" y="T3"/>
                </a:cxn>
                <a:cxn ang="0">
                  <a:pos x="T4" y="T5"/>
                </a:cxn>
                <a:cxn ang="0">
                  <a:pos x="T6" y="T7"/>
                </a:cxn>
                <a:cxn ang="0">
                  <a:pos x="T8" y="T9"/>
                </a:cxn>
                <a:cxn ang="0">
                  <a:pos x="T10" y="T11"/>
                </a:cxn>
                <a:cxn ang="0">
                  <a:pos x="T12" y="T13"/>
                </a:cxn>
              </a:cxnLst>
              <a:rect l="0" t="0" r="r" b="b"/>
              <a:pathLst>
                <a:path w="868" h="133">
                  <a:moveTo>
                    <a:pt x="434" y="102"/>
                  </a:moveTo>
                  <a:cubicBezTo>
                    <a:pt x="644" y="102"/>
                    <a:pt x="821" y="59"/>
                    <a:pt x="868" y="0"/>
                  </a:cubicBezTo>
                  <a:cubicBezTo>
                    <a:pt x="868" y="0"/>
                    <a:pt x="868" y="0"/>
                    <a:pt x="868" y="0"/>
                  </a:cubicBezTo>
                  <a:cubicBezTo>
                    <a:pt x="868" y="74"/>
                    <a:pt x="674" y="133"/>
                    <a:pt x="434" y="133"/>
                  </a:cubicBezTo>
                  <a:cubicBezTo>
                    <a:pt x="194" y="133"/>
                    <a:pt x="0" y="74"/>
                    <a:pt x="0" y="0"/>
                  </a:cubicBezTo>
                  <a:cubicBezTo>
                    <a:pt x="0" y="0"/>
                    <a:pt x="0" y="0"/>
                    <a:pt x="0" y="0"/>
                  </a:cubicBezTo>
                  <a:cubicBezTo>
                    <a:pt x="47" y="59"/>
                    <a:pt x="224" y="102"/>
                    <a:pt x="434" y="102"/>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4475937" y="4464666"/>
            <a:ext cx="3243170" cy="833335"/>
            <a:chOff x="4475937" y="4698842"/>
            <a:chExt cx="3243170" cy="833335"/>
          </a:xfrm>
          <a:solidFill>
            <a:schemeClr val="accent5"/>
          </a:solidFill>
        </p:grpSpPr>
        <p:sp>
          <p:nvSpPr>
            <p:cNvPr id="6" name="Oval 7"/>
            <p:cNvSpPr>
              <a:spLocks noChangeArrowheads="1"/>
            </p:cNvSpPr>
            <p:nvPr/>
          </p:nvSpPr>
          <p:spPr bwMode="auto">
            <a:xfrm>
              <a:off x="4475937" y="4698842"/>
              <a:ext cx="3243170" cy="833335"/>
            </a:xfrm>
            <a:prstGeom prst="ellipse">
              <a:avLst/>
            </a:prstGeom>
            <a:solidFill>
              <a:schemeClr val="accent6">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4171981" y="3813123"/>
            <a:ext cx="3851083" cy="975860"/>
            <a:chOff x="4171981" y="4047299"/>
            <a:chExt cx="3851083" cy="975860"/>
          </a:xfrm>
          <a:solidFill>
            <a:schemeClr val="accent4"/>
          </a:solidFill>
        </p:grpSpPr>
        <p:sp>
          <p:nvSpPr>
            <p:cNvPr id="9" name="Oval 9"/>
            <p:cNvSpPr>
              <a:spLocks noChangeArrowheads="1"/>
            </p:cNvSpPr>
            <p:nvPr/>
          </p:nvSpPr>
          <p:spPr bwMode="auto">
            <a:xfrm>
              <a:off x="4171981" y="4047299"/>
              <a:ext cx="3851083" cy="975860"/>
            </a:xfrm>
            <a:prstGeom prst="ellipse">
              <a:avLst/>
            </a:prstGeom>
            <a:solidFill>
              <a:schemeClr val="accent5">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4057088" y="3096135"/>
            <a:ext cx="4079414" cy="1106751"/>
            <a:chOff x="4057088" y="3330311"/>
            <a:chExt cx="4079414" cy="1106751"/>
          </a:xfrm>
          <a:solidFill>
            <a:schemeClr val="accent3"/>
          </a:solidFill>
        </p:grpSpPr>
        <p:sp>
          <p:nvSpPr>
            <p:cNvPr id="12" name="Oval 11"/>
            <p:cNvSpPr>
              <a:spLocks noChangeArrowheads="1"/>
            </p:cNvSpPr>
            <p:nvPr/>
          </p:nvSpPr>
          <p:spPr bwMode="auto">
            <a:xfrm>
              <a:off x="4057088" y="3330311"/>
              <a:ext cx="4079414" cy="1106751"/>
            </a:xfrm>
            <a:prstGeom prst="ellipse">
              <a:avLst/>
            </a:prstGeom>
            <a:solidFill>
              <a:schemeClr val="accent4">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4" name="Group 13"/>
          <p:cNvGrpSpPr/>
          <p:nvPr/>
        </p:nvGrpSpPr>
        <p:grpSpPr>
          <a:xfrm>
            <a:off x="4171981" y="2553667"/>
            <a:ext cx="3851083" cy="977315"/>
            <a:chOff x="4171981" y="2787843"/>
            <a:chExt cx="3851083" cy="977315"/>
          </a:xfrm>
          <a:solidFill>
            <a:schemeClr val="accent2"/>
          </a:solidFill>
        </p:grpSpPr>
        <p:sp>
          <p:nvSpPr>
            <p:cNvPr id="15" name="Oval 13"/>
            <p:cNvSpPr>
              <a:spLocks noChangeArrowheads="1"/>
            </p:cNvSpPr>
            <p:nvPr/>
          </p:nvSpPr>
          <p:spPr bwMode="auto">
            <a:xfrm>
              <a:off x="4171981" y="2787843"/>
              <a:ext cx="3851083" cy="977314"/>
            </a:xfrm>
            <a:prstGeom prst="ellipse">
              <a:avLst/>
            </a:prstGeom>
            <a:solidFill>
              <a:schemeClr val="accent3">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4475937" y="2044650"/>
            <a:ext cx="3243170" cy="834790"/>
            <a:chOff x="4475937" y="2278826"/>
            <a:chExt cx="3243170" cy="834790"/>
          </a:xfrm>
          <a:solidFill>
            <a:schemeClr val="accent1"/>
          </a:solidFill>
        </p:grpSpPr>
        <p:sp>
          <p:nvSpPr>
            <p:cNvPr id="18" name="Oval 15"/>
            <p:cNvSpPr>
              <a:spLocks noChangeArrowheads="1"/>
            </p:cNvSpPr>
            <p:nvPr/>
          </p:nvSpPr>
          <p:spPr bwMode="auto">
            <a:xfrm>
              <a:off x="4475937" y="2278826"/>
              <a:ext cx="3243170" cy="834789"/>
            </a:xfrm>
            <a:prstGeom prst="ellipse">
              <a:avLst/>
            </a:prstGeom>
            <a:solidFill>
              <a:schemeClr val="accent2">
                <a:alpha val="90000"/>
              </a:schemeClr>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19"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5127480" y="1640344"/>
            <a:ext cx="1938631" cy="577372"/>
            <a:chOff x="5127480" y="1874520"/>
            <a:chExt cx="1938631" cy="577372"/>
          </a:xfrm>
          <a:solidFill>
            <a:schemeClr val="tx2"/>
          </a:solidFill>
        </p:grpSpPr>
        <p:sp>
          <p:nvSpPr>
            <p:cNvPr id="21" name="Oval 17"/>
            <p:cNvSpPr>
              <a:spLocks noChangeArrowheads="1"/>
            </p:cNvSpPr>
            <p:nvPr/>
          </p:nvSpPr>
          <p:spPr bwMode="auto">
            <a:xfrm>
              <a:off x="5127480" y="1874520"/>
              <a:ext cx="1938631" cy="577372"/>
            </a:xfrm>
            <a:prstGeom prst="ellipse">
              <a:avLst/>
            </a:pr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a:off x="5127480" y="2162479"/>
              <a:ext cx="1938631" cy="289413"/>
            </a:xfrm>
            <a:custGeom>
              <a:avLst/>
              <a:gdLst>
                <a:gd name="T0" fmla="*/ 434 w 868"/>
                <a:gd name="T1" fmla="*/ 100 h 130"/>
                <a:gd name="T2" fmla="*/ 0 w 868"/>
                <a:gd name="T3" fmla="*/ 0 h 130"/>
                <a:gd name="T4" fmla="*/ 0 w 868"/>
                <a:gd name="T5" fmla="*/ 1 h 130"/>
                <a:gd name="T6" fmla="*/ 434 w 868"/>
                <a:gd name="T7" fmla="*/ 130 h 130"/>
                <a:gd name="T8" fmla="*/ 868 w 868"/>
                <a:gd name="T9" fmla="*/ 1 h 130"/>
                <a:gd name="T10" fmla="*/ 868 w 868"/>
                <a:gd name="T11" fmla="*/ 0 h 130"/>
                <a:gd name="T12" fmla="*/ 434 w 868"/>
                <a:gd name="T13" fmla="*/ 100 h 130"/>
              </a:gdLst>
              <a:ahLst/>
              <a:cxnLst>
                <a:cxn ang="0">
                  <a:pos x="T0" y="T1"/>
                </a:cxn>
                <a:cxn ang="0">
                  <a:pos x="T2" y="T3"/>
                </a:cxn>
                <a:cxn ang="0">
                  <a:pos x="T4" y="T5"/>
                </a:cxn>
                <a:cxn ang="0">
                  <a:pos x="T6" y="T7"/>
                </a:cxn>
                <a:cxn ang="0">
                  <a:pos x="T8" y="T9"/>
                </a:cxn>
                <a:cxn ang="0">
                  <a:pos x="T10" y="T11"/>
                </a:cxn>
                <a:cxn ang="0">
                  <a:pos x="T12" y="T13"/>
                </a:cxn>
              </a:cxnLst>
              <a:rect l="0" t="0" r="r" b="b"/>
              <a:pathLst>
                <a:path w="868" h="130">
                  <a:moveTo>
                    <a:pt x="434" y="100"/>
                  </a:moveTo>
                  <a:cubicBezTo>
                    <a:pt x="224" y="100"/>
                    <a:pt x="47" y="57"/>
                    <a:pt x="0" y="0"/>
                  </a:cubicBezTo>
                  <a:cubicBezTo>
                    <a:pt x="0" y="0"/>
                    <a:pt x="0" y="0"/>
                    <a:pt x="0" y="1"/>
                  </a:cubicBezTo>
                  <a:cubicBezTo>
                    <a:pt x="0" y="72"/>
                    <a:pt x="194" y="130"/>
                    <a:pt x="434" y="130"/>
                  </a:cubicBezTo>
                  <a:cubicBezTo>
                    <a:pt x="674" y="130"/>
                    <a:pt x="868" y="72"/>
                    <a:pt x="868" y="1"/>
                  </a:cubicBezTo>
                  <a:cubicBezTo>
                    <a:pt x="868" y="0"/>
                    <a:pt x="868" y="0"/>
                    <a:pt x="868" y="0"/>
                  </a:cubicBezTo>
                  <a:cubicBezTo>
                    <a:pt x="821" y="57"/>
                    <a:pt x="644" y="100"/>
                    <a:pt x="434" y="100"/>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4" name="TextBox 23"/>
          <p:cNvSpPr txBox="1"/>
          <p:nvPr/>
        </p:nvSpPr>
        <p:spPr>
          <a:xfrm>
            <a:off x="9112557" y="1528193"/>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01. Sample Text Title</a:t>
            </a:r>
          </a:p>
        </p:txBody>
      </p:sp>
      <p:sp>
        <p:nvSpPr>
          <p:cNvPr id="25" name="TextBox 24"/>
          <p:cNvSpPr txBox="1"/>
          <p:nvPr/>
        </p:nvSpPr>
        <p:spPr>
          <a:xfrm>
            <a:off x="9112557" y="1835970"/>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7" name="TextBox 26"/>
          <p:cNvSpPr txBox="1"/>
          <p:nvPr/>
        </p:nvSpPr>
        <p:spPr>
          <a:xfrm>
            <a:off x="9112557" y="2689962"/>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03. Sample Text Title</a:t>
            </a:r>
          </a:p>
        </p:txBody>
      </p:sp>
      <p:sp>
        <p:nvSpPr>
          <p:cNvPr id="28" name="TextBox 27"/>
          <p:cNvSpPr txBox="1"/>
          <p:nvPr/>
        </p:nvSpPr>
        <p:spPr>
          <a:xfrm>
            <a:off x="9112557" y="2997739"/>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0" name="TextBox 29"/>
          <p:cNvSpPr txBox="1"/>
          <p:nvPr/>
        </p:nvSpPr>
        <p:spPr>
          <a:xfrm>
            <a:off x="9112557" y="3948269"/>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05. Sample Text Title</a:t>
            </a:r>
          </a:p>
        </p:txBody>
      </p:sp>
      <p:sp>
        <p:nvSpPr>
          <p:cNvPr id="31" name="TextBox 30"/>
          <p:cNvSpPr txBox="1"/>
          <p:nvPr/>
        </p:nvSpPr>
        <p:spPr>
          <a:xfrm>
            <a:off x="9112557" y="4256046"/>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3" name="TextBox 32"/>
          <p:cNvSpPr txBox="1"/>
          <p:nvPr/>
        </p:nvSpPr>
        <p:spPr>
          <a:xfrm>
            <a:off x="9112557" y="5090009"/>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07. Sample Text Title</a:t>
            </a:r>
          </a:p>
        </p:txBody>
      </p:sp>
      <p:sp>
        <p:nvSpPr>
          <p:cNvPr id="34" name="TextBox 33"/>
          <p:cNvSpPr txBox="1"/>
          <p:nvPr/>
        </p:nvSpPr>
        <p:spPr>
          <a:xfrm>
            <a:off x="9112557" y="5397786"/>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6" name="TextBox 35"/>
          <p:cNvSpPr txBox="1"/>
          <p:nvPr/>
        </p:nvSpPr>
        <p:spPr>
          <a:xfrm>
            <a:off x="468354" y="2142613"/>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.02</a:t>
            </a:r>
          </a:p>
        </p:txBody>
      </p:sp>
      <p:sp>
        <p:nvSpPr>
          <p:cNvPr id="37" name="TextBox 36"/>
          <p:cNvSpPr txBox="1"/>
          <p:nvPr/>
        </p:nvSpPr>
        <p:spPr>
          <a:xfrm>
            <a:off x="468354" y="2450390"/>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9" name="TextBox 38"/>
          <p:cNvSpPr txBox="1"/>
          <p:nvPr/>
        </p:nvSpPr>
        <p:spPr>
          <a:xfrm>
            <a:off x="468354" y="3320197"/>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.04</a:t>
            </a:r>
          </a:p>
        </p:txBody>
      </p:sp>
      <p:sp>
        <p:nvSpPr>
          <p:cNvPr id="40" name="TextBox 39"/>
          <p:cNvSpPr txBox="1"/>
          <p:nvPr/>
        </p:nvSpPr>
        <p:spPr>
          <a:xfrm>
            <a:off x="468354" y="3627974"/>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42" name="TextBox 41"/>
          <p:cNvSpPr txBox="1"/>
          <p:nvPr/>
        </p:nvSpPr>
        <p:spPr>
          <a:xfrm>
            <a:off x="468354" y="4497781"/>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.06</a:t>
            </a:r>
          </a:p>
        </p:txBody>
      </p:sp>
      <p:sp>
        <p:nvSpPr>
          <p:cNvPr id="43" name="TextBox 42"/>
          <p:cNvSpPr txBox="1"/>
          <p:nvPr/>
        </p:nvSpPr>
        <p:spPr>
          <a:xfrm>
            <a:off x="468354" y="4805558"/>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cxnSp>
        <p:nvCxnSpPr>
          <p:cNvPr id="47" name="Straight Connector 46"/>
          <p:cNvCxnSpPr/>
          <p:nvPr/>
        </p:nvCxnSpPr>
        <p:spPr>
          <a:xfrm>
            <a:off x="7205547" y="1911623"/>
            <a:ext cx="1693126"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36502" y="2996016"/>
            <a:ext cx="762171"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136502" y="4284058"/>
            <a:ext cx="762171"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05547" y="5368721"/>
            <a:ext cx="1693126"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11912" y="2400085"/>
            <a:ext cx="992458"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211553" y="3639086"/>
            <a:ext cx="546410"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311912" y="4882061"/>
            <a:ext cx="992458"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0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500" fill="hold"/>
                                        <p:tgtEl>
                                          <p:spTgt spid="11"/>
                                        </p:tgtEl>
                                        <p:attrNameLst>
                                          <p:attrName>ppt_x</p:attrName>
                                        </p:attrNameLst>
                                      </p:cBhvr>
                                      <p:tavLst>
                                        <p:tav tm="0">
                                          <p:val>
                                            <p:strVal val="#ppt_x"/>
                                          </p:val>
                                        </p:tav>
                                        <p:tav tm="100000">
                                          <p:val>
                                            <p:strVal val="#ppt_x"/>
                                          </p:val>
                                        </p:tav>
                                      </p:tavLst>
                                    </p:anim>
                                    <p:anim calcmode="lin" valueType="num">
                                      <p:cBhvr additive="base">
                                        <p:cTn id="20" dur="1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ppt_x"/>
                                          </p:val>
                                        </p:tav>
                                        <p:tav tm="100000">
                                          <p:val>
                                            <p:strVal val="#ppt_x"/>
                                          </p:val>
                                        </p:tav>
                                      </p:tavLst>
                                    </p:anim>
                                    <p:anim calcmode="lin" valueType="num">
                                      <p:cBhvr additive="base">
                                        <p:cTn id="24" dur="1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50000" fill="hold" nodeType="withEffect">
                                  <p:stCondLst>
                                    <p:cond delay="25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ppt_x"/>
                                          </p:val>
                                        </p:tav>
                                        <p:tav tm="100000">
                                          <p:val>
                                            <p:strVal val="#ppt_x"/>
                                          </p:val>
                                        </p:tav>
                                      </p:tavLst>
                                    </p:anim>
                                    <p:anim calcmode="lin" valueType="num">
                                      <p:cBhvr additive="base">
                                        <p:cTn id="28" dur="1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decel="50000" fill="hold" nodeType="withEffect">
                                  <p:stCondLst>
                                    <p:cond delay="30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500" fill="hold"/>
                                        <p:tgtEl>
                                          <p:spTgt spid="2"/>
                                        </p:tgtEl>
                                        <p:attrNameLst>
                                          <p:attrName>ppt_x</p:attrName>
                                        </p:attrNameLst>
                                      </p:cBhvr>
                                      <p:tavLst>
                                        <p:tav tm="0">
                                          <p:val>
                                            <p:strVal val="#ppt_x"/>
                                          </p:val>
                                        </p:tav>
                                        <p:tav tm="100000">
                                          <p:val>
                                            <p:strVal val="#ppt_x"/>
                                          </p:val>
                                        </p:tav>
                                      </p:tavLst>
                                    </p:anim>
                                    <p:anim calcmode="lin" valueType="num">
                                      <p:cBhvr additive="base">
                                        <p:cTn id="32" dur="1500" fill="hold"/>
                                        <p:tgtEl>
                                          <p:spTgt spid="2"/>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15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200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25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30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nodeType="withEffect">
                                  <p:stCondLst>
                                    <p:cond delay="3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nodeType="withEffect">
                                  <p:stCondLst>
                                    <p:cond delay="4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nodeType="withEffect">
                                  <p:stCondLst>
                                    <p:cond delay="45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061EB5E-9406-4345-9DFD-68BF8A82D4E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86" r="2886"/>
          <a:stretch>
            <a:fillRect/>
          </a:stretch>
        </p:blipFill>
        <p:spPr/>
      </p:pic>
      <p:sp>
        <p:nvSpPr>
          <p:cNvPr id="8" name="TextBox 7"/>
          <p:cNvSpPr txBox="1"/>
          <p:nvPr/>
        </p:nvSpPr>
        <p:spPr>
          <a:xfrm>
            <a:off x="7124700" y="1482040"/>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Two</a:t>
            </a:r>
          </a:p>
          <a:p>
            <a:pPr>
              <a:lnSpc>
                <a:spcPct val="90000"/>
              </a:lnSpc>
            </a:pPr>
            <a:r>
              <a:rPr lang="en-US" sz="4400" dirty="0">
                <a:latin typeface="+mj-lt"/>
              </a:rPr>
              <a:t>Machine learning</a:t>
            </a:r>
          </a:p>
        </p:txBody>
      </p:sp>
      <p:sp>
        <p:nvSpPr>
          <p:cNvPr id="9" name="TextBox 8"/>
          <p:cNvSpPr txBox="1"/>
          <p:nvPr/>
        </p:nvSpPr>
        <p:spPr>
          <a:xfrm>
            <a:off x="9090135" y="2835819"/>
            <a:ext cx="3393831" cy="1167371"/>
          </a:xfrm>
          <a:prstGeom prst="rect">
            <a:avLst/>
          </a:prstGeom>
          <a:noFill/>
        </p:spPr>
        <p:txBody>
          <a:bodyPr wrap="square" lIns="0" rIns="0" rtlCol="0">
            <a:spAutoFit/>
          </a:bodyPr>
          <a:lstStyle/>
          <a:p>
            <a:pPr>
              <a:lnSpc>
                <a:spcPct val="130000"/>
              </a:lnSpc>
            </a:pPr>
            <a:r>
              <a:rPr lang="en-US" sz="2800" dirty="0">
                <a:solidFill>
                  <a:schemeClr val="tx1">
                    <a:alpha val="70000"/>
                  </a:schemeClr>
                </a:solidFill>
              </a:rPr>
              <a:t>Learning with human assistance</a:t>
            </a:r>
          </a:p>
        </p:txBody>
      </p:sp>
      <p:cxnSp>
        <p:nvCxnSpPr>
          <p:cNvPr id="10" name="Straight Connector 9"/>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3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flipV="1">
            <a:off x="6120749" y="1529689"/>
            <a:ext cx="2616852" cy="49562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5"/>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cxnSp>
        <p:nvCxnSpPr>
          <p:cNvPr id="20" name="Straight Connector 19"/>
          <p:cNvCxnSpPr/>
          <p:nvPr/>
        </p:nvCxnSpPr>
        <p:spPr>
          <a:xfrm flipH="1">
            <a:off x="2743762"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flipH="1">
            <a:off x="4170029" y="502759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24" name="Freeform 23"/>
          <p:cNvSpPr/>
          <p:nvPr/>
        </p:nvSpPr>
        <p:spPr>
          <a:xfrm>
            <a:off x="7210442" y="503953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cxnSp>
        <p:nvCxnSpPr>
          <p:cNvPr id="26" name="Straight Connector 25"/>
          <p:cNvCxnSpPr/>
          <p:nvPr/>
        </p:nvCxnSpPr>
        <p:spPr>
          <a:xfrm>
            <a:off x="9201445"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Arc 2"/>
          <p:cNvSpPr/>
          <p:nvPr/>
        </p:nvSpPr>
        <p:spPr>
          <a:xfrm>
            <a:off x="5336586" y="2132888"/>
            <a:ext cx="1579789" cy="1579791"/>
          </a:xfrm>
          <a:prstGeom prst="arc">
            <a:avLst>
              <a:gd name="adj1" fmla="val 7914138"/>
              <a:gd name="adj2" fmla="val 2868450"/>
            </a:avLst>
          </a:prstGeom>
          <a:ln w="3175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4" name="Arc 3"/>
          <p:cNvSpPr/>
          <p:nvPr/>
        </p:nvSpPr>
        <p:spPr>
          <a:xfrm rot="10800000">
            <a:off x="6408382" y="3297162"/>
            <a:ext cx="1579789" cy="1579791"/>
          </a:xfrm>
          <a:prstGeom prst="arc">
            <a:avLst>
              <a:gd name="adj1" fmla="val 7914138"/>
              <a:gd name="adj2" fmla="val 2868450"/>
            </a:avLst>
          </a:prstGeom>
          <a:ln w="3175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5" name="Arc 4"/>
          <p:cNvSpPr/>
          <p:nvPr/>
        </p:nvSpPr>
        <p:spPr>
          <a:xfrm rot="10800000">
            <a:off x="4268503" y="3297162"/>
            <a:ext cx="1579789" cy="1579791"/>
          </a:xfrm>
          <a:prstGeom prst="arc">
            <a:avLst>
              <a:gd name="adj1" fmla="val 7914138"/>
              <a:gd name="adj2" fmla="val 2868450"/>
            </a:avLst>
          </a:prstGeom>
          <a:ln w="3175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6" name="Arc 5"/>
          <p:cNvSpPr/>
          <p:nvPr/>
        </p:nvSpPr>
        <p:spPr>
          <a:xfrm>
            <a:off x="3198083" y="2132888"/>
            <a:ext cx="1579789" cy="1579791"/>
          </a:xfrm>
          <a:prstGeom prst="arc">
            <a:avLst>
              <a:gd name="adj1" fmla="val 7914138"/>
              <a:gd name="adj2" fmla="val 2868450"/>
            </a:avLst>
          </a:prstGeom>
          <a:ln w="317500">
            <a:solidFill>
              <a:schemeClr val="accent1"/>
            </a:solidFill>
          </a:ln>
          <a:effectLst/>
        </p:spPr>
        <p:style>
          <a:lnRef idx="2">
            <a:schemeClr val="accent1"/>
          </a:lnRef>
          <a:fillRef idx="0">
            <a:schemeClr val="accent1"/>
          </a:fillRef>
          <a:effectRef idx="1">
            <a:schemeClr val="accent1"/>
          </a:effectRef>
          <a:fontRef idx="minor">
            <a:schemeClr val="tx1"/>
          </a:fontRef>
        </p:style>
        <p:txBody>
          <a:bodyPr vert="horz" rtlCol="0" anchor="t" anchorCtr="0"/>
          <a:lstStyle/>
          <a:p>
            <a:pPr algn="ctr"/>
            <a:endParaRPr lang="en-US" sz="3200" dirty="0">
              <a:latin typeface="Source Sans Pro" charset="0"/>
              <a:ea typeface="Source Sans Pro" charset="0"/>
              <a:cs typeface="Source Sans Pro" charset="0"/>
            </a:endParaRPr>
          </a:p>
        </p:txBody>
      </p:sp>
      <p:sp>
        <p:nvSpPr>
          <p:cNvPr id="7" name="Arc 6"/>
          <p:cNvSpPr/>
          <p:nvPr/>
        </p:nvSpPr>
        <p:spPr>
          <a:xfrm>
            <a:off x="7475088" y="2132888"/>
            <a:ext cx="1579789" cy="1579791"/>
          </a:xfrm>
          <a:prstGeom prst="arc">
            <a:avLst>
              <a:gd name="adj1" fmla="val 7914138"/>
              <a:gd name="adj2" fmla="val 2868450"/>
            </a:avLst>
          </a:prstGeom>
          <a:ln w="3175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8" name="TextBox 7"/>
          <p:cNvSpPr txBox="1"/>
          <p:nvPr/>
        </p:nvSpPr>
        <p:spPr>
          <a:xfrm rot="1084592">
            <a:off x="3217820" y="2152624"/>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01 LOREM IPSUM DOLOR SIT </a:t>
            </a:r>
          </a:p>
        </p:txBody>
      </p:sp>
      <p:sp>
        <p:nvSpPr>
          <p:cNvPr id="9" name="TextBox 8"/>
          <p:cNvSpPr txBox="1"/>
          <p:nvPr/>
        </p:nvSpPr>
        <p:spPr>
          <a:xfrm rot="1084592">
            <a:off x="5358659" y="2152622"/>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03 LOREM IPSUM DOLOR SIT </a:t>
            </a:r>
          </a:p>
        </p:txBody>
      </p:sp>
      <p:sp>
        <p:nvSpPr>
          <p:cNvPr id="10" name="TextBox 9"/>
          <p:cNvSpPr txBox="1"/>
          <p:nvPr/>
        </p:nvSpPr>
        <p:spPr>
          <a:xfrm rot="1084592">
            <a:off x="7514488" y="2152622"/>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05 LOREM IPSUM DOLOR SIT </a:t>
            </a:r>
          </a:p>
        </p:txBody>
      </p:sp>
      <p:sp>
        <p:nvSpPr>
          <p:cNvPr id="11" name="TextBox 10"/>
          <p:cNvSpPr txBox="1"/>
          <p:nvPr/>
        </p:nvSpPr>
        <p:spPr>
          <a:xfrm rot="8100000">
            <a:off x="4286682" y="3304960"/>
            <a:ext cx="1540316" cy="1540316"/>
          </a:xfrm>
          <a:prstGeom prst="rect">
            <a:avLst/>
          </a:prstGeom>
          <a:noFill/>
        </p:spPr>
        <p:txBody>
          <a:bodyPr wrap="none" rtlCol="0">
            <a:prstTxWarp prst="textArchUp">
              <a:avLst>
                <a:gd name="adj" fmla="val 5473276"/>
              </a:avLst>
            </a:prstTxWarp>
            <a:spAutoFit/>
          </a:bodyPr>
          <a:lstStyle/>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r>
              <a:rPr lang="en-US" sz="1200" dirty="0">
                <a:solidFill>
                  <a:srgbClr val="FFFFFF"/>
                </a:solidFill>
                <a:ea typeface="Source Sans Pro" charset="0"/>
                <a:cs typeface="Source Sans Pro" charset="0"/>
              </a:rPr>
              <a:t>                    02 LOREM IPSUM DOLOR SIT </a:t>
            </a:r>
          </a:p>
        </p:txBody>
      </p:sp>
      <p:sp>
        <p:nvSpPr>
          <p:cNvPr id="12" name="TextBox 11"/>
          <p:cNvSpPr txBox="1"/>
          <p:nvPr/>
        </p:nvSpPr>
        <p:spPr>
          <a:xfrm rot="8100000">
            <a:off x="6438830" y="3316900"/>
            <a:ext cx="1540316" cy="1540316"/>
          </a:xfrm>
          <a:prstGeom prst="rect">
            <a:avLst/>
          </a:prstGeom>
          <a:noFill/>
        </p:spPr>
        <p:txBody>
          <a:bodyPr wrap="none" rtlCol="0">
            <a:prstTxWarp prst="textArchUp">
              <a:avLst>
                <a:gd name="adj" fmla="val 5473276"/>
              </a:avLst>
            </a:prstTxWarp>
            <a:spAutoFit/>
          </a:bodyPr>
          <a:lstStyle/>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r>
              <a:rPr lang="en-US" sz="1200" dirty="0">
                <a:solidFill>
                  <a:srgbClr val="FFFFFF"/>
                </a:solidFill>
                <a:ea typeface="Source Sans Pro" charset="0"/>
                <a:cs typeface="Source Sans Pro" charset="0"/>
              </a:rPr>
              <a:t>                   04  LOREM IPSUM DOLOR SIT </a:t>
            </a:r>
          </a:p>
        </p:txBody>
      </p:sp>
      <p:sp>
        <p:nvSpPr>
          <p:cNvPr id="13" name="Oval 12"/>
          <p:cNvSpPr/>
          <p:nvPr/>
        </p:nvSpPr>
        <p:spPr>
          <a:xfrm>
            <a:off x="3552621" y="2476658"/>
            <a:ext cx="884420" cy="88442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1"/>
              </a:solidFill>
              <a:latin typeface="Source Sans Pro" charset="0"/>
              <a:ea typeface="Source Sans Pro" charset="0"/>
              <a:cs typeface="Source Sans Pro" charset="0"/>
            </a:endParaRPr>
          </a:p>
        </p:txBody>
      </p:sp>
      <p:sp>
        <p:nvSpPr>
          <p:cNvPr id="14" name="Oval 13"/>
          <p:cNvSpPr/>
          <p:nvPr/>
        </p:nvSpPr>
        <p:spPr>
          <a:xfrm>
            <a:off x="4623683" y="3644670"/>
            <a:ext cx="884420" cy="88442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2"/>
              </a:solidFill>
              <a:latin typeface="Source Sans Pro" charset="0"/>
              <a:ea typeface="Source Sans Pro" charset="0"/>
              <a:cs typeface="Source Sans Pro" charset="0"/>
            </a:endParaRPr>
          </a:p>
        </p:txBody>
      </p:sp>
      <p:sp>
        <p:nvSpPr>
          <p:cNvPr id="15" name="Oval 14"/>
          <p:cNvSpPr/>
          <p:nvPr/>
        </p:nvSpPr>
        <p:spPr>
          <a:xfrm>
            <a:off x="5665608" y="2476658"/>
            <a:ext cx="884420" cy="88442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3"/>
              </a:solidFill>
              <a:latin typeface="Source Sans Pro" charset="0"/>
              <a:ea typeface="Source Sans Pro" charset="0"/>
              <a:cs typeface="Source Sans Pro" charset="0"/>
            </a:endParaRPr>
          </a:p>
        </p:txBody>
      </p:sp>
      <p:sp>
        <p:nvSpPr>
          <p:cNvPr id="16" name="Oval 15"/>
          <p:cNvSpPr/>
          <p:nvPr/>
        </p:nvSpPr>
        <p:spPr>
          <a:xfrm>
            <a:off x="7828690" y="2476658"/>
            <a:ext cx="884420" cy="88442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5"/>
              </a:solidFill>
              <a:latin typeface="Source Sans Pro" charset="0"/>
              <a:ea typeface="Source Sans Pro" charset="0"/>
              <a:cs typeface="Source Sans Pro" charset="0"/>
            </a:endParaRPr>
          </a:p>
        </p:txBody>
      </p:sp>
      <p:sp>
        <p:nvSpPr>
          <p:cNvPr id="17" name="Oval 16"/>
          <p:cNvSpPr/>
          <p:nvPr/>
        </p:nvSpPr>
        <p:spPr>
          <a:xfrm>
            <a:off x="6771782" y="3644670"/>
            <a:ext cx="884420" cy="88442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4"/>
              </a:solidFill>
              <a:latin typeface="Source Sans Pro" charset="0"/>
              <a:ea typeface="Source Sans Pro" charset="0"/>
              <a:cs typeface="Source Sans Pro" charset="0"/>
            </a:endParaRPr>
          </a:p>
        </p:txBody>
      </p:sp>
      <p:sp>
        <p:nvSpPr>
          <p:cNvPr id="22" name="Rectangle 21"/>
          <p:cNvSpPr/>
          <p:nvPr/>
        </p:nvSpPr>
        <p:spPr>
          <a:xfrm>
            <a:off x="243868" y="2661395"/>
            <a:ext cx="2470666"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0" name="Rectangle 29"/>
          <p:cNvSpPr/>
          <p:nvPr/>
        </p:nvSpPr>
        <p:spPr>
          <a:xfrm>
            <a:off x="1661488" y="5142676"/>
            <a:ext cx="2470666"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1" name="Rectangle 30"/>
          <p:cNvSpPr/>
          <p:nvPr/>
        </p:nvSpPr>
        <p:spPr>
          <a:xfrm>
            <a:off x="8191172" y="5142676"/>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2" name="Rectangle 31"/>
          <p:cNvSpPr/>
          <p:nvPr/>
        </p:nvSpPr>
        <p:spPr>
          <a:xfrm>
            <a:off x="9598683" y="2661394"/>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3" name="Rectangle 32"/>
          <p:cNvSpPr/>
          <p:nvPr/>
        </p:nvSpPr>
        <p:spPr>
          <a:xfrm>
            <a:off x="8810577" y="1211563"/>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4" name="Shape 3598"/>
          <p:cNvSpPr/>
          <p:nvPr/>
        </p:nvSpPr>
        <p:spPr>
          <a:xfrm>
            <a:off x="3814595"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35" name="Shape 3627"/>
          <p:cNvSpPr/>
          <p:nvPr/>
        </p:nvSpPr>
        <p:spPr>
          <a:xfrm>
            <a:off x="5932129" y="2765696"/>
            <a:ext cx="339502" cy="308638"/>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60"/>
          <p:cNvSpPr/>
          <p:nvPr/>
        </p:nvSpPr>
        <p:spPr>
          <a:xfrm>
            <a:off x="8091936"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759"/>
          <p:cNvSpPr/>
          <p:nvPr/>
        </p:nvSpPr>
        <p:spPr>
          <a:xfrm>
            <a:off x="4896142" y="391538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717"/>
          <p:cNvSpPr/>
          <p:nvPr/>
        </p:nvSpPr>
        <p:spPr>
          <a:xfrm>
            <a:off x="7030337" y="394929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1219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50"/>
                                        <p:tgtEl>
                                          <p:spTgt spid="5"/>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25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50" fill="hold"/>
                                        <p:tgtEl>
                                          <p:spTgt spid="13"/>
                                        </p:tgtEl>
                                        <p:attrNameLst>
                                          <p:attrName>ppt_w</p:attrName>
                                        </p:attrNameLst>
                                      </p:cBhvr>
                                      <p:tavLst>
                                        <p:tav tm="0">
                                          <p:val>
                                            <p:fltVal val="0"/>
                                          </p:val>
                                        </p:tav>
                                        <p:tav tm="100000">
                                          <p:val>
                                            <p:strVal val="#ppt_w"/>
                                          </p:val>
                                        </p:tav>
                                      </p:tavLst>
                                    </p:anim>
                                    <p:anim calcmode="lin" valueType="num">
                                      <p:cBhvr>
                                        <p:cTn id="23" dur="750" fill="hold"/>
                                        <p:tgtEl>
                                          <p:spTgt spid="13"/>
                                        </p:tgtEl>
                                        <p:attrNameLst>
                                          <p:attrName>ppt_h</p:attrName>
                                        </p:attrNameLst>
                                      </p:cBhvr>
                                      <p:tavLst>
                                        <p:tav tm="0">
                                          <p:val>
                                            <p:fltVal val="0"/>
                                          </p:val>
                                        </p:tav>
                                        <p:tav tm="100000">
                                          <p:val>
                                            <p:strVal val="#ppt_h"/>
                                          </p:val>
                                        </p:tav>
                                      </p:tavLst>
                                    </p:anim>
                                    <p:animEffect transition="in" filter="fade">
                                      <p:cBhvr>
                                        <p:cTn id="24" dur="750"/>
                                        <p:tgtEl>
                                          <p:spTgt spid="1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50" fill="hold"/>
                                        <p:tgtEl>
                                          <p:spTgt spid="14"/>
                                        </p:tgtEl>
                                        <p:attrNameLst>
                                          <p:attrName>ppt_w</p:attrName>
                                        </p:attrNameLst>
                                      </p:cBhvr>
                                      <p:tavLst>
                                        <p:tav tm="0">
                                          <p:val>
                                            <p:fltVal val="0"/>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animEffect transition="in" filter="fade">
                                      <p:cBhvr>
                                        <p:cTn id="29" dur="750"/>
                                        <p:tgtEl>
                                          <p:spTgt spid="14"/>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750" fill="hold"/>
                                        <p:tgtEl>
                                          <p:spTgt spid="15"/>
                                        </p:tgtEl>
                                        <p:attrNameLst>
                                          <p:attrName>ppt_w</p:attrName>
                                        </p:attrNameLst>
                                      </p:cBhvr>
                                      <p:tavLst>
                                        <p:tav tm="0">
                                          <p:val>
                                            <p:fltVal val="0"/>
                                          </p:val>
                                        </p:tav>
                                        <p:tav tm="100000">
                                          <p:val>
                                            <p:strVal val="#ppt_w"/>
                                          </p:val>
                                        </p:tav>
                                      </p:tavLst>
                                    </p:anim>
                                    <p:anim calcmode="lin" valueType="num">
                                      <p:cBhvr>
                                        <p:cTn id="33" dur="750" fill="hold"/>
                                        <p:tgtEl>
                                          <p:spTgt spid="15"/>
                                        </p:tgtEl>
                                        <p:attrNameLst>
                                          <p:attrName>ppt_h</p:attrName>
                                        </p:attrNameLst>
                                      </p:cBhvr>
                                      <p:tavLst>
                                        <p:tav tm="0">
                                          <p:val>
                                            <p:fltVal val="0"/>
                                          </p:val>
                                        </p:tav>
                                        <p:tav tm="100000">
                                          <p:val>
                                            <p:strVal val="#ppt_h"/>
                                          </p:val>
                                        </p:tav>
                                      </p:tavLst>
                                    </p:anim>
                                    <p:animEffect transition="in" filter="fade">
                                      <p:cBhvr>
                                        <p:cTn id="34" dur="750"/>
                                        <p:tgtEl>
                                          <p:spTgt spid="15"/>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750" fill="hold"/>
                                        <p:tgtEl>
                                          <p:spTgt spid="16"/>
                                        </p:tgtEl>
                                        <p:attrNameLst>
                                          <p:attrName>ppt_w</p:attrName>
                                        </p:attrNameLst>
                                      </p:cBhvr>
                                      <p:tavLst>
                                        <p:tav tm="0">
                                          <p:val>
                                            <p:fltVal val="0"/>
                                          </p:val>
                                        </p:tav>
                                        <p:tav tm="100000">
                                          <p:val>
                                            <p:strVal val="#ppt_w"/>
                                          </p:val>
                                        </p:tav>
                                      </p:tavLst>
                                    </p:anim>
                                    <p:anim calcmode="lin" valueType="num">
                                      <p:cBhvr>
                                        <p:cTn id="38" dur="750" fill="hold"/>
                                        <p:tgtEl>
                                          <p:spTgt spid="16"/>
                                        </p:tgtEl>
                                        <p:attrNameLst>
                                          <p:attrName>ppt_h</p:attrName>
                                        </p:attrNameLst>
                                      </p:cBhvr>
                                      <p:tavLst>
                                        <p:tav tm="0">
                                          <p:val>
                                            <p:fltVal val="0"/>
                                          </p:val>
                                        </p:tav>
                                        <p:tav tm="100000">
                                          <p:val>
                                            <p:strVal val="#ppt_h"/>
                                          </p:val>
                                        </p:tav>
                                      </p:tavLst>
                                    </p:anim>
                                    <p:animEffect transition="in" filter="fade">
                                      <p:cBhvr>
                                        <p:cTn id="39" dur="750"/>
                                        <p:tgtEl>
                                          <p:spTgt spid="16"/>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750" fill="hold"/>
                                        <p:tgtEl>
                                          <p:spTgt spid="17"/>
                                        </p:tgtEl>
                                        <p:attrNameLst>
                                          <p:attrName>ppt_w</p:attrName>
                                        </p:attrNameLst>
                                      </p:cBhvr>
                                      <p:tavLst>
                                        <p:tav tm="0">
                                          <p:val>
                                            <p:fltVal val="0"/>
                                          </p:val>
                                        </p:tav>
                                        <p:tav tm="100000">
                                          <p:val>
                                            <p:strVal val="#ppt_w"/>
                                          </p:val>
                                        </p:tav>
                                      </p:tavLst>
                                    </p:anim>
                                    <p:anim calcmode="lin" valueType="num">
                                      <p:cBhvr>
                                        <p:cTn id="43" dur="750" fill="hold"/>
                                        <p:tgtEl>
                                          <p:spTgt spid="17"/>
                                        </p:tgtEl>
                                        <p:attrNameLst>
                                          <p:attrName>ppt_h</p:attrName>
                                        </p:attrNameLst>
                                      </p:cBhvr>
                                      <p:tavLst>
                                        <p:tav tm="0">
                                          <p:val>
                                            <p:fltVal val="0"/>
                                          </p:val>
                                        </p:tav>
                                        <p:tav tm="100000">
                                          <p:val>
                                            <p:strVal val="#ppt_h"/>
                                          </p:val>
                                        </p:tav>
                                      </p:tavLst>
                                    </p:anim>
                                    <p:animEffect transition="in" filter="fade">
                                      <p:cBhvr>
                                        <p:cTn id="44" dur="750"/>
                                        <p:tgtEl>
                                          <p:spTgt spid="17"/>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22" presetClass="entr" presetSubtype="8" fill="hold" grpId="0" nodeType="withEffect">
                                  <p:stCondLst>
                                    <p:cond delay="165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250"/>
                                        <p:tgtEl>
                                          <p:spTgt spid="18"/>
                                        </p:tgtEl>
                                      </p:cBhvr>
                                    </p:animEffect>
                                  </p:childTnLst>
                                </p:cTn>
                              </p:par>
                              <p:par>
                                <p:cTn id="63" presetID="22" presetClass="entr" presetSubtype="2" fill="hold" nodeType="withEffect">
                                  <p:stCondLst>
                                    <p:cond delay="95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250"/>
                                        <p:tgtEl>
                                          <p:spTgt spid="20"/>
                                        </p:tgtEl>
                                      </p:cBhvr>
                                    </p:animEffect>
                                  </p:childTnLst>
                                </p:cTn>
                              </p:par>
                              <p:par>
                                <p:cTn id="66" presetID="22" presetClass="entr" presetSubtype="2" fill="hold" grpId="0" nodeType="withEffect">
                                  <p:stCondLst>
                                    <p:cond delay="1350"/>
                                  </p:stCondLst>
                                  <p:childTnLst>
                                    <p:set>
                                      <p:cBhvr>
                                        <p:cTn id="67" dur="1" fill="hold">
                                          <p:stCondLst>
                                            <p:cond delay="0"/>
                                          </p:stCondLst>
                                        </p:cTn>
                                        <p:tgtEl>
                                          <p:spTgt spid="21"/>
                                        </p:tgtEl>
                                        <p:attrNameLst>
                                          <p:attrName>style.visibility</p:attrName>
                                        </p:attrNameLst>
                                      </p:cBhvr>
                                      <p:to>
                                        <p:strVal val="visible"/>
                                      </p:to>
                                    </p:set>
                                    <p:animEffect transition="in" filter="wipe(right)">
                                      <p:cBhvr>
                                        <p:cTn id="68" dur="250"/>
                                        <p:tgtEl>
                                          <p:spTgt spid="21"/>
                                        </p:tgtEl>
                                      </p:cBhvr>
                                    </p:animEffect>
                                  </p:childTnLst>
                                </p:cTn>
                              </p:par>
                              <p:par>
                                <p:cTn id="69" presetID="10" presetClass="entr" presetSubtype="0" fill="hold" grpId="0" nodeType="withEffect">
                                  <p:stCondLst>
                                    <p:cond delay="195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childTnLst>
                                </p:cTn>
                              </p:par>
                              <p:par>
                                <p:cTn id="72" presetID="22" presetClass="entr" presetSubtype="2" fill="hold" grpId="0" nodeType="withEffect">
                                  <p:stCondLst>
                                    <p:cond delay="135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250"/>
                                        <p:tgtEl>
                                          <p:spTgt spid="24"/>
                                        </p:tgtEl>
                                      </p:cBhvr>
                                    </p:animEffect>
                                  </p:childTnLst>
                                </p:cTn>
                              </p:par>
                              <p:par>
                                <p:cTn id="75" presetID="22" presetClass="entr" presetSubtype="2" fill="hold" nodeType="withEffect">
                                  <p:stCondLst>
                                    <p:cond delay="95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250"/>
                                        <p:tgtEl>
                                          <p:spTgt spid="26"/>
                                        </p:tgtEl>
                                      </p:cBhvr>
                                    </p:animEffect>
                                  </p:childTnLst>
                                </p:cTn>
                              </p:par>
                              <p:par>
                                <p:cTn id="78" presetID="10" presetClass="entr" presetSubtype="0" fill="hold" grpId="0" nodeType="withEffect">
                                  <p:stCondLst>
                                    <p:cond delay="195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250"/>
                                        <p:tgtEl>
                                          <p:spTgt spid="30"/>
                                        </p:tgtEl>
                                      </p:cBhvr>
                                    </p:animEffect>
                                  </p:childTnLst>
                                </p:cTn>
                              </p:par>
                              <p:par>
                                <p:cTn id="81" presetID="10" presetClass="entr" presetSubtype="0" fill="hold" grpId="0" nodeType="withEffect">
                                  <p:stCondLst>
                                    <p:cond delay="195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250"/>
                                        <p:tgtEl>
                                          <p:spTgt spid="31"/>
                                        </p:tgtEl>
                                      </p:cBhvr>
                                    </p:animEffect>
                                  </p:childTnLst>
                                </p:cTn>
                              </p:par>
                              <p:par>
                                <p:cTn id="84" presetID="10" presetClass="entr" presetSubtype="0" fill="hold" grpId="0" nodeType="withEffect">
                                  <p:stCondLst>
                                    <p:cond delay="195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250"/>
                                        <p:tgtEl>
                                          <p:spTgt spid="32"/>
                                        </p:tgtEl>
                                      </p:cBhvr>
                                    </p:animEffect>
                                  </p:childTnLst>
                                </p:cTn>
                              </p:par>
                              <p:par>
                                <p:cTn id="87" presetID="10" presetClass="entr" presetSubtype="0" fill="hold" grpId="0" nodeType="withEffect">
                                  <p:stCondLst>
                                    <p:cond delay="195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4" grpId="0" animBg="1"/>
      <p:bldP spid="3" grpId="0" animBg="1"/>
      <p:bldP spid="4" grpId="0" animBg="1"/>
      <p:bldP spid="5" grpId="0" animBg="1"/>
      <p:bldP spid="6" grpId="0" animBg="1"/>
      <p:bldP spid="7" grpId="0" animBg="1"/>
      <p:bldP spid="8" grpId="0"/>
      <p:bldP spid="9" grpId="0"/>
      <p:bldP spid="10" grpId="0"/>
      <p:bldP spid="11" grpId="0"/>
      <p:bldP spid="12" grpId="0"/>
      <p:bldP spid="13" grpId="0" animBg="1"/>
      <p:bldP spid="14" grpId="0" animBg="1"/>
      <p:bldP spid="15" grpId="0" animBg="1"/>
      <p:bldP spid="16" grpId="0" animBg="1"/>
      <p:bldP spid="17" grpId="0" animBg="1"/>
      <p:bldP spid="22" grpId="0"/>
      <p:bldP spid="30" grpId="0"/>
      <p:bldP spid="31" grpId="0"/>
      <p:bldP spid="32" grpId="0"/>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8676" y="815870"/>
            <a:ext cx="7473950" cy="1325563"/>
          </a:xfrm>
          <a:prstGeom prst="rect">
            <a:avLst/>
          </a:prstGeom>
        </p:spPr>
        <p:txBody>
          <a:bodyPr/>
          <a:lstStyle/>
          <a:p>
            <a:r>
              <a:rPr lang="en-US" dirty="0"/>
              <a:t>Pyramid infographic</a:t>
            </a:r>
          </a:p>
        </p:txBody>
      </p:sp>
      <p:grpSp>
        <p:nvGrpSpPr>
          <p:cNvPr id="3" name="Group 2"/>
          <p:cNvGrpSpPr/>
          <p:nvPr/>
        </p:nvGrpSpPr>
        <p:grpSpPr>
          <a:xfrm>
            <a:off x="2258210" y="2011309"/>
            <a:ext cx="3730226" cy="4274421"/>
            <a:chOff x="2151435" y="1601361"/>
            <a:chExt cx="3730226" cy="4274421"/>
          </a:xfrm>
        </p:grpSpPr>
        <p:sp>
          <p:nvSpPr>
            <p:cNvPr id="4" name="Freeform 5"/>
            <p:cNvSpPr>
              <a:spLocks/>
            </p:cNvSpPr>
            <p:nvPr/>
          </p:nvSpPr>
          <p:spPr bwMode="auto">
            <a:xfrm>
              <a:off x="3731727" y="2342010"/>
              <a:ext cx="310726" cy="1427944"/>
            </a:xfrm>
            <a:custGeom>
              <a:avLst/>
              <a:gdLst>
                <a:gd name="T0" fmla="*/ 0 w 100"/>
                <a:gd name="T1" fmla="*/ 423 h 423"/>
                <a:gd name="T2" fmla="*/ 50 w 100"/>
                <a:gd name="T3" fmla="*/ 83 h 423"/>
                <a:gd name="T4" fmla="*/ 97 w 100"/>
                <a:gd name="T5" fmla="*/ 0 h 423"/>
                <a:gd name="T6" fmla="*/ 100 w 100"/>
                <a:gd name="T7" fmla="*/ 259 h 423"/>
                <a:gd name="T8" fmla="*/ 100 w 100"/>
                <a:gd name="T9" fmla="*/ 259 h 423"/>
                <a:gd name="T10" fmla="*/ 0 w 100"/>
                <a:gd name="T11" fmla="*/ 423 h 423"/>
              </a:gdLst>
              <a:ahLst/>
              <a:cxnLst>
                <a:cxn ang="0">
                  <a:pos x="T0" y="T1"/>
                </a:cxn>
                <a:cxn ang="0">
                  <a:pos x="T2" y="T3"/>
                </a:cxn>
                <a:cxn ang="0">
                  <a:pos x="T4" y="T5"/>
                </a:cxn>
                <a:cxn ang="0">
                  <a:pos x="T6" y="T7"/>
                </a:cxn>
                <a:cxn ang="0">
                  <a:pos x="T8" y="T9"/>
                </a:cxn>
                <a:cxn ang="0">
                  <a:pos x="T10" y="T11"/>
                </a:cxn>
              </a:cxnLst>
              <a:rect l="0" t="0" r="r" b="b"/>
              <a:pathLst>
                <a:path w="100" h="423">
                  <a:moveTo>
                    <a:pt x="0" y="423"/>
                  </a:moveTo>
                  <a:lnTo>
                    <a:pt x="50" y="83"/>
                  </a:lnTo>
                  <a:lnTo>
                    <a:pt x="97" y="0"/>
                  </a:lnTo>
                  <a:lnTo>
                    <a:pt x="100" y="259"/>
                  </a:lnTo>
                  <a:lnTo>
                    <a:pt x="100" y="259"/>
                  </a:lnTo>
                  <a:lnTo>
                    <a:pt x="0" y="423"/>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5" name="Freeform 6"/>
            <p:cNvSpPr>
              <a:spLocks/>
            </p:cNvSpPr>
            <p:nvPr/>
          </p:nvSpPr>
          <p:spPr bwMode="auto">
            <a:xfrm>
              <a:off x="3869375" y="1607667"/>
              <a:ext cx="158775" cy="1101558"/>
            </a:xfrm>
            <a:custGeom>
              <a:avLst/>
              <a:gdLst>
                <a:gd name="T0" fmla="*/ 0 w 49"/>
                <a:gd name="T1" fmla="*/ 351 h 351"/>
                <a:gd name="T2" fmla="*/ 2 w 49"/>
                <a:gd name="T3" fmla="*/ 347 h 351"/>
                <a:gd name="T4" fmla="*/ 49 w 49"/>
                <a:gd name="T5" fmla="*/ 0 h 351"/>
                <a:gd name="T6" fmla="*/ 49 w 49"/>
                <a:gd name="T7" fmla="*/ 268 h 351"/>
                <a:gd name="T8" fmla="*/ 0 w 49"/>
                <a:gd name="T9" fmla="*/ 351 h 351"/>
              </a:gdLst>
              <a:ahLst/>
              <a:cxnLst>
                <a:cxn ang="0">
                  <a:pos x="T0" y="T1"/>
                </a:cxn>
                <a:cxn ang="0">
                  <a:pos x="T2" y="T3"/>
                </a:cxn>
                <a:cxn ang="0">
                  <a:pos x="T4" y="T5"/>
                </a:cxn>
                <a:cxn ang="0">
                  <a:pos x="T6" y="T7"/>
                </a:cxn>
                <a:cxn ang="0">
                  <a:pos x="T8" y="T9"/>
                </a:cxn>
              </a:cxnLst>
              <a:rect l="0" t="0" r="r" b="b"/>
              <a:pathLst>
                <a:path w="49" h="351">
                  <a:moveTo>
                    <a:pt x="0" y="351"/>
                  </a:moveTo>
                  <a:lnTo>
                    <a:pt x="2" y="347"/>
                  </a:lnTo>
                  <a:lnTo>
                    <a:pt x="49" y="0"/>
                  </a:lnTo>
                  <a:lnTo>
                    <a:pt x="49" y="268"/>
                  </a:lnTo>
                  <a:lnTo>
                    <a:pt x="0" y="35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6" name="Freeform 7"/>
            <p:cNvSpPr>
              <a:spLocks/>
            </p:cNvSpPr>
            <p:nvPr/>
          </p:nvSpPr>
          <p:spPr bwMode="auto">
            <a:xfrm>
              <a:off x="3416157" y="4036714"/>
              <a:ext cx="608838" cy="1839068"/>
            </a:xfrm>
            <a:custGeom>
              <a:avLst/>
              <a:gdLst>
                <a:gd name="T0" fmla="*/ 0 w 194"/>
                <a:gd name="T1" fmla="*/ 586 h 586"/>
                <a:gd name="T2" fmla="*/ 50 w 194"/>
                <a:gd name="T3" fmla="*/ 242 h 586"/>
                <a:gd name="T4" fmla="*/ 194 w 194"/>
                <a:gd name="T5" fmla="*/ 0 h 586"/>
                <a:gd name="T6" fmla="*/ 194 w 194"/>
                <a:gd name="T7" fmla="*/ 261 h 586"/>
                <a:gd name="T8" fmla="*/ 0 w 194"/>
                <a:gd name="T9" fmla="*/ 586 h 586"/>
              </a:gdLst>
              <a:ahLst/>
              <a:cxnLst>
                <a:cxn ang="0">
                  <a:pos x="T0" y="T1"/>
                </a:cxn>
                <a:cxn ang="0">
                  <a:pos x="T2" y="T3"/>
                </a:cxn>
                <a:cxn ang="0">
                  <a:pos x="T4" y="T5"/>
                </a:cxn>
                <a:cxn ang="0">
                  <a:pos x="T6" y="T7"/>
                </a:cxn>
                <a:cxn ang="0">
                  <a:pos x="T8" y="T9"/>
                </a:cxn>
              </a:cxnLst>
              <a:rect l="0" t="0" r="r" b="b"/>
              <a:pathLst>
                <a:path w="194" h="586">
                  <a:moveTo>
                    <a:pt x="0" y="586"/>
                  </a:moveTo>
                  <a:lnTo>
                    <a:pt x="50" y="242"/>
                  </a:lnTo>
                  <a:lnTo>
                    <a:pt x="194" y="0"/>
                  </a:lnTo>
                  <a:lnTo>
                    <a:pt x="194" y="261"/>
                  </a:lnTo>
                  <a:lnTo>
                    <a:pt x="0" y="586"/>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7" name="Freeform 8"/>
            <p:cNvSpPr>
              <a:spLocks/>
            </p:cNvSpPr>
            <p:nvPr/>
          </p:nvSpPr>
          <p:spPr bwMode="auto">
            <a:xfrm>
              <a:off x="3563524" y="3239575"/>
              <a:ext cx="461471" cy="1578586"/>
            </a:xfrm>
            <a:custGeom>
              <a:avLst/>
              <a:gdLst>
                <a:gd name="T0" fmla="*/ 0 w 144"/>
                <a:gd name="T1" fmla="*/ 503 h 503"/>
                <a:gd name="T2" fmla="*/ 2 w 144"/>
                <a:gd name="T3" fmla="*/ 496 h 503"/>
                <a:gd name="T4" fmla="*/ 50 w 144"/>
                <a:gd name="T5" fmla="*/ 159 h 503"/>
                <a:gd name="T6" fmla="*/ 144 w 144"/>
                <a:gd name="T7" fmla="*/ 0 h 503"/>
                <a:gd name="T8" fmla="*/ 144 w 144"/>
                <a:gd name="T9" fmla="*/ 254 h 503"/>
                <a:gd name="T10" fmla="*/ 0 w 144"/>
                <a:gd name="T11" fmla="*/ 503 h 503"/>
              </a:gdLst>
              <a:ahLst/>
              <a:cxnLst>
                <a:cxn ang="0">
                  <a:pos x="T0" y="T1"/>
                </a:cxn>
                <a:cxn ang="0">
                  <a:pos x="T2" y="T3"/>
                </a:cxn>
                <a:cxn ang="0">
                  <a:pos x="T4" y="T5"/>
                </a:cxn>
                <a:cxn ang="0">
                  <a:pos x="T6" y="T7"/>
                </a:cxn>
                <a:cxn ang="0">
                  <a:pos x="T8" y="T9"/>
                </a:cxn>
                <a:cxn ang="0">
                  <a:pos x="T10" y="T11"/>
                </a:cxn>
              </a:cxnLst>
              <a:rect l="0" t="0" r="r" b="b"/>
              <a:pathLst>
                <a:path w="144" h="503">
                  <a:moveTo>
                    <a:pt x="0" y="503"/>
                  </a:moveTo>
                  <a:lnTo>
                    <a:pt x="2" y="496"/>
                  </a:lnTo>
                  <a:lnTo>
                    <a:pt x="50" y="159"/>
                  </a:lnTo>
                  <a:lnTo>
                    <a:pt x="144" y="0"/>
                  </a:lnTo>
                  <a:lnTo>
                    <a:pt x="144" y="254"/>
                  </a:lnTo>
                  <a:lnTo>
                    <a:pt x="0" y="503"/>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8" name="Freeform 9"/>
            <p:cNvSpPr>
              <a:spLocks/>
            </p:cNvSpPr>
            <p:nvPr/>
          </p:nvSpPr>
          <p:spPr bwMode="auto">
            <a:xfrm>
              <a:off x="2151435" y="1601361"/>
              <a:ext cx="1879867" cy="4274421"/>
            </a:xfrm>
            <a:custGeom>
              <a:avLst/>
              <a:gdLst>
                <a:gd name="T0" fmla="*/ 192 w 253"/>
                <a:gd name="T1" fmla="*/ 432 h 574"/>
                <a:gd name="T2" fmla="*/ 192 w 253"/>
                <a:gd name="T3" fmla="*/ 429 h 574"/>
                <a:gd name="T4" fmla="*/ 212 w 253"/>
                <a:gd name="T5" fmla="*/ 289 h 574"/>
                <a:gd name="T6" fmla="*/ 212 w 253"/>
                <a:gd name="T7" fmla="*/ 290 h 574"/>
                <a:gd name="T8" fmla="*/ 233 w 253"/>
                <a:gd name="T9" fmla="*/ 147 h 574"/>
                <a:gd name="T10" fmla="*/ 233 w 253"/>
                <a:gd name="T11" fmla="*/ 147 h 574"/>
                <a:gd name="T12" fmla="*/ 233 w 253"/>
                <a:gd name="T13" fmla="*/ 145 h 574"/>
                <a:gd name="T14" fmla="*/ 253 w 253"/>
                <a:gd name="T15" fmla="*/ 0 h 574"/>
                <a:gd name="T16" fmla="*/ 15 w 253"/>
                <a:gd name="T17" fmla="*/ 386 h 574"/>
                <a:gd name="T18" fmla="*/ 12 w 253"/>
                <a:gd name="T19" fmla="*/ 391 h 574"/>
                <a:gd name="T20" fmla="*/ 11 w 253"/>
                <a:gd name="T21" fmla="*/ 392 h 574"/>
                <a:gd name="T22" fmla="*/ 9 w 253"/>
                <a:gd name="T23" fmla="*/ 397 h 574"/>
                <a:gd name="T24" fmla="*/ 8 w 253"/>
                <a:gd name="T25" fmla="*/ 399 h 574"/>
                <a:gd name="T26" fmla="*/ 5 w 253"/>
                <a:gd name="T27" fmla="*/ 405 h 574"/>
                <a:gd name="T28" fmla="*/ 5 w 253"/>
                <a:gd name="T29" fmla="*/ 405 h 574"/>
                <a:gd name="T30" fmla="*/ 3 w 253"/>
                <a:gd name="T31" fmla="*/ 411 h 574"/>
                <a:gd name="T32" fmla="*/ 3 w 253"/>
                <a:gd name="T33" fmla="*/ 413 h 574"/>
                <a:gd name="T34" fmla="*/ 2 w 253"/>
                <a:gd name="T35" fmla="*/ 418 h 574"/>
                <a:gd name="T36" fmla="*/ 2 w 253"/>
                <a:gd name="T37" fmla="*/ 419 h 574"/>
                <a:gd name="T38" fmla="*/ 1 w 253"/>
                <a:gd name="T39" fmla="*/ 426 h 574"/>
                <a:gd name="T40" fmla="*/ 0 w 253"/>
                <a:gd name="T41" fmla="*/ 427 h 574"/>
                <a:gd name="T42" fmla="*/ 0 w 253"/>
                <a:gd name="T43" fmla="*/ 432 h 574"/>
                <a:gd name="T44" fmla="*/ 0 w 253"/>
                <a:gd name="T45" fmla="*/ 434 h 574"/>
                <a:gd name="T46" fmla="*/ 0 w 253"/>
                <a:gd name="T47" fmla="*/ 440 h 574"/>
                <a:gd name="T48" fmla="*/ 0 w 253"/>
                <a:gd name="T49" fmla="*/ 440 h 574"/>
                <a:gd name="T50" fmla="*/ 1 w 253"/>
                <a:gd name="T51" fmla="*/ 446 h 574"/>
                <a:gd name="T52" fmla="*/ 1 w 253"/>
                <a:gd name="T53" fmla="*/ 448 h 574"/>
                <a:gd name="T54" fmla="*/ 2 w 253"/>
                <a:gd name="T55" fmla="*/ 453 h 574"/>
                <a:gd name="T56" fmla="*/ 2 w 253"/>
                <a:gd name="T57" fmla="*/ 454 h 574"/>
                <a:gd name="T58" fmla="*/ 4 w 253"/>
                <a:gd name="T59" fmla="*/ 460 h 574"/>
                <a:gd name="T60" fmla="*/ 4 w 253"/>
                <a:gd name="T61" fmla="*/ 462 h 574"/>
                <a:gd name="T62" fmla="*/ 6 w 253"/>
                <a:gd name="T63" fmla="*/ 467 h 574"/>
                <a:gd name="T64" fmla="*/ 7 w 253"/>
                <a:gd name="T65" fmla="*/ 468 h 574"/>
                <a:gd name="T66" fmla="*/ 9 w 253"/>
                <a:gd name="T67" fmla="*/ 475 h 574"/>
                <a:gd name="T68" fmla="*/ 10 w 253"/>
                <a:gd name="T69" fmla="*/ 475 h 574"/>
                <a:gd name="T70" fmla="*/ 13 w 253"/>
                <a:gd name="T71" fmla="*/ 481 h 574"/>
                <a:gd name="T72" fmla="*/ 14 w 253"/>
                <a:gd name="T73" fmla="*/ 482 h 574"/>
                <a:gd name="T74" fmla="*/ 17 w 253"/>
                <a:gd name="T75" fmla="*/ 487 h 574"/>
                <a:gd name="T76" fmla="*/ 17 w 253"/>
                <a:gd name="T77" fmla="*/ 488 h 574"/>
                <a:gd name="T78" fmla="*/ 22 w 253"/>
                <a:gd name="T79" fmla="*/ 494 h 574"/>
                <a:gd name="T80" fmla="*/ 23 w 253"/>
                <a:gd name="T81" fmla="*/ 496 h 574"/>
                <a:gd name="T82" fmla="*/ 27 w 253"/>
                <a:gd name="T83" fmla="*/ 500 h 574"/>
                <a:gd name="T84" fmla="*/ 28 w 253"/>
                <a:gd name="T85" fmla="*/ 502 h 574"/>
                <a:gd name="T86" fmla="*/ 33 w 253"/>
                <a:gd name="T87" fmla="*/ 507 h 574"/>
                <a:gd name="T88" fmla="*/ 33 w 253"/>
                <a:gd name="T89" fmla="*/ 508 h 574"/>
                <a:gd name="T90" fmla="*/ 39 w 253"/>
                <a:gd name="T91" fmla="*/ 513 h 574"/>
                <a:gd name="T92" fmla="*/ 41 w 253"/>
                <a:gd name="T93" fmla="*/ 515 h 574"/>
                <a:gd name="T94" fmla="*/ 46 w 253"/>
                <a:gd name="T95" fmla="*/ 519 h 574"/>
                <a:gd name="T96" fmla="*/ 47 w 253"/>
                <a:gd name="T97" fmla="*/ 520 h 574"/>
                <a:gd name="T98" fmla="*/ 54 w 253"/>
                <a:gd name="T99" fmla="*/ 525 h 574"/>
                <a:gd name="T100" fmla="*/ 56 w 253"/>
                <a:gd name="T101" fmla="*/ 526 h 574"/>
                <a:gd name="T102" fmla="*/ 61 w 253"/>
                <a:gd name="T103" fmla="*/ 531 h 574"/>
                <a:gd name="T104" fmla="*/ 64 w 253"/>
                <a:gd name="T105" fmla="*/ 532 h 574"/>
                <a:gd name="T106" fmla="*/ 71 w 253"/>
                <a:gd name="T107" fmla="*/ 537 h 574"/>
                <a:gd name="T108" fmla="*/ 172 w 253"/>
                <a:gd name="T109" fmla="*/ 574 h 574"/>
                <a:gd name="T110" fmla="*/ 192 w 253"/>
                <a:gd name="T111" fmla="*/ 43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574">
                  <a:moveTo>
                    <a:pt x="192" y="432"/>
                  </a:moveTo>
                  <a:cubicBezTo>
                    <a:pt x="192" y="429"/>
                    <a:pt x="192" y="429"/>
                    <a:pt x="192" y="429"/>
                  </a:cubicBezTo>
                  <a:cubicBezTo>
                    <a:pt x="212" y="289"/>
                    <a:pt x="212" y="289"/>
                    <a:pt x="212" y="289"/>
                  </a:cubicBezTo>
                  <a:cubicBezTo>
                    <a:pt x="212" y="290"/>
                    <a:pt x="212" y="290"/>
                    <a:pt x="212" y="290"/>
                  </a:cubicBezTo>
                  <a:cubicBezTo>
                    <a:pt x="233" y="147"/>
                    <a:pt x="233" y="147"/>
                    <a:pt x="233" y="147"/>
                  </a:cubicBezTo>
                  <a:cubicBezTo>
                    <a:pt x="233" y="147"/>
                    <a:pt x="233" y="147"/>
                    <a:pt x="233" y="147"/>
                  </a:cubicBezTo>
                  <a:cubicBezTo>
                    <a:pt x="233" y="145"/>
                    <a:pt x="233" y="145"/>
                    <a:pt x="233" y="145"/>
                  </a:cubicBezTo>
                  <a:cubicBezTo>
                    <a:pt x="253" y="0"/>
                    <a:pt x="253" y="0"/>
                    <a:pt x="253" y="0"/>
                  </a:cubicBezTo>
                  <a:cubicBezTo>
                    <a:pt x="174" y="129"/>
                    <a:pt x="94" y="257"/>
                    <a:pt x="15" y="386"/>
                  </a:cubicBezTo>
                  <a:cubicBezTo>
                    <a:pt x="14" y="387"/>
                    <a:pt x="13" y="389"/>
                    <a:pt x="12" y="391"/>
                  </a:cubicBezTo>
                  <a:cubicBezTo>
                    <a:pt x="11" y="392"/>
                    <a:pt x="11" y="392"/>
                    <a:pt x="11" y="392"/>
                  </a:cubicBezTo>
                  <a:cubicBezTo>
                    <a:pt x="10" y="394"/>
                    <a:pt x="9" y="396"/>
                    <a:pt x="9" y="397"/>
                  </a:cubicBezTo>
                  <a:cubicBezTo>
                    <a:pt x="8" y="398"/>
                    <a:pt x="8" y="398"/>
                    <a:pt x="8" y="399"/>
                  </a:cubicBezTo>
                  <a:cubicBezTo>
                    <a:pt x="7" y="401"/>
                    <a:pt x="6" y="403"/>
                    <a:pt x="5" y="405"/>
                  </a:cubicBezTo>
                  <a:cubicBezTo>
                    <a:pt x="5" y="405"/>
                    <a:pt x="5" y="405"/>
                    <a:pt x="5" y="405"/>
                  </a:cubicBezTo>
                  <a:cubicBezTo>
                    <a:pt x="5" y="407"/>
                    <a:pt x="4" y="409"/>
                    <a:pt x="3" y="411"/>
                  </a:cubicBezTo>
                  <a:cubicBezTo>
                    <a:pt x="3" y="412"/>
                    <a:pt x="3" y="412"/>
                    <a:pt x="3" y="413"/>
                  </a:cubicBezTo>
                  <a:cubicBezTo>
                    <a:pt x="3" y="415"/>
                    <a:pt x="2" y="416"/>
                    <a:pt x="2" y="418"/>
                  </a:cubicBezTo>
                  <a:cubicBezTo>
                    <a:pt x="2" y="418"/>
                    <a:pt x="2" y="419"/>
                    <a:pt x="2" y="419"/>
                  </a:cubicBezTo>
                  <a:cubicBezTo>
                    <a:pt x="1" y="421"/>
                    <a:pt x="1" y="423"/>
                    <a:pt x="1" y="426"/>
                  </a:cubicBezTo>
                  <a:cubicBezTo>
                    <a:pt x="1" y="426"/>
                    <a:pt x="1" y="426"/>
                    <a:pt x="0" y="427"/>
                  </a:cubicBezTo>
                  <a:cubicBezTo>
                    <a:pt x="0" y="429"/>
                    <a:pt x="0" y="430"/>
                    <a:pt x="0" y="432"/>
                  </a:cubicBezTo>
                  <a:cubicBezTo>
                    <a:pt x="0" y="432"/>
                    <a:pt x="0" y="433"/>
                    <a:pt x="0" y="434"/>
                  </a:cubicBezTo>
                  <a:cubicBezTo>
                    <a:pt x="0" y="436"/>
                    <a:pt x="0" y="438"/>
                    <a:pt x="0" y="440"/>
                  </a:cubicBezTo>
                  <a:cubicBezTo>
                    <a:pt x="0" y="440"/>
                    <a:pt x="0" y="440"/>
                    <a:pt x="0" y="440"/>
                  </a:cubicBezTo>
                  <a:cubicBezTo>
                    <a:pt x="0" y="442"/>
                    <a:pt x="1" y="444"/>
                    <a:pt x="1" y="446"/>
                  </a:cubicBezTo>
                  <a:cubicBezTo>
                    <a:pt x="1" y="447"/>
                    <a:pt x="1" y="447"/>
                    <a:pt x="1" y="448"/>
                  </a:cubicBezTo>
                  <a:cubicBezTo>
                    <a:pt x="1" y="450"/>
                    <a:pt x="2" y="451"/>
                    <a:pt x="2" y="453"/>
                  </a:cubicBezTo>
                  <a:cubicBezTo>
                    <a:pt x="2" y="453"/>
                    <a:pt x="2" y="454"/>
                    <a:pt x="2" y="454"/>
                  </a:cubicBezTo>
                  <a:cubicBezTo>
                    <a:pt x="3" y="456"/>
                    <a:pt x="3" y="458"/>
                    <a:pt x="4" y="460"/>
                  </a:cubicBezTo>
                  <a:cubicBezTo>
                    <a:pt x="4" y="461"/>
                    <a:pt x="4" y="461"/>
                    <a:pt x="4" y="462"/>
                  </a:cubicBezTo>
                  <a:cubicBezTo>
                    <a:pt x="5" y="463"/>
                    <a:pt x="5" y="465"/>
                    <a:pt x="6" y="467"/>
                  </a:cubicBezTo>
                  <a:cubicBezTo>
                    <a:pt x="6" y="467"/>
                    <a:pt x="7" y="468"/>
                    <a:pt x="7" y="468"/>
                  </a:cubicBezTo>
                  <a:cubicBezTo>
                    <a:pt x="8" y="471"/>
                    <a:pt x="8" y="473"/>
                    <a:pt x="9" y="475"/>
                  </a:cubicBezTo>
                  <a:cubicBezTo>
                    <a:pt x="9" y="475"/>
                    <a:pt x="9" y="475"/>
                    <a:pt x="10" y="475"/>
                  </a:cubicBezTo>
                  <a:cubicBezTo>
                    <a:pt x="10" y="477"/>
                    <a:pt x="12" y="479"/>
                    <a:pt x="13" y="481"/>
                  </a:cubicBezTo>
                  <a:cubicBezTo>
                    <a:pt x="13" y="481"/>
                    <a:pt x="13" y="482"/>
                    <a:pt x="14" y="482"/>
                  </a:cubicBezTo>
                  <a:cubicBezTo>
                    <a:pt x="15" y="484"/>
                    <a:pt x="16" y="486"/>
                    <a:pt x="17" y="487"/>
                  </a:cubicBezTo>
                  <a:cubicBezTo>
                    <a:pt x="17" y="488"/>
                    <a:pt x="17" y="488"/>
                    <a:pt x="17" y="488"/>
                  </a:cubicBezTo>
                  <a:cubicBezTo>
                    <a:pt x="19" y="490"/>
                    <a:pt x="20" y="492"/>
                    <a:pt x="22" y="494"/>
                  </a:cubicBezTo>
                  <a:cubicBezTo>
                    <a:pt x="22" y="495"/>
                    <a:pt x="22" y="495"/>
                    <a:pt x="23" y="496"/>
                  </a:cubicBezTo>
                  <a:cubicBezTo>
                    <a:pt x="24" y="497"/>
                    <a:pt x="25" y="499"/>
                    <a:pt x="27" y="500"/>
                  </a:cubicBezTo>
                  <a:cubicBezTo>
                    <a:pt x="27" y="501"/>
                    <a:pt x="27" y="501"/>
                    <a:pt x="28" y="502"/>
                  </a:cubicBezTo>
                  <a:cubicBezTo>
                    <a:pt x="30" y="504"/>
                    <a:pt x="31" y="506"/>
                    <a:pt x="33" y="507"/>
                  </a:cubicBezTo>
                  <a:cubicBezTo>
                    <a:pt x="33" y="507"/>
                    <a:pt x="33" y="508"/>
                    <a:pt x="33" y="508"/>
                  </a:cubicBezTo>
                  <a:cubicBezTo>
                    <a:pt x="35" y="509"/>
                    <a:pt x="37" y="511"/>
                    <a:pt x="39" y="513"/>
                  </a:cubicBezTo>
                  <a:cubicBezTo>
                    <a:pt x="40" y="514"/>
                    <a:pt x="40" y="514"/>
                    <a:pt x="41" y="515"/>
                  </a:cubicBezTo>
                  <a:cubicBezTo>
                    <a:pt x="42" y="516"/>
                    <a:pt x="44" y="517"/>
                    <a:pt x="46" y="519"/>
                  </a:cubicBezTo>
                  <a:cubicBezTo>
                    <a:pt x="46" y="519"/>
                    <a:pt x="47" y="520"/>
                    <a:pt x="47" y="520"/>
                  </a:cubicBezTo>
                  <a:cubicBezTo>
                    <a:pt x="49" y="522"/>
                    <a:pt x="52" y="524"/>
                    <a:pt x="54" y="525"/>
                  </a:cubicBezTo>
                  <a:cubicBezTo>
                    <a:pt x="54" y="526"/>
                    <a:pt x="55" y="526"/>
                    <a:pt x="56" y="526"/>
                  </a:cubicBezTo>
                  <a:cubicBezTo>
                    <a:pt x="57" y="528"/>
                    <a:pt x="59" y="529"/>
                    <a:pt x="61" y="531"/>
                  </a:cubicBezTo>
                  <a:cubicBezTo>
                    <a:pt x="62" y="531"/>
                    <a:pt x="63" y="532"/>
                    <a:pt x="64" y="532"/>
                  </a:cubicBezTo>
                  <a:cubicBezTo>
                    <a:pt x="66" y="534"/>
                    <a:pt x="69" y="535"/>
                    <a:pt x="71" y="537"/>
                  </a:cubicBezTo>
                  <a:cubicBezTo>
                    <a:pt x="100" y="554"/>
                    <a:pt x="135" y="567"/>
                    <a:pt x="172" y="574"/>
                  </a:cubicBezTo>
                  <a:cubicBezTo>
                    <a:pt x="192" y="432"/>
                    <a:pt x="192" y="432"/>
                    <a:pt x="192" y="432"/>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pic>
          <p:nvPicPr>
            <p:cNvPr id="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0776"/>
              <a:ext cx="69044" cy="2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3914"/>
              <a:ext cx="69044" cy="2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2"/>
            <p:cNvSpPr>
              <a:spLocks/>
            </p:cNvSpPr>
            <p:nvPr/>
          </p:nvSpPr>
          <p:spPr bwMode="auto">
            <a:xfrm>
              <a:off x="4023763" y="1607638"/>
              <a:ext cx="1857898" cy="3590263"/>
            </a:xfrm>
            <a:custGeom>
              <a:avLst/>
              <a:gdLst>
                <a:gd name="T0" fmla="*/ 250 w 250"/>
                <a:gd name="T1" fmla="*/ 431 h 482"/>
                <a:gd name="T2" fmla="*/ 250 w 250"/>
                <a:gd name="T3" fmla="*/ 429 h 482"/>
                <a:gd name="T4" fmla="*/ 250 w 250"/>
                <a:gd name="T5" fmla="*/ 424 h 482"/>
                <a:gd name="T6" fmla="*/ 249 w 250"/>
                <a:gd name="T7" fmla="*/ 422 h 482"/>
                <a:gd name="T8" fmla="*/ 248 w 250"/>
                <a:gd name="T9" fmla="*/ 416 h 482"/>
                <a:gd name="T10" fmla="*/ 248 w 250"/>
                <a:gd name="T11" fmla="*/ 416 h 482"/>
                <a:gd name="T12" fmla="*/ 247 w 250"/>
                <a:gd name="T13" fmla="*/ 410 h 482"/>
                <a:gd name="T14" fmla="*/ 246 w 250"/>
                <a:gd name="T15" fmla="*/ 408 h 482"/>
                <a:gd name="T16" fmla="*/ 244 w 250"/>
                <a:gd name="T17" fmla="*/ 403 h 482"/>
                <a:gd name="T18" fmla="*/ 244 w 250"/>
                <a:gd name="T19" fmla="*/ 402 h 482"/>
                <a:gd name="T20" fmla="*/ 241 w 250"/>
                <a:gd name="T21" fmla="*/ 396 h 482"/>
                <a:gd name="T22" fmla="*/ 241 w 250"/>
                <a:gd name="T23" fmla="*/ 395 h 482"/>
                <a:gd name="T24" fmla="*/ 238 w 250"/>
                <a:gd name="T25" fmla="*/ 389 h 482"/>
                <a:gd name="T26" fmla="*/ 237 w 250"/>
                <a:gd name="T27" fmla="*/ 388 h 482"/>
                <a:gd name="T28" fmla="*/ 236 w 250"/>
                <a:gd name="T29" fmla="*/ 386 h 482"/>
                <a:gd name="T30" fmla="*/ 0 w 250"/>
                <a:gd name="T31" fmla="*/ 0 h 482"/>
                <a:gd name="T32" fmla="*/ 60 w 250"/>
                <a:gd name="T33" fmla="*/ 123 h 482"/>
                <a:gd name="T34" fmla="*/ 119 w 250"/>
                <a:gd name="T35" fmla="*/ 242 h 482"/>
                <a:gd name="T36" fmla="*/ 119 w 250"/>
                <a:gd name="T37" fmla="*/ 242 h 482"/>
                <a:gd name="T38" fmla="*/ 178 w 250"/>
                <a:gd name="T39" fmla="*/ 362 h 482"/>
                <a:gd name="T40" fmla="*/ 178 w 250"/>
                <a:gd name="T41" fmla="*/ 362 h 482"/>
                <a:gd name="T42" fmla="*/ 237 w 250"/>
                <a:gd name="T43" fmla="*/ 482 h 482"/>
                <a:gd name="T44" fmla="*/ 238 w 250"/>
                <a:gd name="T45" fmla="*/ 480 h 482"/>
                <a:gd name="T46" fmla="*/ 239 w 250"/>
                <a:gd name="T47" fmla="*/ 478 h 482"/>
                <a:gd name="T48" fmla="*/ 242 w 250"/>
                <a:gd name="T49" fmla="*/ 472 h 482"/>
                <a:gd name="T50" fmla="*/ 242 w 250"/>
                <a:gd name="T51" fmla="*/ 471 h 482"/>
                <a:gd name="T52" fmla="*/ 245 w 250"/>
                <a:gd name="T53" fmla="*/ 466 h 482"/>
                <a:gd name="T54" fmla="*/ 245 w 250"/>
                <a:gd name="T55" fmla="*/ 464 h 482"/>
                <a:gd name="T56" fmla="*/ 247 w 250"/>
                <a:gd name="T57" fmla="*/ 459 h 482"/>
                <a:gd name="T58" fmla="*/ 247 w 250"/>
                <a:gd name="T59" fmla="*/ 458 h 482"/>
                <a:gd name="T60" fmla="*/ 249 w 250"/>
                <a:gd name="T61" fmla="*/ 451 h 482"/>
                <a:gd name="T62" fmla="*/ 249 w 250"/>
                <a:gd name="T63" fmla="*/ 450 h 482"/>
                <a:gd name="T64" fmla="*/ 250 w 250"/>
                <a:gd name="T65" fmla="*/ 445 h 482"/>
                <a:gd name="T66" fmla="*/ 250 w 250"/>
                <a:gd name="T67" fmla="*/ 443 h 482"/>
                <a:gd name="T68" fmla="*/ 250 w 250"/>
                <a:gd name="T69" fmla="*/ 438 h 482"/>
                <a:gd name="T70" fmla="*/ 250 w 250"/>
                <a:gd name="T71" fmla="*/ 437 h 482"/>
                <a:gd name="T72" fmla="*/ 250 w 250"/>
                <a:gd name="T73" fmla="*/ 43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482">
                  <a:moveTo>
                    <a:pt x="250" y="431"/>
                  </a:moveTo>
                  <a:cubicBezTo>
                    <a:pt x="250" y="430"/>
                    <a:pt x="250" y="429"/>
                    <a:pt x="250" y="429"/>
                  </a:cubicBezTo>
                  <a:cubicBezTo>
                    <a:pt x="250" y="427"/>
                    <a:pt x="250" y="426"/>
                    <a:pt x="250" y="424"/>
                  </a:cubicBezTo>
                  <a:cubicBezTo>
                    <a:pt x="250" y="423"/>
                    <a:pt x="249" y="423"/>
                    <a:pt x="249" y="422"/>
                  </a:cubicBezTo>
                  <a:cubicBezTo>
                    <a:pt x="249" y="420"/>
                    <a:pt x="249" y="418"/>
                    <a:pt x="248" y="416"/>
                  </a:cubicBezTo>
                  <a:cubicBezTo>
                    <a:pt x="248" y="416"/>
                    <a:pt x="248" y="416"/>
                    <a:pt x="248" y="416"/>
                  </a:cubicBezTo>
                  <a:cubicBezTo>
                    <a:pt x="248" y="414"/>
                    <a:pt x="247" y="412"/>
                    <a:pt x="247" y="410"/>
                  </a:cubicBezTo>
                  <a:cubicBezTo>
                    <a:pt x="246" y="409"/>
                    <a:pt x="246" y="409"/>
                    <a:pt x="246" y="408"/>
                  </a:cubicBezTo>
                  <a:cubicBezTo>
                    <a:pt x="246" y="406"/>
                    <a:pt x="245" y="405"/>
                    <a:pt x="244" y="403"/>
                  </a:cubicBezTo>
                  <a:cubicBezTo>
                    <a:pt x="244" y="403"/>
                    <a:pt x="244" y="402"/>
                    <a:pt x="244" y="402"/>
                  </a:cubicBezTo>
                  <a:cubicBezTo>
                    <a:pt x="243" y="400"/>
                    <a:pt x="242" y="398"/>
                    <a:pt x="241" y="396"/>
                  </a:cubicBezTo>
                  <a:cubicBezTo>
                    <a:pt x="241" y="395"/>
                    <a:pt x="241" y="395"/>
                    <a:pt x="241" y="395"/>
                  </a:cubicBezTo>
                  <a:cubicBezTo>
                    <a:pt x="240" y="393"/>
                    <a:pt x="239" y="391"/>
                    <a:pt x="238" y="389"/>
                  </a:cubicBezTo>
                  <a:cubicBezTo>
                    <a:pt x="238" y="389"/>
                    <a:pt x="237" y="388"/>
                    <a:pt x="237" y="388"/>
                  </a:cubicBezTo>
                  <a:cubicBezTo>
                    <a:pt x="236" y="387"/>
                    <a:pt x="236" y="387"/>
                    <a:pt x="236" y="386"/>
                  </a:cubicBezTo>
                  <a:cubicBezTo>
                    <a:pt x="157" y="257"/>
                    <a:pt x="78" y="128"/>
                    <a:pt x="0" y="0"/>
                  </a:cubicBezTo>
                  <a:cubicBezTo>
                    <a:pt x="60" y="123"/>
                    <a:pt x="60" y="123"/>
                    <a:pt x="60" y="123"/>
                  </a:cubicBezTo>
                  <a:cubicBezTo>
                    <a:pt x="119" y="242"/>
                    <a:pt x="119" y="242"/>
                    <a:pt x="119" y="242"/>
                  </a:cubicBezTo>
                  <a:cubicBezTo>
                    <a:pt x="119" y="242"/>
                    <a:pt x="119" y="242"/>
                    <a:pt x="119" y="242"/>
                  </a:cubicBezTo>
                  <a:cubicBezTo>
                    <a:pt x="178" y="362"/>
                    <a:pt x="178" y="362"/>
                    <a:pt x="178" y="362"/>
                  </a:cubicBezTo>
                  <a:cubicBezTo>
                    <a:pt x="178" y="362"/>
                    <a:pt x="178" y="362"/>
                    <a:pt x="178" y="362"/>
                  </a:cubicBezTo>
                  <a:cubicBezTo>
                    <a:pt x="237" y="482"/>
                    <a:pt x="237" y="482"/>
                    <a:pt x="237" y="482"/>
                  </a:cubicBezTo>
                  <a:cubicBezTo>
                    <a:pt x="238" y="481"/>
                    <a:pt x="238" y="480"/>
                    <a:pt x="238" y="480"/>
                  </a:cubicBezTo>
                  <a:cubicBezTo>
                    <a:pt x="239" y="479"/>
                    <a:pt x="239" y="478"/>
                    <a:pt x="239" y="478"/>
                  </a:cubicBezTo>
                  <a:cubicBezTo>
                    <a:pt x="240" y="476"/>
                    <a:pt x="241" y="474"/>
                    <a:pt x="242" y="472"/>
                  </a:cubicBezTo>
                  <a:cubicBezTo>
                    <a:pt x="242" y="472"/>
                    <a:pt x="242" y="471"/>
                    <a:pt x="242" y="471"/>
                  </a:cubicBezTo>
                  <a:cubicBezTo>
                    <a:pt x="243" y="469"/>
                    <a:pt x="244" y="468"/>
                    <a:pt x="245" y="466"/>
                  </a:cubicBezTo>
                  <a:cubicBezTo>
                    <a:pt x="245" y="465"/>
                    <a:pt x="245" y="464"/>
                    <a:pt x="245" y="464"/>
                  </a:cubicBezTo>
                  <a:cubicBezTo>
                    <a:pt x="246" y="462"/>
                    <a:pt x="246" y="461"/>
                    <a:pt x="247" y="459"/>
                  </a:cubicBezTo>
                  <a:cubicBezTo>
                    <a:pt x="247" y="459"/>
                    <a:pt x="247" y="458"/>
                    <a:pt x="247" y="458"/>
                  </a:cubicBezTo>
                  <a:cubicBezTo>
                    <a:pt x="248" y="455"/>
                    <a:pt x="248" y="453"/>
                    <a:pt x="249" y="451"/>
                  </a:cubicBezTo>
                  <a:cubicBezTo>
                    <a:pt x="249" y="451"/>
                    <a:pt x="249" y="450"/>
                    <a:pt x="249" y="450"/>
                  </a:cubicBezTo>
                  <a:cubicBezTo>
                    <a:pt x="249" y="448"/>
                    <a:pt x="250" y="447"/>
                    <a:pt x="250" y="445"/>
                  </a:cubicBezTo>
                  <a:cubicBezTo>
                    <a:pt x="250" y="444"/>
                    <a:pt x="250" y="444"/>
                    <a:pt x="250" y="443"/>
                  </a:cubicBezTo>
                  <a:cubicBezTo>
                    <a:pt x="250" y="441"/>
                    <a:pt x="250" y="440"/>
                    <a:pt x="250" y="438"/>
                  </a:cubicBezTo>
                  <a:cubicBezTo>
                    <a:pt x="250" y="437"/>
                    <a:pt x="250" y="437"/>
                    <a:pt x="250" y="437"/>
                  </a:cubicBezTo>
                  <a:cubicBezTo>
                    <a:pt x="250" y="435"/>
                    <a:pt x="250" y="433"/>
                    <a:pt x="250" y="431"/>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2" name="Freeform 14"/>
            <p:cNvSpPr>
              <a:spLocks/>
            </p:cNvSpPr>
            <p:nvPr/>
          </p:nvSpPr>
          <p:spPr bwMode="auto">
            <a:xfrm>
              <a:off x="4024996" y="3233299"/>
              <a:ext cx="1333795" cy="1073313"/>
            </a:xfrm>
            <a:custGeom>
              <a:avLst/>
              <a:gdLst>
                <a:gd name="T0" fmla="*/ 425 w 425"/>
                <a:gd name="T1" fmla="*/ 342 h 342"/>
                <a:gd name="T2" fmla="*/ 0 w 425"/>
                <a:gd name="T3" fmla="*/ 261 h 342"/>
                <a:gd name="T4" fmla="*/ 0 w 425"/>
                <a:gd name="T5" fmla="*/ 0 h 342"/>
                <a:gd name="T6" fmla="*/ 285 w 425"/>
                <a:gd name="T7" fmla="*/ 54 h 342"/>
                <a:gd name="T8" fmla="*/ 425 w 425"/>
                <a:gd name="T9" fmla="*/ 342 h 342"/>
              </a:gdLst>
              <a:ahLst/>
              <a:cxnLst>
                <a:cxn ang="0">
                  <a:pos x="T0" y="T1"/>
                </a:cxn>
                <a:cxn ang="0">
                  <a:pos x="T2" y="T3"/>
                </a:cxn>
                <a:cxn ang="0">
                  <a:pos x="T4" y="T5"/>
                </a:cxn>
                <a:cxn ang="0">
                  <a:pos x="T6" y="T7"/>
                </a:cxn>
                <a:cxn ang="0">
                  <a:pos x="T8" y="T9"/>
                </a:cxn>
              </a:cxnLst>
              <a:rect l="0" t="0" r="r" b="b"/>
              <a:pathLst>
                <a:path w="425" h="342">
                  <a:moveTo>
                    <a:pt x="425" y="342"/>
                  </a:moveTo>
                  <a:lnTo>
                    <a:pt x="0" y="261"/>
                  </a:lnTo>
                  <a:lnTo>
                    <a:pt x="0" y="0"/>
                  </a:lnTo>
                  <a:lnTo>
                    <a:pt x="285" y="54"/>
                  </a:lnTo>
                  <a:lnTo>
                    <a:pt x="425" y="34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3" name="Freeform 16"/>
            <p:cNvSpPr>
              <a:spLocks/>
            </p:cNvSpPr>
            <p:nvPr/>
          </p:nvSpPr>
          <p:spPr bwMode="auto">
            <a:xfrm>
              <a:off x="4024996" y="4036714"/>
              <a:ext cx="1770025" cy="1161186"/>
            </a:xfrm>
            <a:custGeom>
              <a:avLst/>
              <a:gdLst>
                <a:gd name="T0" fmla="*/ 564 w 564"/>
                <a:gd name="T1" fmla="*/ 370 h 370"/>
                <a:gd name="T2" fmla="*/ 0 w 564"/>
                <a:gd name="T3" fmla="*/ 261 h 370"/>
                <a:gd name="T4" fmla="*/ 0 w 564"/>
                <a:gd name="T5" fmla="*/ 0 h 370"/>
                <a:gd name="T6" fmla="*/ 422 w 564"/>
                <a:gd name="T7" fmla="*/ 81 h 370"/>
                <a:gd name="T8" fmla="*/ 564 w 564"/>
                <a:gd name="T9" fmla="*/ 370 h 370"/>
              </a:gdLst>
              <a:ahLst/>
              <a:cxnLst>
                <a:cxn ang="0">
                  <a:pos x="T0" y="T1"/>
                </a:cxn>
                <a:cxn ang="0">
                  <a:pos x="T2" y="T3"/>
                </a:cxn>
                <a:cxn ang="0">
                  <a:pos x="T4" y="T5"/>
                </a:cxn>
                <a:cxn ang="0">
                  <a:pos x="T6" y="T7"/>
                </a:cxn>
                <a:cxn ang="0">
                  <a:pos x="T8" y="T9"/>
                </a:cxn>
              </a:cxnLst>
              <a:rect l="0" t="0" r="r" b="b"/>
              <a:pathLst>
                <a:path w="564" h="370">
                  <a:moveTo>
                    <a:pt x="564" y="370"/>
                  </a:moveTo>
                  <a:lnTo>
                    <a:pt x="0" y="261"/>
                  </a:lnTo>
                  <a:lnTo>
                    <a:pt x="0" y="0"/>
                  </a:lnTo>
                  <a:lnTo>
                    <a:pt x="422" y="81"/>
                  </a:lnTo>
                  <a:lnTo>
                    <a:pt x="564" y="3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4" name="Freeform 19"/>
            <p:cNvSpPr>
              <a:spLocks/>
            </p:cNvSpPr>
            <p:nvPr/>
          </p:nvSpPr>
          <p:spPr bwMode="auto">
            <a:xfrm>
              <a:off x="4024996" y="2442436"/>
              <a:ext cx="894427" cy="969747"/>
            </a:xfrm>
            <a:custGeom>
              <a:avLst/>
              <a:gdLst>
                <a:gd name="T0" fmla="*/ 285 w 285"/>
                <a:gd name="T1" fmla="*/ 309 h 309"/>
                <a:gd name="T2" fmla="*/ 0 w 285"/>
                <a:gd name="T3" fmla="*/ 254 h 309"/>
                <a:gd name="T4" fmla="*/ 0 w 285"/>
                <a:gd name="T5" fmla="*/ 0 h 309"/>
                <a:gd name="T6" fmla="*/ 143 w 285"/>
                <a:gd name="T7" fmla="*/ 22 h 309"/>
                <a:gd name="T8" fmla="*/ 285 w 285"/>
                <a:gd name="T9" fmla="*/ 309 h 309"/>
              </a:gdLst>
              <a:ahLst/>
              <a:cxnLst>
                <a:cxn ang="0">
                  <a:pos x="T0" y="T1"/>
                </a:cxn>
                <a:cxn ang="0">
                  <a:pos x="T2" y="T3"/>
                </a:cxn>
                <a:cxn ang="0">
                  <a:pos x="T4" y="T5"/>
                </a:cxn>
                <a:cxn ang="0">
                  <a:pos x="T6" y="T7"/>
                </a:cxn>
                <a:cxn ang="0">
                  <a:pos x="T8" y="T9"/>
                </a:cxn>
              </a:cxnLst>
              <a:rect l="0" t="0" r="r" b="b"/>
              <a:pathLst>
                <a:path w="285" h="309">
                  <a:moveTo>
                    <a:pt x="285" y="309"/>
                  </a:moveTo>
                  <a:lnTo>
                    <a:pt x="0" y="254"/>
                  </a:lnTo>
                  <a:lnTo>
                    <a:pt x="0" y="0"/>
                  </a:lnTo>
                  <a:lnTo>
                    <a:pt x="143" y="22"/>
                  </a:lnTo>
                  <a:lnTo>
                    <a:pt x="285" y="3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5" name="Freeform 20"/>
            <p:cNvSpPr>
              <a:spLocks/>
            </p:cNvSpPr>
            <p:nvPr/>
          </p:nvSpPr>
          <p:spPr bwMode="auto">
            <a:xfrm>
              <a:off x="4024996" y="1601361"/>
              <a:ext cx="461336" cy="938364"/>
            </a:xfrm>
            <a:custGeom>
              <a:avLst/>
              <a:gdLst>
                <a:gd name="T0" fmla="*/ 147 w 147"/>
                <a:gd name="T1" fmla="*/ 299 h 299"/>
                <a:gd name="T2" fmla="*/ 0 w 147"/>
                <a:gd name="T3" fmla="*/ 268 h 299"/>
                <a:gd name="T4" fmla="*/ 0 w 147"/>
                <a:gd name="T5" fmla="*/ 0 h 299"/>
                <a:gd name="T6" fmla="*/ 147 w 147"/>
                <a:gd name="T7" fmla="*/ 299 h 299"/>
              </a:gdLst>
              <a:ahLst/>
              <a:cxnLst>
                <a:cxn ang="0">
                  <a:pos x="T0" y="T1"/>
                </a:cxn>
                <a:cxn ang="0">
                  <a:pos x="T2" y="T3"/>
                </a:cxn>
                <a:cxn ang="0">
                  <a:pos x="T4" y="T5"/>
                </a:cxn>
                <a:cxn ang="0">
                  <a:pos x="T6" y="T7"/>
                </a:cxn>
              </a:cxnLst>
              <a:rect l="0" t="0" r="r" b="b"/>
              <a:pathLst>
                <a:path w="147" h="299">
                  <a:moveTo>
                    <a:pt x="147" y="299"/>
                  </a:moveTo>
                  <a:lnTo>
                    <a:pt x="0" y="268"/>
                  </a:lnTo>
                  <a:lnTo>
                    <a:pt x="0" y="0"/>
                  </a:lnTo>
                  <a:lnTo>
                    <a:pt x="147" y="29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grpSp>
      <p:sp>
        <p:nvSpPr>
          <p:cNvPr id="16" name="Right Arrow 15"/>
          <p:cNvSpPr/>
          <p:nvPr/>
        </p:nvSpPr>
        <p:spPr>
          <a:xfrm>
            <a:off x="4663786" y="2259380"/>
            <a:ext cx="2728209"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8" name="Right Arrow 17"/>
          <p:cNvSpPr/>
          <p:nvPr/>
        </p:nvSpPr>
        <p:spPr>
          <a:xfrm>
            <a:off x="5383313" y="3090744"/>
            <a:ext cx="2008682"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0" name="Right Arrow 19"/>
          <p:cNvSpPr/>
          <p:nvPr/>
        </p:nvSpPr>
        <p:spPr>
          <a:xfrm>
            <a:off x="5710325" y="4002589"/>
            <a:ext cx="1681669"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2" name="Right Arrow 21"/>
          <p:cNvSpPr/>
          <p:nvPr/>
        </p:nvSpPr>
        <p:spPr>
          <a:xfrm>
            <a:off x="6142823" y="4849672"/>
            <a:ext cx="1249171" cy="508944"/>
          </a:xfrm>
          <a:prstGeom prst="rightArrow">
            <a:avLst/>
          </a:prstGeom>
          <a:gradFill>
            <a:gsLst>
              <a:gs pos="0">
                <a:schemeClr val="bg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4" name="Rectangle 23"/>
          <p:cNvSpPr/>
          <p:nvPr/>
        </p:nvSpPr>
        <p:spPr>
          <a:xfrm>
            <a:off x="7497868" y="2159909"/>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5" name="Rectangle 24"/>
          <p:cNvSpPr/>
          <p:nvPr/>
        </p:nvSpPr>
        <p:spPr>
          <a:xfrm>
            <a:off x="7497868" y="3023340"/>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6" name="Rectangle 25"/>
          <p:cNvSpPr/>
          <p:nvPr/>
        </p:nvSpPr>
        <p:spPr>
          <a:xfrm>
            <a:off x="7497868" y="3886771"/>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7" name="Rectangle 26"/>
          <p:cNvSpPr/>
          <p:nvPr/>
        </p:nvSpPr>
        <p:spPr>
          <a:xfrm>
            <a:off x="7497868" y="4750201"/>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8668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1000"/>
                                        <p:tgtEl>
                                          <p:spTgt spid="18"/>
                                        </p:tgtEl>
                                      </p:cBhvr>
                                    </p:animEffect>
                                  </p:childTnLst>
                                </p:cTn>
                              </p:par>
                              <p:par>
                                <p:cTn id="14" presetID="22" presetClass="entr" presetSubtype="8" fill="hold" grpId="0"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1000"/>
                                        <p:tgtEl>
                                          <p:spTgt spid="22"/>
                                        </p:tgtEl>
                                      </p:cBhvr>
                                    </p:animEffect>
                                  </p:childTnLst>
                                </p:cTn>
                              </p:par>
                              <p:par>
                                <p:cTn id="20" presetID="10" presetClass="entr" presetSubtype="0" fill="hold" grpId="0" nodeType="withEffect">
                                  <p:stCondLst>
                                    <p:cond delay="19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10" presetClass="entr" presetSubtype="0" fill="hold" grpId="0" nodeType="withEffect">
                                  <p:stCondLst>
                                    <p:cond delay="19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par>
                                <p:cTn id="26" presetID="10" presetClass="entr" presetSubtype="0" fill="hold" grpId="0" nodeType="withEffect">
                                  <p:stCondLst>
                                    <p:cond delay="19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childTnLst>
                                </p:cTn>
                              </p:par>
                              <p:par>
                                <p:cTn id="29" presetID="10" presetClass="entr" presetSubtype="0" fill="hold" grpId="0" nodeType="withEffect">
                                  <p:stCondLst>
                                    <p:cond delay="19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p:bldP spid="25" grpId="0"/>
      <p:bldP spid="26"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8056602" y="2309138"/>
            <a:ext cx="876143"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4" name="Right Arrow 3"/>
          <p:cNvSpPr/>
          <p:nvPr/>
        </p:nvSpPr>
        <p:spPr>
          <a:xfrm flipH="1">
            <a:off x="2971924" y="3561110"/>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nvGrpSpPr>
          <p:cNvPr id="5" name="Group 4"/>
          <p:cNvGrpSpPr>
            <a:grpSpLocks noChangeAspect="1"/>
          </p:cNvGrpSpPr>
          <p:nvPr/>
        </p:nvGrpSpPr>
        <p:grpSpPr bwMode="auto">
          <a:xfrm>
            <a:off x="3946079" y="1632316"/>
            <a:ext cx="4069345" cy="5361709"/>
            <a:chOff x="3076" y="1157"/>
            <a:chExt cx="1524" cy="2008"/>
          </a:xfrm>
        </p:grpSpPr>
        <p:sp>
          <p:nvSpPr>
            <p:cNvPr id="6" name="Freeform 5"/>
            <p:cNvSpPr>
              <a:spLocks/>
            </p:cNvSpPr>
            <p:nvPr/>
          </p:nvSpPr>
          <p:spPr bwMode="auto">
            <a:xfrm>
              <a:off x="3076" y="1157"/>
              <a:ext cx="1524" cy="2008"/>
            </a:xfrm>
            <a:custGeom>
              <a:avLst/>
              <a:gdLst>
                <a:gd name="T0" fmla="*/ 605 w 642"/>
                <a:gd name="T1" fmla="*/ 338 h 847"/>
                <a:gd name="T2" fmla="*/ 609 w 642"/>
                <a:gd name="T3" fmla="*/ 293 h 847"/>
                <a:gd name="T4" fmla="*/ 600 w 642"/>
                <a:gd name="T5" fmla="*/ 241 h 847"/>
                <a:gd name="T6" fmla="*/ 581 w 642"/>
                <a:gd name="T7" fmla="*/ 170 h 847"/>
                <a:gd name="T8" fmla="*/ 555 w 642"/>
                <a:gd name="T9" fmla="*/ 112 h 847"/>
                <a:gd name="T10" fmla="*/ 287 w 642"/>
                <a:gd name="T11" fmla="*/ 0 h 847"/>
                <a:gd name="T12" fmla="*/ 0 w 642"/>
                <a:gd name="T13" fmla="*/ 265 h 847"/>
                <a:gd name="T14" fmla="*/ 2 w 642"/>
                <a:gd name="T15" fmla="*/ 300 h 847"/>
                <a:gd name="T16" fmla="*/ 34 w 642"/>
                <a:gd name="T17" fmla="*/ 404 h 847"/>
                <a:gd name="T18" fmla="*/ 63 w 642"/>
                <a:gd name="T19" fmla="*/ 447 h 847"/>
                <a:gd name="T20" fmla="*/ 81 w 642"/>
                <a:gd name="T21" fmla="*/ 469 h 847"/>
                <a:gd name="T22" fmla="*/ 99 w 642"/>
                <a:gd name="T23" fmla="*/ 486 h 847"/>
                <a:gd name="T24" fmla="*/ 101 w 642"/>
                <a:gd name="T25" fmla="*/ 492 h 847"/>
                <a:gd name="T26" fmla="*/ 100 w 642"/>
                <a:gd name="T27" fmla="*/ 549 h 847"/>
                <a:gd name="T28" fmla="*/ 92 w 642"/>
                <a:gd name="T29" fmla="*/ 606 h 847"/>
                <a:gd name="T30" fmla="*/ 77 w 642"/>
                <a:gd name="T31" fmla="*/ 644 h 847"/>
                <a:gd name="T32" fmla="*/ 117 w 642"/>
                <a:gd name="T33" fmla="*/ 626 h 847"/>
                <a:gd name="T34" fmla="*/ 124 w 642"/>
                <a:gd name="T35" fmla="*/ 587 h 847"/>
                <a:gd name="T36" fmla="*/ 129 w 642"/>
                <a:gd name="T37" fmla="*/ 511 h 847"/>
                <a:gd name="T38" fmla="*/ 124 w 642"/>
                <a:gd name="T39" fmla="*/ 477 h 847"/>
                <a:gd name="T40" fmla="*/ 118 w 642"/>
                <a:gd name="T41" fmla="*/ 467 h 847"/>
                <a:gd name="T42" fmla="*/ 89 w 642"/>
                <a:gd name="T43" fmla="*/ 439 h 847"/>
                <a:gd name="T44" fmla="*/ 79 w 642"/>
                <a:gd name="T45" fmla="*/ 427 h 847"/>
                <a:gd name="T46" fmla="*/ 45 w 642"/>
                <a:gd name="T47" fmla="*/ 368 h 847"/>
                <a:gd name="T48" fmla="*/ 23 w 642"/>
                <a:gd name="T49" fmla="*/ 273 h 847"/>
                <a:gd name="T50" fmla="*/ 23 w 642"/>
                <a:gd name="T51" fmla="*/ 258 h 847"/>
                <a:gd name="T52" fmla="*/ 311 w 642"/>
                <a:gd name="T53" fmla="*/ 18 h 847"/>
                <a:gd name="T54" fmla="*/ 556 w 642"/>
                <a:gd name="T55" fmla="*/ 140 h 847"/>
                <a:gd name="T56" fmla="*/ 573 w 642"/>
                <a:gd name="T57" fmla="*/ 185 h 847"/>
                <a:gd name="T58" fmla="*/ 598 w 642"/>
                <a:gd name="T59" fmla="*/ 279 h 847"/>
                <a:gd name="T60" fmla="*/ 599 w 642"/>
                <a:gd name="T61" fmla="*/ 291 h 847"/>
                <a:gd name="T62" fmla="*/ 584 w 642"/>
                <a:gd name="T63" fmla="*/ 313 h 847"/>
                <a:gd name="T64" fmla="*/ 620 w 642"/>
                <a:gd name="T65" fmla="*/ 395 h 847"/>
                <a:gd name="T66" fmla="*/ 632 w 642"/>
                <a:gd name="T67" fmla="*/ 427 h 847"/>
                <a:gd name="T68" fmla="*/ 617 w 642"/>
                <a:gd name="T69" fmla="*/ 443 h 847"/>
                <a:gd name="T70" fmla="*/ 596 w 642"/>
                <a:gd name="T71" fmla="*/ 445 h 847"/>
                <a:gd name="T72" fmla="*/ 587 w 642"/>
                <a:gd name="T73" fmla="*/ 451 h 847"/>
                <a:gd name="T74" fmla="*/ 588 w 642"/>
                <a:gd name="T75" fmla="*/ 497 h 847"/>
                <a:gd name="T76" fmla="*/ 577 w 642"/>
                <a:gd name="T77" fmla="*/ 508 h 847"/>
                <a:gd name="T78" fmla="*/ 574 w 642"/>
                <a:gd name="T79" fmla="*/ 515 h 847"/>
                <a:gd name="T80" fmla="*/ 580 w 642"/>
                <a:gd name="T81" fmla="*/ 539 h 847"/>
                <a:gd name="T82" fmla="*/ 568 w 642"/>
                <a:gd name="T83" fmla="*/ 544 h 847"/>
                <a:gd name="T84" fmla="*/ 563 w 642"/>
                <a:gd name="T85" fmla="*/ 572 h 847"/>
                <a:gd name="T86" fmla="*/ 580 w 642"/>
                <a:gd name="T87" fmla="*/ 604 h 847"/>
                <a:gd name="T88" fmla="*/ 506 w 642"/>
                <a:gd name="T89" fmla="*/ 629 h 847"/>
                <a:gd name="T90" fmla="*/ 436 w 642"/>
                <a:gd name="T91" fmla="*/ 635 h 847"/>
                <a:gd name="T92" fmla="*/ 385 w 642"/>
                <a:gd name="T93" fmla="*/ 758 h 847"/>
                <a:gd name="T94" fmla="*/ 393 w 642"/>
                <a:gd name="T95" fmla="*/ 842 h 847"/>
                <a:gd name="T96" fmla="*/ 384 w 642"/>
                <a:gd name="T97" fmla="*/ 769 h 847"/>
                <a:gd name="T98" fmla="*/ 435 w 642"/>
                <a:gd name="T99" fmla="*/ 642 h 847"/>
                <a:gd name="T100" fmla="*/ 454 w 642"/>
                <a:gd name="T101" fmla="*/ 632 h 847"/>
                <a:gd name="T102" fmla="*/ 579 w 642"/>
                <a:gd name="T103" fmla="*/ 623 h 847"/>
                <a:gd name="T104" fmla="*/ 578 w 642"/>
                <a:gd name="T105" fmla="*/ 584 h 847"/>
                <a:gd name="T106" fmla="*/ 568 w 642"/>
                <a:gd name="T107" fmla="*/ 568 h 847"/>
                <a:gd name="T108" fmla="*/ 575 w 642"/>
                <a:gd name="T109" fmla="*/ 546 h 847"/>
                <a:gd name="T110" fmla="*/ 586 w 642"/>
                <a:gd name="T111" fmla="*/ 542 h 847"/>
                <a:gd name="T112" fmla="*/ 581 w 642"/>
                <a:gd name="T113" fmla="*/ 515 h 847"/>
                <a:gd name="T114" fmla="*/ 593 w 642"/>
                <a:gd name="T115" fmla="*/ 503 h 847"/>
                <a:gd name="T116" fmla="*/ 594 w 642"/>
                <a:gd name="T117" fmla="*/ 493 h 847"/>
                <a:gd name="T118" fmla="*/ 594 w 642"/>
                <a:gd name="T119" fmla="*/ 454 h 847"/>
                <a:gd name="T120" fmla="*/ 639 w 642"/>
                <a:gd name="T121" fmla="*/ 43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2" h="847">
                  <a:moveTo>
                    <a:pt x="638" y="412"/>
                  </a:moveTo>
                  <a:cubicBezTo>
                    <a:pt x="636" y="408"/>
                    <a:pt x="635" y="405"/>
                    <a:pt x="633" y="402"/>
                  </a:cubicBezTo>
                  <a:cubicBezTo>
                    <a:pt x="631" y="398"/>
                    <a:pt x="630" y="395"/>
                    <a:pt x="628" y="391"/>
                  </a:cubicBezTo>
                  <a:cubicBezTo>
                    <a:pt x="627" y="389"/>
                    <a:pt x="626" y="386"/>
                    <a:pt x="625" y="384"/>
                  </a:cubicBezTo>
                  <a:cubicBezTo>
                    <a:pt x="622" y="376"/>
                    <a:pt x="618" y="367"/>
                    <a:pt x="614" y="359"/>
                  </a:cubicBezTo>
                  <a:cubicBezTo>
                    <a:pt x="611" y="352"/>
                    <a:pt x="608" y="345"/>
                    <a:pt x="605" y="338"/>
                  </a:cubicBezTo>
                  <a:cubicBezTo>
                    <a:pt x="602" y="331"/>
                    <a:pt x="599" y="323"/>
                    <a:pt x="596" y="316"/>
                  </a:cubicBezTo>
                  <a:cubicBezTo>
                    <a:pt x="594" y="313"/>
                    <a:pt x="594" y="311"/>
                    <a:pt x="595" y="309"/>
                  </a:cubicBezTo>
                  <a:cubicBezTo>
                    <a:pt x="596" y="307"/>
                    <a:pt x="599" y="305"/>
                    <a:pt x="602" y="302"/>
                  </a:cubicBezTo>
                  <a:cubicBezTo>
                    <a:pt x="604" y="301"/>
                    <a:pt x="606" y="299"/>
                    <a:pt x="607" y="297"/>
                  </a:cubicBezTo>
                  <a:cubicBezTo>
                    <a:pt x="608" y="297"/>
                    <a:pt x="608" y="296"/>
                    <a:pt x="608" y="295"/>
                  </a:cubicBezTo>
                  <a:cubicBezTo>
                    <a:pt x="609" y="295"/>
                    <a:pt x="609" y="294"/>
                    <a:pt x="609" y="293"/>
                  </a:cubicBezTo>
                  <a:cubicBezTo>
                    <a:pt x="610" y="293"/>
                    <a:pt x="610" y="293"/>
                    <a:pt x="610" y="293"/>
                  </a:cubicBezTo>
                  <a:cubicBezTo>
                    <a:pt x="610" y="292"/>
                    <a:pt x="610" y="293"/>
                    <a:pt x="610" y="292"/>
                  </a:cubicBezTo>
                  <a:cubicBezTo>
                    <a:pt x="610" y="290"/>
                    <a:pt x="610" y="290"/>
                    <a:pt x="610" y="290"/>
                  </a:cubicBezTo>
                  <a:cubicBezTo>
                    <a:pt x="612" y="284"/>
                    <a:pt x="610" y="279"/>
                    <a:pt x="609" y="275"/>
                  </a:cubicBezTo>
                  <a:cubicBezTo>
                    <a:pt x="607" y="267"/>
                    <a:pt x="604" y="260"/>
                    <a:pt x="603" y="252"/>
                  </a:cubicBezTo>
                  <a:cubicBezTo>
                    <a:pt x="600" y="241"/>
                    <a:pt x="600" y="241"/>
                    <a:pt x="600" y="241"/>
                  </a:cubicBezTo>
                  <a:cubicBezTo>
                    <a:pt x="597" y="229"/>
                    <a:pt x="597" y="229"/>
                    <a:pt x="597" y="229"/>
                  </a:cubicBezTo>
                  <a:cubicBezTo>
                    <a:pt x="595" y="221"/>
                    <a:pt x="592" y="213"/>
                    <a:pt x="590" y="205"/>
                  </a:cubicBezTo>
                  <a:cubicBezTo>
                    <a:pt x="589" y="201"/>
                    <a:pt x="589" y="198"/>
                    <a:pt x="588" y="194"/>
                  </a:cubicBezTo>
                  <a:cubicBezTo>
                    <a:pt x="585" y="182"/>
                    <a:pt x="585" y="182"/>
                    <a:pt x="585" y="182"/>
                  </a:cubicBezTo>
                  <a:cubicBezTo>
                    <a:pt x="583" y="175"/>
                    <a:pt x="583" y="175"/>
                    <a:pt x="583" y="175"/>
                  </a:cubicBezTo>
                  <a:cubicBezTo>
                    <a:pt x="583" y="173"/>
                    <a:pt x="582" y="172"/>
                    <a:pt x="581" y="170"/>
                  </a:cubicBezTo>
                  <a:cubicBezTo>
                    <a:pt x="577" y="158"/>
                    <a:pt x="577" y="158"/>
                    <a:pt x="577" y="158"/>
                  </a:cubicBezTo>
                  <a:cubicBezTo>
                    <a:pt x="577" y="156"/>
                    <a:pt x="576" y="154"/>
                    <a:pt x="575" y="152"/>
                  </a:cubicBezTo>
                  <a:cubicBezTo>
                    <a:pt x="573" y="146"/>
                    <a:pt x="573" y="146"/>
                    <a:pt x="573" y="146"/>
                  </a:cubicBezTo>
                  <a:cubicBezTo>
                    <a:pt x="567" y="134"/>
                    <a:pt x="567" y="134"/>
                    <a:pt x="567" y="134"/>
                  </a:cubicBezTo>
                  <a:cubicBezTo>
                    <a:pt x="566" y="130"/>
                    <a:pt x="563" y="127"/>
                    <a:pt x="561" y="123"/>
                  </a:cubicBezTo>
                  <a:cubicBezTo>
                    <a:pt x="555" y="112"/>
                    <a:pt x="555" y="112"/>
                    <a:pt x="555" y="112"/>
                  </a:cubicBezTo>
                  <a:cubicBezTo>
                    <a:pt x="536" y="84"/>
                    <a:pt x="510" y="61"/>
                    <a:pt x="480" y="44"/>
                  </a:cubicBezTo>
                  <a:cubicBezTo>
                    <a:pt x="451" y="27"/>
                    <a:pt x="418" y="16"/>
                    <a:pt x="386" y="9"/>
                  </a:cubicBezTo>
                  <a:cubicBezTo>
                    <a:pt x="369" y="6"/>
                    <a:pt x="353" y="4"/>
                    <a:pt x="336" y="2"/>
                  </a:cubicBezTo>
                  <a:cubicBezTo>
                    <a:pt x="328" y="1"/>
                    <a:pt x="320" y="1"/>
                    <a:pt x="311" y="1"/>
                  </a:cubicBezTo>
                  <a:cubicBezTo>
                    <a:pt x="299" y="0"/>
                    <a:pt x="299" y="0"/>
                    <a:pt x="299" y="0"/>
                  </a:cubicBezTo>
                  <a:cubicBezTo>
                    <a:pt x="287" y="0"/>
                    <a:pt x="287" y="0"/>
                    <a:pt x="287" y="0"/>
                  </a:cubicBezTo>
                  <a:cubicBezTo>
                    <a:pt x="220" y="0"/>
                    <a:pt x="154" y="22"/>
                    <a:pt x="103" y="61"/>
                  </a:cubicBezTo>
                  <a:cubicBezTo>
                    <a:pt x="52" y="100"/>
                    <a:pt x="17" y="156"/>
                    <a:pt x="5" y="214"/>
                  </a:cubicBezTo>
                  <a:cubicBezTo>
                    <a:pt x="4" y="222"/>
                    <a:pt x="3" y="229"/>
                    <a:pt x="2" y="236"/>
                  </a:cubicBezTo>
                  <a:cubicBezTo>
                    <a:pt x="1" y="244"/>
                    <a:pt x="0" y="251"/>
                    <a:pt x="0" y="258"/>
                  </a:cubicBezTo>
                  <a:cubicBezTo>
                    <a:pt x="0" y="263"/>
                    <a:pt x="0" y="263"/>
                    <a:pt x="0" y="263"/>
                  </a:cubicBezTo>
                  <a:cubicBezTo>
                    <a:pt x="0" y="265"/>
                    <a:pt x="0" y="265"/>
                    <a:pt x="0" y="265"/>
                  </a:cubicBezTo>
                  <a:cubicBezTo>
                    <a:pt x="0" y="266"/>
                    <a:pt x="0" y="266"/>
                    <a:pt x="0" y="266"/>
                  </a:cubicBezTo>
                  <a:cubicBezTo>
                    <a:pt x="0" y="269"/>
                    <a:pt x="0" y="269"/>
                    <a:pt x="0" y="269"/>
                  </a:cubicBezTo>
                  <a:cubicBezTo>
                    <a:pt x="0" y="274"/>
                    <a:pt x="0" y="274"/>
                    <a:pt x="0" y="274"/>
                  </a:cubicBezTo>
                  <a:cubicBezTo>
                    <a:pt x="0" y="276"/>
                    <a:pt x="0" y="277"/>
                    <a:pt x="1" y="279"/>
                  </a:cubicBezTo>
                  <a:cubicBezTo>
                    <a:pt x="1" y="283"/>
                    <a:pt x="1" y="286"/>
                    <a:pt x="1" y="290"/>
                  </a:cubicBezTo>
                  <a:cubicBezTo>
                    <a:pt x="1" y="293"/>
                    <a:pt x="2" y="297"/>
                    <a:pt x="2" y="300"/>
                  </a:cubicBezTo>
                  <a:cubicBezTo>
                    <a:pt x="4" y="314"/>
                    <a:pt x="7" y="327"/>
                    <a:pt x="10" y="340"/>
                  </a:cubicBezTo>
                  <a:cubicBezTo>
                    <a:pt x="12" y="347"/>
                    <a:pt x="13" y="353"/>
                    <a:pt x="15" y="359"/>
                  </a:cubicBezTo>
                  <a:cubicBezTo>
                    <a:pt x="18" y="366"/>
                    <a:pt x="20" y="372"/>
                    <a:pt x="22" y="378"/>
                  </a:cubicBezTo>
                  <a:cubicBezTo>
                    <a:pt x="24" y="381"/>
                    <a:pt x="25" y="384"/>
                    <a:pt x="26" y="387"/>
                  </a:cubicBezTo>
                  <a:cubicBezTo>
                    <a:pt x="28" y="391"/>
                    <a:pt x="29" y="394"/>
                    <a:pt x="31" y="397"/>
                  </a:cubicBezTo>
                  <a:cubicBezTo>
                    <a:pt x="32" y="400"/>
                    <a:pt x="33" y="402"/>
                    <a:pt x="34" y="404"/>
                  </a:cubicBezTo>
                  <a:cubicBezTo>
                    <a:pt x="36" y="407"/>
                    <a:pt x="38" y="409"/>
                    <a:pt x="39" y="412"/>
                  </a:cubicBezTo>
                  <a:cubicBezTo>
                    <a:pt x="42" y="417"/>
                    <a:pt x="45" y="423"/>
                    <a:pt x="49" y="428"/>
                  </a:cubicBezTo>
                  <a:cubicBezTo>
                    <a:pt x="52" y="433"/>
                    <a:pt x="55" y="437"/>
                    <a:pt x="59" y="442"/>
                  </a:cubicBezTo>
                  <a:cubicBezTo>
                    <a:pt x="61" y="445"/>
                    <a:pt x="61" y="445"/>
                    <a:pt x="61" y="445"/>
                  </a:cubicBezTo>
                  <a:cubicBezTo>
                    <a:pt x="62" y="446"/>
                    <a:pt x="62" y="446"/>
                    <a:pt x="62" y="446"/>
                  </a:cubicBezTo>
                  <a:cubicBezTo>
                    <a:pt x="63" y="447"/>
                    <a:pt x="63" y="447"/>
                    <a:pt x="63" y="447"/>
                  </a:cubicBezTo>
                  <a:cubicBezTo>
                    <a:pt x="64" y="449"/>
                    <a:pt x="64" y="449"/>
                    <a:pt x="64" y="449"/>
                  </a:cubicBezTo>
                  <a:cubicBezTo>
                    <a:pt x="66" y="451"/>
                    <a:pt x="67" y="454"/>
                    <a:pt x="69" y="456"/>
                  </a:cubicBezTo>
                  <a:cubicBezTo>
                    <a:pt x="72" y="459"/>
                    <a:pt x="72" y="459"/>
                    <a:pt x="72" y="459"/>
                  </a:cubicBezTo>
                  <a:cubicBezTo>
                    <a:pt x="75" y="463"/>
                    <a:pt x="75" y="463"/>
                    <a:pt x="75" y="463"/>
                  </a:cubicBezTo>
                  <a:cubicBezTo>
                    <a:pt x="78" y="466"/>
                    <a:pt x="78" y="466"/>
                    <a:pt x="78" y="466"/>
                  </a:cubicBezTo>
                  <a:cubicBezTo>
                    <a:pt x="81" y="469"/>
                    <a:pt x="81" y="469"/>
                    <a:pt x="81" y="469"/>
                  </a:cubicBezTo>
                  <a:cubicBezTo>
                    <a:pt x="86" y="474"/>
                    <a:pt x="90" y="477"/>
                    <a:pt x="93" y="480"/>
                  </a:cubicBezTo>
                  <a:cubicBezTo>
                    <a:pt x="95" y="481"/>
                    <a:pt x="96" y="483"/>
                    <a:pt x="97" y="484"/>
                  </a:cubicBezTo>
                  <a:cubicBezTo>
                    <a:pt x="98" y="484"/>
                    <a:pt x="98" y="484"/>
                    <a:pt x="98" y="484"/>
                  </a:cubicBezTo>
                  <a:cubicBezTo>
                    <a:pt x="98" y="485"/>
                    <a:pt x="98" y="485"/>
                    <a:pt x="98" y="485"/>
                  </a:cubicBezTo>
                  <a:cubicBezTo>
                    <a:pt x="98" y="485"/>
                    <a:pt x="98" y="485"/>
                    <a:pt x="98" y="485"/>
                  </a:cubicBezTo>
                  <a:cubicBezTo>
                    <a:pt x="98" y="485"/>
                    <a:pt x="99" y="486"/>
                    <a:pt x="99" y="486"/>
                  </a:cubicBezTo>
                  <a:cubicBezTo>
                    <a:pt x="100" y="488"/>
                    <a:pt x="100" y="488"/>
                    <a:pt x="100" y="488"/>
                  </a:cubicBezTo>
                  <a:cubicBezTo>
                    <a:pt x="100" y="488"/>
                    <a:pt x="100" y="488"/>
                    <a:pt x="100" y="488"/>
                  </a:cubicBezTo>
                  <a:cubicBezTo>
                    <a:pt x="100" y="488"/>
                    <a:pt x="100" y="488"/>
                    <a:pt x="100" y="488"/>
                  </a:cubicBezTo>
                  <a:cubicBezTo>
                    <a:pt x="100" y="489"/>
                    <a:pt x="100" y="489"/>
                    <a:pt x="100" y="489"/>
                  </a:cubicBezTo>
                  <a:cubicBezTo>
                    <a:pt x="100" y="490"/>
                    <a:pt x="100" y="490"/>
                    <a:pt x="100" y="490"/>
                  </a:cubicBezTo>
                  <a:cubicBezTo>
                    <a:pt x="101" y="490"/>
                    <a:pt x="101" y="491"/>
                    <a:pt x="101" y="492"/>
                  </a:cubicBezTo>
                  <a:cubicBezTo>
                    <a:pt x="101" y="494"/>
                    <a:pt x="102" y="495"/>
                    <a:pt x="102" y="497"/>
                  </a:cubicBezTo>
                  <a:cubicBezTo>
                    <a:pt x="102" y="501"/>
                    <a:pt x="102" y="505"/>
                    <a:pt x="102" y="510"/>
                  </a:cubicBezTo>
                  <a:cubicBezTo>
                    <a:pt x="101" y="519"/>
                    <a:pt x="101" y="528"/>
                    <a:pt x="101" y="537"/>
                  </a:cubicBezTo>
                  <a:cubicBezTo>
                    <a:pt x="101" y="539"/>
                    <a:pt x="101" y="541"/>
                    <a:pt x="101" y="543"/>
                  </a:cubicBezTo>
                  <a:cubicBezTo>
                    <a:pt x="101" y="547"/>
                    <a:pt x="101" y="547"/>
                    <a:pt x="101" y="547"/>
                  </a:cubicBezTo>
                  <a:cubicBezTo>
                    <a:pt x="100" y="549"/>
                    <a:pt x="100" y="549"/>
                    <a:pt x="100" y="549"/>
                  </a:cubicBezTo>
                  <a:cubicBezTo>
                    <a:pt x="100" y="553"/>
                    <a:pt x="99" y="557"/>
                    <a:pt x="99" y="561"/>
                  </a:cubicBezTo>
                  <a:cubicBezTo>
                    <a:pt x="98" y="569"/>
                    <a:pt x="98" y="576"/>
                    <a:pt x="96" y="583"/>
                  </a:cubicBezTo>
                  <a:cubicBezTo>
                    <a:pt x="95" y="590"/>
                    <a:pt x="94" y="597"/>
                    <a:pt x="93" y="603"/>
                  </a:cubicBezTo>
                  <a:cubicBezTo>
                    <a:pt x="92" y="605"/>
                    <a:pt x="92" y="605"/>
                    <a:pt x="92" y="605"/>
                  </a:cubicBezTo>
                  <a:cubicBezTo>
                    <a:pt x="92" y="606"/>
                    <a:pt x="92" y="606"/>
                    <a:pt x="92" y="606"/>
                  </a:cubicBezTo>
                  <a:cubicBezTo>
                    <a:pt x="92" y="606"/>
                    <a:pt x="92" y="606"/>
                    <a:pt x="92" y="606"/>
                  </a:cubicBezTo>
                  <a:cubicBezTo>
                    <a:pt x="92" y="606"/>
                    <a:pt x="92" y="606"/>
                    <a:pt x="92" y="606"/>
                  </a:cubicBezTo>
                  <a:cubicBezTo>
                    <a:pt x="92" y="607"/>
                    <a:pt x="92" y="607"/>
                    <a:pt x="92" y="607"/>
                  </a:cubicBezTo>
                  <a:cubicBezTo>
                    <a:pt x="92" y="609"/>
                    <a:pt x="91" y="610"/>
                    <a:pt x="91" y="611"/>
                  </a:cubicBezTo>
                  <a:cubicBezTo>
                    <a:pt x="90" y="614"/>
                    <a:pt x="90" y="617"/>
                    <a:pt x="89" y="620"/>
                  </a:cubicBezTo>
                  <a:cubicBezTo>
                    <a:pt x="88" y="626"/>
                    <a:pt x="86" y="631"/>
                    <a:pt x="85" y="636"/>
                  </a:cubicBezTo>
                  <a:cubicBezTo>
                    <a:pt x="84" y="640"/>
                    <a:pt x="81" y="643"/>
                    <a:pt x="77" y="644"/>
                  </a:cubicBezTo>
                  <a:cubicBezTo>
                    <a:pt x="65" y="649"/>
                    <a:pt x="56" y="661"/>
                    <a:pt x="57" y="675"/>
                  </a:cubicBezTo>
                  <a:cubicBezTo>
                    <a:pt x="58" y="690"/>
                    <a:pt x="71" y="703"/>
                    <a:pt x="87" y="703"/>
                  </a:cubicBezTo>
                  <a:cubicBezTo>
                    <a:pt x="104" y="704"/>
                    <a:pt x="118" y="690"/>
                    <a:pt x="118" y="673"/>
                  </a:cubicBezTo>
                  <a:cubicBezTo>
                    <a:pt x="118" y="667"/>
                    <a:pt x="116" y="661"/>
                    <a:pt x="113" y="656"/>
                  </a:cubicBezTo>
                  <a:cubicBezTo>
                    <a:pt x="111" y="653"/>
                    <a:pt x="111" y="649"/>
                    <a:pt x="112" y="646"/>
                  </a:cubicBezTo>
                  <a:cubicBezTo>
                    <a:pt x="113" y="640"/>
                    <a:pt x="115" y="634"/>
                    <a:pt x="117" y="626"/>
                  </a:cubicBezTo>
                  <a:cubicBezTo>
                    <a:pt x="117" y="623"/>
                    <a:pt x="118" y="620"/>
                    <a:pt x="119" y="617"/>
                  </a:cubicBezTo>
                  <a:cubicBezTo>
                    <a:pt x="119" y="616"/>
                    <a:pt x="119" y="614"/>
                    <a:pt x="120" y="613"/>
                  </a:cubicBezTo>
                  <a:cubicBezTo>
                    <a:pt x="120" y="612"/>
                    <a:pt x="120" y="612"/>
                    <a:pt x="120" y="612"/>
                  </a:cubicBezTo>
                  <a:cubicBezTo>
                    <a:pt x="120" y="610"/>
                    <a:pt x="120" y="610"/>
                    <a:pt x="120" y="610"/>
                  </a:cubicBezTo>
                  <a:cubicBezTo>
                    <a:pt x="121" y="608"/>
                    <a:pt x="121" y="608"/>
                    <a:pt x="121" y="608"/>
                  </a:cubicBezTo>
                  <a:cubicBezTo>
                    <a:pt x="122" y="601"/>
                    <a:pt x="123" y="595"/>
                    <a:pt x="124" y="587"/>
                  </a:cubicBezTo>
                  <a:cubicBezTo>
                    <a:pt x="125" y="580"/>
                    <a:pt x="126" y="572"/>
                    <a:pt x="126" y="564"/>
                  </a:cubicBezTo>
                  <a:cubicBezTo>
                    <a:pt x="127" y="560"/>
                    <a:pt x="127" y="556"/>
                    <a:pt x="128" y="551"/>
                  </a:cubicBezTo>
                  <a:cubicBezTo>
                    <a:pt x="128" y="550"/>
                    <a:pt x="128" y="549"/>
                    <a:pt x="128" y="548"/>
                  </a:cubicBezTo>
                  <a:cubicBezTo>
                    <a:pt x="128" y="545"/>
                    <a:pt x="128" y="545"/>
                    <a:pt x="128" y="545"/>
                  </a:cubicBezTo>
                  <a:cubicBezTo>
                    <a:pt x="128" y="543"/>
                    <a:pt x="128" y="540"/>
                    <a:pt x="128" y="538"/>
                  </a:cubicBezTo>
                  <a:cubicBezTo>
                    <a:pt x="128" y="529"/>
                    <a:pt x="128" y="520"/>
                    <a:pt x="129" y="511"/>
                  </a:cubicBezTo>
                  <a:cubicBezTo>
                    <a:pt x="129" y="506"/>
                    <a:pt x="129" y="501"/>
                    <a:pt x="128" y="495"/>
                  </a:cubicBezTo>
                  <a:cubicBezTo>
                    <a:pt x="128" y="492"/>
                    <a:pt x="128" y="489"/>
                    <a:pt x="127" y="486"/>
                  </a:cubicBezTo>
                  <a:cubicBezTo>
                    <a:pt x="127" y="484"/>
                    <a:pt x="126" y="483"/>
                    <a:pt x="126" y="481"/>
                  </a:cubicBezTo>
                  <a:cubicBezTo>
                    <a:pt x="125" y="478"/>
                    <a:pt x="125" y="478"/>
                    <a:pt x="125" y="478"/>
                  </a:cubicBezTo>
                  <a:cubicBezTo>
                    <a:pt x="124" y="477"/>
                    <a:pt x="124" y="477"/>
                    <a:pt x="124" y="477"/>
                  </a:cubicBezTo>
                  <a:cubicBezTo>
                    <a:pt x="124" y="477"/>
                    <a:pt x="124" y="477"/>
                    <a:pt x="124" y="477"/>
                  </a:cubicBezTo>
                  <a:cubicBezTo>
                    <a:pt x="124" y="477"/>
                    <a:pt x="123" y="475"/>
                    <a:pt x="123" y="475"/>
                  </a:cubicBezTo>
                  <a:cubicBezTo>
                    <a:pt x="122" y="474"/>
                    <a:pt x="122" y="474"/>
                    <a:pt x="122" y="474"/>
                  </a:cubicBezTo>
                  <a:cubicBezTo>
                    <a:pt x="122" y="473"/>
                    <a:pt x="122" y="473"/>
                    <a:pt x="121" y="472"/>
                  </a:cubicBezTo>
                  <a:cubicBezTo>
                    <a:pt x="119" y="469"/>
                    <a:pt x="119" y="469"/>
                    <a:pt x="119" y="469"/>
                  </a:cubicBezTo>
                  <a:cubicBezTo>
                    <a:pt x="118" y="468"/>
                    <a:pt x="118" y="468"/>
                    <a:pt x="118" y="468"/>
                  </a:cubicBezTo>
                  <a:cubicBezTo>
                    <a:pt x="118" y="467"/>
                    <a:pt x="118" y="467"/>
                    <a:pt x="118" y="467"/>
                  </a:cubicBezTo>
                  <a:cubicBezTo>
                    <a:pt x="115" y="464"/>
                    <a:pt x="113" y="462"/>
                    <a:pt x="111" y="460"/>
                  </a:cubicBezTo>
                  <a:cubicBezTo>
                    <a:pt x="106" y="456"/>
                    <a:pt x="102" y="453"/>
                    <a:pt x="99" y="450"/>
                  </a:cubicBezTo>
                  <a:cubicBezTo>
                    <a:pt x="96" y="447"/>
                    <a:pt x="96" y="447"/>
                    <a:pt x="96" y="447"/>
                  </a:cubicBezTo>
                  <a:cubicBezTo>
                    <a:pt x="94" y="445"/>
                    <a:pt x="94" y="445"/>
                    <a:pt x="94" y="445"/>
                  </a:cubicBezTo>
                  <a:cubicBezTo>
                    <a:pt x="92" y="442"/>
                    <a:pt x="92" y="442"/>
                    <a:pt x="92" y="442"/>
                  </a:cubicBezTo>
                  <a:cubicBezTo>
                    <a:pt x="89" y="439"/>
                    <a:pt x="89" y="439"/>
                    <a:pt x="89" y="439"/>
                  </a:cubicBezTo>
                  <a:cubicBezTo>
                    <a:pt x="88" y="438"/>
                    <a:pt x="86" y="435"/>
                    <a:pt x="84" y="433"/>
                  </a:cubicBezTo>
                  <a:cubicBezTo>
                    <a:pt x="83" y="432"/>
                    <a:pt x="83" y="432"/>
                    <a:pt x="83" y="432"/>
                  </a:cubicBezTo>
                  <a:cubicBezTo>
                    <a:pt x="82" y="431"/>
                    <a:pt x="82" y="431"/>
                    <a:pt x="82" y="431"/>
                  </a:cubicBezTo>
                  <a:cubicBezTo>
                    <a:pt x="82" y="431"/>
                    <a:pt x="82" y="431"/>
                    <a:pt x="82" y="431"/>
                  </a:cubicBezTo>
                  <a:cubicBezTo>
                    <a:pt x="82" y="430"/>
                    <a:pt x="82" y="430"/>
                    <a:pt x="82" y="430"/>
                  </a:cubicBezTo>
                  <a:cubicBezTo>
                    <a:pt x="79" y="427"/>
                    <a:pt x="79" y="427"/>
                    <a:pt x="79" y="427"/>
                  </a:cubicBezTo>
                  <a:cubicBezTo>
                    <a:pt x="76" y="422"/>
                    <a:pt x="73" y="418"/>
                    <a:pt x="69" y="413"/>
                  </a:cubicBezTo>
                  <a:cubicBezTo>
                    <a:pt x="66" y="408"/>
                    <a:pt x="63" y="402"/>
                    <a:pt x="59" y="397"/>
                  </a:cubicBezTo>
                  <a:cubicBezTo>
                    <a:pt x="58" y="395"/>
                    <a:pt x="57" y="394"/>
                    <a:pt x="56" y="392"/>
                  </a:cubicBezTo>
                  <a:cubicBezTo>
                    <a:pt x="55" y="390"/>
                    <a:pt x="54" y="387"/>
                    <a:pt x="52" y="384"/>
                  </a:cubicBezTo>
                  <a:cubicBezTo>
                    <a:pt x="51" y="382"/>
                    <a:pt x="49" y="379"/>
                    <a:pt x="48" y="376"/>
                  </a:cubicBezTo>
                  <a:cubicBezTo>
                    <a:pt x="47" y="374"/>
                    <a:pt x="46" y="371"/>
                    <a:pt x="45" y="368"/>
                  </a:cubicBezTo>
                  <a:cubicBezTo>
                    <a:pt x="43" y="363"/>
                    <a:pt x="41" y="357"/>
                    <a:pt x="39" y="352"/>
                  </a:cubicBezTo>
                  <a:cubicBezTo>
                    <a:pt x="37" y="346"/>
                    <a:pt x="35" y="340"/>
                    <a:pt x="33" y="334"/>
                  </a:cubicBezTo>
                  <a:cubicBezTo>
                    <a:pt x="30" y="322"/>
                    <a:pt x="27" y="310"/>
                    <a:pt x="26" y="297"/>
                  </a:cubicBezTo>
                  <a:cubicBezTo>
                    <a:pt x="25" y="294"/>
                    <a:pt x="25" y="291"/>
                    <a:pt x="25" y="288"/>
                  </a:cubicBezTo>
                  <a:cubicBezTo>
                    <a:pt x="24" y="284"/>
                    <a:pt x="24" y="281"/>
                    <a:pt x="24" y="278"/>
                  </a:cubicBezTo>
                  <a:cubicBezTo>
                    <a:pt x="23" y="273"/>
                    <a:pt x="23" y="273"/>
                    <a:pt x="23" y="273"/>
                  </a:cubicBezTo>
                  <a:cubicBezTo>
                    <a:pt x="23" y="268"/>
                    <a:pt x="23" y="268"/>
                    <a:pt x="23" y="268"/>
                  </a:cubicBezTo>
                  <a:cubicBezTo>
                    <a:pt x="23" y="266"/>
                    <a:pt x="23" y="266"/>
                    <a:pt x="23" y="266"/>
                  </a:cubicBezTo>
                  <a:cubicBezTo>
                    <a:pt x="23" y="264"/>
                    <a:pt x="23" y="264"/>
                    <a:pt x="23" y="264"/>
                  </a:cubicBezTo>
                  <a:cubicBezTo>
                    <a:pt x="23" y="264"/>
                    <a:pt x="23" y="264"/>
                    <a:pt x="23" y="264"/>
                  </a:cubicBezTo>
                  <a:cubicBezTo>
                    <a:pt x="23" y="263"/>
                    <a:pt x="23" y="263"/>
                    <a:pt x="23" y="263"/>
                  </a:cubicBezTo>
                  <a:cubicBezTo>
                    <a:pt x="23" y="258"/>
                    <a:pt x="23" y="258"/>
                    <a:pt x="23" y="258"/>
                  </a:cubicBezTo>
                  <a:cubicBezTo>
                    <a:pt x="23" y="251"/>
                    <a:pt x="24" y="245"/>
                    <a:pt x="24" y="239"/>
                  </a:cubicBezTo>
                  <a:cubicBezTo>
                    <a:pt x="25" y="232"/>
                    <a:pt x="26" y="225"/>
                    <a:pt x="27" y="219"/>
                  </a:cubicBezTo>
                  <a:cubicBezTo>
                    <a:pt x="37" y="165"/>
                    <a:pt x="68" y="113"/>
                    <a:pt x="115" y="77"/>
                  </a:cubicBezTo>
                  <a:cubicBezTo>
                    <a:pt x="162" y="40"/>
                    <a:pt x="224" y="18"/>
                    <a:pt x="287" y="17"/>
                  </a:cubicBezTo>
                  <a:cubicBezTo>
                    <a:pt x="298" y="17"/>
                    <a:pt x="298" y="17"/>
                    <a:pt x="298" y="17"/>
                  </a:cubicBezTo>
                  <a:cubicBezTo>
                    <a:pt x="311" y="18"/>
                    <a:pt x="311" y="18"/>
                    <a:pt x="311" y="18"/>
                  </a:cubicBezTo>
                  <a:cubicBezTo>
                    <a:pt x="319" y="18"/>
                    <a:pt x="327" y="18"/>
                    <a:pt x="335" y="19"/>
                  </a:cubicBezTo>
                  <a:cubicBezTo>
                    <a:pt x="351" y="20"/>
                    <a:pt x="367" y="22"/>
                    <a:pt x="383" y="25"/>
                  </a:cubicBezTo>
                  <a:cubicBezTo>
                    <a:pt x="414" y="31"/>
                    <a:pt x="445" y="41"/>
                    <a:pt x="473" y="56"/>
                  </a:cubicBezTo>
                  <a:cubicBezTo>
                    <a:pt x="501" y="72"/>
                    <a:pt x="526" y="93"/>
                    <a:pt x="544" y="120"/>
                  </a:cubicBezTo>
                  <a:cubicBezTo>
                    <a:pt x="550" y="130"/>
                    <a:pt x="550" y="130"/>
                    <a:pt x="550" y="130"/>
                  </a:cubicBezTo>
                  <a:cubicBezTo>
                    <a:pt x="552" y="133"/>
                    <a:pt x="554" y="137"/>
                    <a:pt x="556" y="140"/>
                  </a:cubicBezTo>
                  <a:cubicBezTo>
                    <a:pt x="561" y="151"/>
                    <a:pt x="561" y="151"/>
                    <a:pt x="561" y="151"/>
                  </a:cubicBezTo>
                  <a:cubicBezTo>
                    <a:pt x="563" y="156"/>
                    <a:pt x="563" y="156"/>
                    <a:pt x="563" y="156"/>
                  </a:cubicBezTo>
                  <a:cubicBezTo>
                    <a:pt x="564" y="158"/>
                    <a:pt x="565" y="160"/>
                    <a:pt x="565" y="162"/>
                  </a:cubicBezTo>
                  <a:cubicBezTo>
                    <a:pt x="569" y="173"/>
                    <a:pt x="569" y="173"/>
                    <a:pt x="569" y="173"/>
                  </a:cubicBezTo>
                  <a:cubicBezTo>
                    <a:pt x="570" y="175"/>
                    <a:pt x="571" y="177"/>
                    <a:pt x="571" y="179"/>
                  </a:cubicBezTo>
                  <a:cubicBezTo>
                    <a:pt x="573" y="185"/>
                    <a:pt x="573" y="185"/>
                    <a:pt x="573" y="185"/>
                  </a:cubicBezTo>
                  <a:cubicBezTo>
                    <a:pt x="576" y="196"/>
                    <a:pt x="576" y="196"/>
                    <a:pt x="576" y="196"/>
                  </a:cubicBezTo>
                  <a:cubicBezTo>
                    <a:pt x="577" y="200"/>
                    <a:pt x="578" y="205"/>
                    <a:pt x="579" y="208"/>
                  </a:cubicBezTo>
                  <a:cubicBezTo>
                    <a:pt x="581" y="216"/>
                    <a:pt x="583" y="224"/>
                    <a:pt x="585" y="232"/>
                  </a:cubicBezTo>
                  <a:cubicBezTo>
                    <a:pt x="589" y="243"/>
                    <a:pt x="589" y="243"/>
                    <a:pt x="589" y="243"/>
                  </a:cubicBezTo>
                  <a:cubicBezTo>
                    <a:pt x="592" y="255"/>
                    <a:pt x="592" y="255"/>
                    <a:pt x="592" y="255"/>
                  </a:cubicBezTo>
                  <a:cubicBezTo>
                    <a:pt x="594" y="263"/>
                    <a:pt x="596" y="271"/>
                    <a:pt x="598" y="279"/>
                  </a:cubicBezTo>
                  <a:cubicBezTo>
                    <a:pt x="600" y="282"/>
                    <a:pt x="600" y="285"/>
                    <a:pt x="600" y="288"/>
                  </a:cubicBezTo>
                  <a:cubicBezTo>
                    <a:pt x="600" y="289"/>
                    <a:pt x="600" y="289"/>
                    <a:pt x="600" y="289"/>
                  </a:cubicBezTo>
                  <a:cubicBezTo>
                    <a:pt x="600" y="289"/>
                    <a:pt x="600" y="289"/>
                    <a:pt x="600" y="289"/>
                  </a:cubicBezTo>
                  <a:cubicBezTo>
                    <a:pt x="599" y="290"/>
                    <a:pt x="599" y="290"/>
                    <a:pt x="599" y="290"/>
                  </a:cubicBezTo>
                  <a:cubicBezTo>
                    <a:pt x="599" y="290"/>
                    <a:pt x="599" y="290"/>
                    <a:pt x="599" y="290"/>
                  </a:cubicBezTo>
                  <a:cubicBezTo>
                    <a:pt x="599" y="290"/>
                    <a:pt x="599" y="291"/>
                    <a:pt x="599" y="291"/>
                  </a:cubicBezTo>
                  <a:cubicBezTo>
                    <a:pt x="598" y="292"/>
                    <a:pt x="597" y="293"/>
                    <a:pt x="595" y="294"/>
                  </a:cubicBezTo>
                  <a:cubicBezTo>
                    <a:pt x="592" y="297"/>
                    <a:pt x="589" y="299"/>
                    <a:pt x="586" y="304"/>
                  </a:cubicBezTo>
                  <a:cubicBezTo>
                    <a:pt x="585" y="306"/>
                    <a:pt x="585" y="307"/>
                    <a:pt x="584" y="309"/>
                  </a:cubicBezTo>
                  <a:cubicBezTo>
                    <a:pt x="584" y="309"/>
                    <a:pt x="584" y="310"/>
                    <a:pt x="584" y="311"/>
                  </a:cubicBezTo>
                  <a:cubicBezTo>
                    <a:pt x="584" y="311"/>
                    <a:pt x="584" y="312"/>
                    <a:pt x="584" y="312"/>
                  </a:cubicBezTo>
                  <a:cubicBezTo>
                    <a:pt x="584" y="313"/>
                    <a:pt x="584" y="313"/>
                    <a:pt x="584" y="313"/>
                  </a:cubicBezTo>
                  <a:cubicBezTo>
                    <a:pt x="584" y="314"/>
                    <a:pt x="585" y="316"/>
                    <a:pt x="585" y="317"/>
                  </a:cubicBezTo>
                  <a:cubicBezTo>
                    <a:pt x="586" y="318"/>
                    <a:pt x="586" y="319"/>
                    <a:pt x="586" y="320"/>
                  </a:cubicBezTo>
                  <a:cubicBezTo>
                    <a:pt x="590" y="327"/>
                    <a:pt x="593" y="335"/>
                    <a:pt x="596" y="342"/>
                  </a:cubicBezTo>
                  <a:cubicBezTo>
                    <a:pt x="599" y="349"/>
                    <a:pt x="603" y="356"/>
                    <a:pt x="606" y="363"/>
                  </a:cubicBezTo>
                  <a:cubicBezTo>
                    <a:pt x="610" y="371"/>
                    <a:pt x="613" y="379"/>
                    <a:pt x="617" y="388"/>
                  </a:cubicBezTo>
                  <a:cubicBezTo>
                    <a:pt x="618" y="390"/>
                    <a:pt x="619" y="392"/>
                    <a:pt x="620" y="395"/>
                  </a:cubicBezTo>
                  <a:cubicBezTo>
                    <a:pt x="622" y="398"/>
                    <a:pt x="623" y="402"/>
                    <a:pt x="625" y="406"/>
                  </a:cubicBezTo>
                  <a:cubicBezTo>
                    <a:pt x="627" y="409"/>
                    <a:pt x="629" y="412"/>
                    <a:pt x="631" y="416"/>
                  </a:cubicBezTo>
                  <a:cubicBezTo>
                    <a:pt x="632" y="419"/>
                    <a:pt x="634" y="422"/>
                    <a:pt x="634" y="424"/>
                  </a:cubicBezTo>
                  <a:cubicBezTo>
                    <a:pt x="633" y="424"/>
                    <a:pt x="633" y="425"/>
                    <a:pt x="633" y="425"/>
                  </a:cubicBezTo>
                  <a:cubicBezTo>
                    <a:pt x="633" y="426"/>
                    <a:pt x="633" y="426"/>
                    <a:pt x="633" y="426"/>
                  </a:cubicBezTo>
                  <a:cubicBezTo>
                    <a:pt x="633" y="426"/>
                    <a:pt x="633" y="427"/>
                    <a:pt x="632" y="427"/>
                  </a:cubicBezTo>
                  <a:cubicBezTo>
                    <a:pt x="631" y="429"/>
                    <a:pt x="630" y="430"/>
                    <a:pt x="629" y="432"/>
                  </a:cubicBezTo>
                  <a:cubicBezTo>
                    <a:pt x="628" y="433"/>
                    <a:pt x="627" y="435"/>
                    <a:pt x="626" y="436"/>
                  </a:cubicBezTo>
                  <a:cubicBezTo>
                    <a:pt x="625" y="437"/>
                    <a:pt x="624" y="438"/>
                    <a:pt x="622" y="440"/>
                  </a:cubicBezTo>
                  <a:cubicBezTo>
                    <a:pt x="621" y="441"/>
                    <a:pt x="620" y="441"/>
                    <a:pt x="618" y="442"/>
                  </a:cubicBezTo>
                  <a:cubicBezTo>
                    <a:pt x="618" y="442"/>
                    <a:pt x="618" y="442"/>
                    <a:pt x="618" y="442"/>
                  </a:cubicBezTo>
                  <a:cubicBezTo>
                    <a:pt x="617" y="443"/>
                    <a:pt x="617" y="443"/>
                    <a:pt x="617" y="443"/>
                  </a:cubicBezTo>
                  <a:cubicBezTo>
                    <a:pt x="616" y="443"/>
                    <a:pt x="616" y="443"/>
                    <a:pt x="616" y="443"/>
                  </a:cubicBezTo>
                  <a:cubicBezTo>
                    <a:pt x="615" y="444"/>
                    <a:pt x="615" y="444"/>
                    <a:pt x="614" y="444"/>
                  </a:cubicBezTo>
                  <a:cubicBezTo>
                    <a:pt x="611" y="445"/>
                    <a:pt x="607" y="445"/>
                    <a:pt x="604" y="445"/>
                  </a:cubicBezTo>
                  <a:cubicBezTo>
                    <a:pt x="602" y="445"/>
                    <a:pt x="601" y="445"/>
                    <a:pt x="599" y="445"/>
                  </a:cubicBezTo>
                  <a:cubicBezTo>
                    <a:pt x="598" y="445"/>
                    <a:pt x="598" y="445"/>
                    <a:pt x="598" y="445"/>
                  </a:cubicBezTo>
                  <a:cubicBezTo>
                    <a:pt x="598" y="445"/>
                    <a:pt x="596" y="445"/>
                    <a:pt x="596" y="445"/>
                  </a:cubicBezTo>
                  <a:cubicBezTo>
                    <a:pt x="596" y="445"/>
                    <a:pt x="596" y="445"/>
                    <a:pt x="596" y="445"/>
                  </a:cubicBezTo>
                  <a:cubicBezTo>
                    <a:pt x="595" y="445"/>
                    <a:pt x="595" y="445"/>
                    <a:pt x="595" y="445"/>
                  </a:cubicBezTo>
                  <a:cubicBezTo>
                    <a:pt x="595" y="445"/>
                    <a:pt x="594" y="445"/>
                    <a:pt x="594" y="445"/>
                  </a:cubicBezTo>
                  <a:cubicBezTo>
                    <a:pt x="593" y="445"/>
                    <a:pt x="592" y="446"/>
                    <a:pt x="591" y="446"/>
                  </a:cubicBezTo>
                  <a:cubicBezTo>
                    <a:pt x="590" y="447"/>
                    <a:pt x="589" y="448"/>
                    <a:pt x="588" y="449"/>
                  </a:cubicBezTo>
                  <a:cubicBezTo>
                    <a:pt x="587" y="450"/>
                    <a:pt x="587" y="451"/>
                    <a:pt x="587" y="451"/>
                  </a:cubicBezTo>
                  <a:cubicBezTo>
                    <a:pt x="586" y="453"/>
                    <a:pt x="586" y="453"/>
                    <a:pt x="586" y="453"/>
                  </a:cubicBezTo>
                  <a:cubicBezTo>
                    <a:pt x="586" y="454"/>
                    <a:pt x="585" y="456"/>
                    <a:pt x="585" y="458"/>
                  </a:cubicBezTo>
                  <a:cubicBezTo>
                    <a:pt x="583" y="466"/>
                    <a:pt x="582" y="474"/>
                    <a:pt x="583" y="482"/>
                  </a:cubicBezTo>
                  <a:cubicBezTo>
                    <a:pt x="584" y="485"/>
                    <a:pt x="585" y="489"/>
                    <a:pt x="587" y="493"/>
                  </a:cubicBezTo>
                  <a:cubicBezTo>
                    <a:pt x="588" y="495"/>
                    <a:pt x="588" y="495"/>
                    <a:pt x="588" y="495"/>
                  </a:cubicBezTo>
                  <a:cubicBezTo>
                    <a:pt x="587" y="495"/>
                    <a:pt x="588" y="497"/>
                    <a:pt x="588" y="497"/>
                  </a:cubicBezTo>
                  <a:cubicBezTo>
                    <a:pt x="588" y="497"/>
                    <a:pt x="588" y="497"/>
                    <a:pt x="588" y="497"/>
                  </a:cubicBezTo>
                  <a:cubicBezTo>
                    <a:pt x="588" y="497"/>
                    <a:pt x="588" y="497"/>
                    <a:pt x="588" y="498"/>
                  </a:cubicBezTo>
                  <a:cubicBezTo>
                    <a:pt x="588" y="498"/>
                    <a:pt x="587" y="498"/>
                    <a:pt x="587" y="498"/>
                  </a:cubicBezTo>
                  <a:cubicBezTo>
                    <a:pt x="587" y="498"/>
                    <a:pt x="587" y="498"/>
                    <a:pt x="587" y="499"/>
                  </a:cubicBezTo>
                  <a:cubicBezTo>
                    <a:pt x="584" y="501"/>
                    <a:pt x="582" y="504"/>
                    <a:pt x="579" y="506"/>
                  </a:cubicBezTo>
                  <a:cubicBezTo>
                    <a:pt x="577" y="508"/>
                    <a:pt x="577" y="508"/>
                    <a:pt x="577" y="508"/>
                  </a:cubicBezTo>
                  <a:cubicBezTo>
                    <a:pt x="576" y="509"/>
                    <a:pt x="577" y="509"/>
                    <a:pt x="576" y="509"/>
                  </a:cubicBezTo>
                  <a:cubicBezTo>
                    <a:pt x="576" y="509"/>
                    <a:pt x="576" y="509"/>
                    <a:pt x="576" y="509"/>
                  </a:cubicBezTo>
                  <a:cubicBezTo>
                    <a:pt x="576" y="510"/>
                    <a:pt x="576" y="510"/>
                    <a:pt x="576" y="510"/>
                  </a:cubicBezTo>
                  <a:cubicBezTo>
                    <a:pt x="575" y="510"/>
                    <a:pt x="575" y="511"/>
                    <a:pt x="575" y="511"/>
                  </a:cubicBezTo>
                  <a:cubicBezTo>
                    <a:pt x="575" y="512"/>
                    <a:pt x="574" y="513"/>
                    <a:pt x="574" y="513"/>
                  </a:cubicBezTo>
                  <a:cubicBezTo>
                    <a:pt x="574" y="514"/>
                    <a:pt x="574" y="515"/>
                    <a:pt x="574" y="515"/>
                  </a:cubicBezTo>
                  <a:cubicBezTo>
                    <a:pt x="574" y="517"/>
                    <a:pt x="575" y="518"/>
                    <a:pt x="575" y="519"/>
                  </a:cubicBezTo>
                  <a:cubicBezTo>
                    <a:pt x="577" y="522"/>
                    <a:pt x="578" y="525"/>
                    <a:pt x="580" y="528"/>
                  </a:cubicBezTo>
                  <a:cubicBezTo>
                    <a:pt x="581" y="531"/>
                    <a:pt x="581" y="535"/>
                    <a:pt x="581" y="537"/>
                  </a:cubicBezTo>
                  <a:cubicBezTo>
                    <a:pt x="581" y="537"/>
                    <a:pt x="581" y="537"/>
                    <a:pt x="581" y="538"/>
                  </a:cubicBezTo>
                  <a:cubicBezTo>
                    <a:pt x="581" y="538"/>
                    <a:pt x="581" y="538"/>
                    <a:pt x="581" y="538"/>
                  </a:cubicBezTo>
                  <a:cubicBezTo>
                    <a:pt x="580" y="538"/>
                    <a:pt x="580" y="539"/>
                    <a:pt x="580" y="539"/>
                  </a:cubicBezTo>
                  <a:cubicBezTo>
                    <a:pt x="579" y="539"/>
                    <a:pt x="579" y="539"/>
                    <a:pt x="579" y="539"/>
                  </a:cubicBezTo>
                  <a:cubicBezTo>
                    <a:pt x="579" y="539"/>
                    <a:pt x="579" y="539"/>
                    <a:pt x="578" y="539"/>
                  </a:cubicBezTo>
                  <a:cubicBezTo>
                    <a:pt x="578" y="539"/>
                    <a:pt x="577" y="539"/>
                    <a:pt x="577" y="539"/>
                  </a:cubicBezTo>
                  <a:cubicBezTo>
                    <a:pt x="576" y="539"/>
                    <a:pt x="576" y="539"/>
                    <a:pt x="576" y="539"/>
                  </a:cubicBezTo>
                  <a:cubicBezTo>
                    <a:pt x="573" y="539"/>
                    <a:pt x="570" y="541"/>
                    <a:pt x="569" y="543"/>
                  </a:cubicBezTo>
                  <a:cubicBezTo>
                    <a:pt x="569" y="544"/>
                    <a:pt x="569" y="544"/>
                    <a:pt x="568" y="544"/>
                  </a:cubicBezTo>
                  <a:cubicBezTo>
                    <a:pt x="568" y="545"/>
                    <a:pt x="568" y="545"/>
                    <a:pt x="568" y="545"/>
                  </a:cubicBezTo>
                  <a:cubicBezTo>
                    <a:pt x="567" y="546"/>
                    <a:pt x="567" y="547"/>
                    <a:pt x="566" y="548"/>
                  </a:cubicBezTo>
                  <a:cubicBezTo>
                    <a:pt x="565" y="551"/>
                    <a:pt x="564" y="554"/>
                    <a:pt x="563" y="558"/>
                  </a:cubicBezTo>
                  <a:cubicBezTo>
                    <a:pt x="562" y="562"/>
                    <a:pt x="561" y="566"/>
                    <a:pt x="562" y="570"/>
                  </a:cubicBezTo>
                  <a:cubicBezTo>
                    <a:pt x="562" y="571"/>
                    <a:pt x="562" y="571"/>
                    <a:pt x="562" y="571"/>
                  </a:cubicBezTo>
                  <a:cubicBezTo>
                    <a:pt x="563" y="571"/>
                    <a:pt x="562" y="571"/>
                    <a:pt x="563" y="572"/>
                  </a:cubicBezTo>
                  <a:cubicBezTo>
                    <a:pt x="563" y="573"/>
                    <a:pt x="563" y="573"/>
                    <a:pt x="563" y="573"/>
                  </a:cubicBezTo>
                  <a:cubicBezTo>
                    <a:pt x="563" y="573"/>
                    <a:pt x="564" y="574"/>
                    <a:pt x="564" y="575"/>
                  </a:cubicBezTo>
                  <a:cubicBezTo>
                    <a:pt x="565" y="577"/>
                    <a:pt x="567" y="578"/>
                    <a:pt x="568" y="579"/>
                  </a:cubicBezTo>
                  <a:cubicBezTo>
                    <a:pt x="570" y="582"/>
                    <a:pt x="572" y="585"/>
                    <a:pt x="574" y="587"/>
                  </a:cubicBezTo>
                  <a:cubicBezTo>
                    <a:pt x="575" y="590"/>
                    <a:pt x="577" y="593"/>
                    <a:pt x="578" y="595"/>
                  </a:cubicBezTo>
                  <a:cubicBezTo>
                    <a:pt x="579" y="598"/>
                    <a:pt x="580" y="601"/>
                    <a:pt x="580" y="604"/>
                  </a:cubicBezTo>
                  <a:cubicBezTo>
                    <a:pt x="581" y="610"/>
                    <a:pt x="578" y="616"/>
                    <a:pt x="575" y="620"/>
                  </a:cubicBezTo>
                  <a:cubicBezTo>
                    <a:pt x="571" y="625"/>
                    <a:pt x="566" y="628"/>
                    <a:pt x="560" y="629"/>
                  </a:cubicBezTo>
                  <a:cubicBezTo>
                    <a:pt x="559" y="629"/>
                    <a:pt x="557" y="630"/>
                    <a:pt x="556" y="630"/>
                  </a:cubicBezTo>
                  <a:cubicBezTo>
                    <a:pt x="554" y="630"/>
                    <a:pt x="553" y="630"/>
                    <a:pt x="551" y="630"/>
                  </a:cubicBezTo>
                  <a:cubicBezTo>
                    <a:pt x="548" y="630"/>
                    <a:pt x="545" y="630"/>
                    <a:pt x="542" y="630"/>
                  </a:cubicBezTo>
                  <a:cubicBezTo>
                    <a:pt x="530" y="629"/>
                    <a:pt x="518" y="629"/>
                    <a:pt x="506" y="629"/>
                  </a:cubicBezTo>
                  <a:cubicBezTo>
                    <a:pt x="494" y="628"/>
                    <a:pt x="482" y="628"/>
                    <a:pt x="471" y="628"/>
                  </a:cubicBezTo>
                  <a:cubicBezTo>
                    <a:pt x="465" y="628"/>
                    <a:pt x="460" y="628"/>
                    <a:pt x="454" y="629"/>
                  </a:cubicBezTo>
                  <a:cubicBezTo>
                    <a:pt x="449" y="629"/>
                    <a:pt x="443" y="630"/>
                    <a:pt x="438" y="633"/>
                  </a:cubicBezTo>
                  <a:cubicBezTo>
                    <a:pt x="437" y="634"/>
                    <a:pt x="437" y="634"/>
                    <a:pt x="437" y="634"/>
                  </a:cubicBezTo>
                  <a:cubicBezTo>
                    <a:pt x="437" y="634"/>
                    <a:pt x="436" y="634"/>
                    <a:pt x="436" y="634"/>
                  </a:cubicBezTo>
                  <a:cubicBezTo>
                    <a:pt x="436" y="635"/>
                    <a:pt x="436" y="635"/>
                    <a:pt x="436" y="635"/>
                  </a:cubicBezTo>
                  <a:cubicBezTo>
                    <a:pt x="435" y="636"/>
                    <a:pt x="435" y="636"/>
                    <a:pt x="435" y="636"/>
                  </a:cubicBezTo>
                  <a:cubicBezTo>
                    <a:pt x="434" y="637"/>
                    <a:pt x="433" y="639"/>
                    <a:pt x="433" y="640"/>
                  </a:cubicBezTo>
                  <a:cubicBezTo>
                    <a:pt x="431" y="642"/>
                    <a:pt x="430" y="645"/>
                    <a:pt x="429" y="647"/>
                  </a:cubicBezTo>
                  <a:cubicBezTo>
                    <a:pt x="426" y="652"/>
                    <a:pt x="424" y="656"/>
                    <a:pt x="422" y="661"/>
                  </a:cubicBezTo>
                  <a:cubicBezTo>
                    <a:pt x="414" y="679"/>
                    <a:pt x="406" y="696"/>
                    <a:pt x="400" y="713"/>
                  </a:cubicBezTo>
                  <a:cubicBezTo>
                    <a:pt x="394" y="729"/>
                    <a:pt x="388" y="744"/>
                    <a:pt x="385" y="758"/>
                  </a:cubicBezTo>
                  <a:cubicBezTo>
                    <a:pt x="385" y="760"/>
                    <a:pt x="384" y="762"/>
                    <a:pt x="384" y="763"/>
                  </a:cubicBezTo>
                  <a:cubicBezTo>
                    <a:pt x="384" y="765"/>
                    <a:pt x="383" y="767"/>
                    <a:pt x="383" y="769"/>
                  </a:cubicBezTo>
                  <a:cubicBezTo>
                    <a:pt x="383" y="772"/>
                    <a:pt x="384" y="775"/>
                    <a:pt x="384" y="779"/>
                  </a:cubicBezTo>
                  <a:cubicBezTo>
                    <a:pt x="384" y="785"/>
                    <a:pt x="384" y="791"/>
                    <a:pt x="385" y="797"/>
                  </a:cubicBezTo>
                  <a:cubicBezTo>
                    <a:pt x="386" y="808"/>
                    <a:pt x="387" y="817"/>
                    <a:pt x="389" y="825"/>
                  </a:cubicBezTo>
                  <a:cubicBezTo>
                    <a:pt x="390" y="832"/>
                    <a:pt x="392" y="838"/>
                    <a:pt x="393" y="842"/>
                  </a:cubicBezTo>
                  <a:cubicBezTo>
                    <a:pt x="395" y="845"/>
                    <a:pt x="397" y="847"/>
                    <a:pt x="396" y="847"/>
                  </a:cubicBezTo>
                  <a:cubicBezTo>
                    <a:pt x="397" y="847"/>
                    <a:pt x="395" y="845"/>
                    <a:pt x="394" y="842"/>
                  </a:cubicBezTo>
                  <a:cubicBezTo>
                    <a:pt x="392" y="838"/>
                    <a:pt x="390" y="832"/>
                    <a:pt x="389" y="825"/>
                  </a:cubicBezTo>
                  <a:cubicBezTo>
                    <a:pt x="388" y="817"/>
                    <a:pt x="386" y="808"/>
                    <a:pt x="386" y="797"/>
                  </a:cubicBezTo>
                  <a:cubicBezTo>
                    <a:pt x="385" y="791"/>
                    <a:pt x="385" y="785"/>
                    <a:pt x="385" y="778"/>
                  </a:cubicBezTo>
                  <a:cubicBezTo>
                    <a:pt x="385" y="775"/>
                    <a:pt x="384" y="772"/>
                    <a:pt x="384" y="769"/>
                  </a:cubicBezTo>
                  <a:cubicBezTo>
                    <a:pt x="385" y="767"/>
                    <a:pt x="385" y="765"/>
                    <a:pt x="385" y="763"/>
                  </a:cubicBezTo>
                  <a:cubicBezTo>
                    <a:pt x="385" y="762"/>
                    <a:pt x="386" y="760"/>
                    <a:pt x="386" y="758"/>
                  </a:cubicBezTo>
                  <a:cubicBezTo>
                    <a:pt x="390" y="744"/>
                    <a:pt x="395" y="729"/>
                    <a:pt x="402" y="713"/>
                  </a:cubicBezTo>
                  <a:cubicBezTo>
                    <a:pt x="408" y="697"/>
                    <a:pt x="416" y="680"/>
                    <a:pt x="425" y="662"/>
                  </a:cubicBezTo>
                  <a:cubicBezTo>
                    <a:pt x="427" y="657"/>
                    <a:pt x="429" y="653"/>
                    <a:pt x="431" y="648"/>
                  </a:cubicBezTo>
                  <a:cubicBezTo>
                    <a:pt x="433" y="646"/>
                    <a:pt x="434" y="644"/>
                    <a:pt x="435" y="642"/>
                  </a:cubicBezTo>
                  <a:cubicBezTo>
                    <a:pt x="437" y="638"/>
                    <a:pt x="437" y="638"/>
                    <a:pt x="437" y="638"/>
                  </a:cubicBezTo>
                  <a:cubicBezTo>
                    <a:pt x="438" y="637"/>
                    <a:pt x="438" y="637"/>
                    <a:pt x="438" y="637"/>
                  </a:cubicBezTo>
                  <a:cubicBezTo>
                    <a:pt x="439" y="637"/>
                    <a:pt x="439" y="637"/>
                    <a:pt x="439" y="637"/>
                  </a:cubicBezTo>
                  <a:cubicBezTo>
                    <a:pt x="439" y="636"/>
                    <a:pt x="439" y="637"/>
                    <a:pt x="439" y="636"/>
                  </a:cubicBezTo>
                  <a:cubicBezTo>
                    <a:pt x="440" y="636"/>
                    <a:pt x="440" y="636"/>
                    <a:pt x="440" y="636"/>
                  </a:cubicBezTo>
                  <a:cubicBezTo>
                    <a:pt x="444" y="633"/>
                    <a:pt x="449" y="632"/>
                    <a:pt x="454" y="632"/>
                  </a:cubicBezTo>
                  <a:cubicBezTo>
                    <a:pt x="460" y="631"/>
                    <a:pt x="465" y="631"/>
                    <a:pt x="471" y="631"/>
                  </a:cubicBezTo>
                  <a:cubicBezTo>
                    <a:pt x="493" y="631"/>
                    <a:pt x="517" y="634"/>
                    <a:pt x="542" y="634"/>
                  </a:cubicBezTo>
                  <a:cubicBezTo>
                    <a:pt x="545" y="634"/>
                    <a:pt x="548" y="635"/>
                    <a:pt x="551" y="635"/>
                  </a:cubicBezTo>
                  <a:cubicBezTo>
                    <a:pt x="553" y="635"/>
                    <a:pt x="554" y="635"/>
                    <a:pt x="556" y="635"/>
                  </a:cubicBezTo>
                  <a:cubicBezTo>
                    <a:pt x="558" y="635"/>
                    <a:pt x="559" y="634"/>
                    <a:pt x="561" y="634"/>
                  </a:cubicBezTo>
                  <a:cubicBezTo>
                    <a:pt x="568" y="632"/>
                    <a:pt x="574" y="629"/>
                    <a:pt x="579" y="623"/>
                  </a:cubicBezTo>
                  <a:cubicBezTo>
                    <a:pt x="580" y="622"/>
                    <a:pt x="581" y="620"/>
                    <a:pt x="582" y="619"/>
                  </a:cubicBezTo>
                  <a:cubicBezTo>
                    <a:pt x="583" y="617"/>
                    <a:pt x="583" y="617"/>
                    <a:pt x="583" y="617"/>
                  </a:cubicBezTo>
                  <a:cubicBezTo>
                    <a:pt x="583" y="616"/>
                    <a:pt x="584" y="615"/>
                    <a:pt x="584" y="614"/>
                  </a:cubicBezTo>
                  <a:cubicBezTo>
                    <a:pt x="585" y="611"/>
                    <a:pt x="586" y="607"/>
                    <a:pt x="586" y="604"/>
                  </a:cubicBezTo>
                  <a:cubicBezTo>
                    <a:pt x="586" y="600"/>
                    <a:pt x="585" y="597"/>
                    <a:pt x="583" y="593"/>
                  </a:cubicBezTo>
                  <a:cubicBezTo>
                    <a:pt x="582" y="590"/>
                    <a:pt x="580" y="587"/>
                    <a:pt x="578" y="584"/>
                  </a:cubicBezTo>
                  <a:cubicBezTo>
                    <a:pt x="576" y="581"/>
                    <a:pt x="574" y="579"/>
                    <a:pt x="572" y="576"/>
                  </a:cubicBezTo>
                  <a:cubicBezTo>
                    <a:pt x="571" y="575"/>
                    <a:pt x="570" y="573"/>
                    <a:pt x="569" y="572"/>
                  </a:cubicBezTo>
                  <a:cubicBezTo>
                    <a:pt x="569" y="572"/>
                    <a:pt x="569" y="571"/>
                    <a:pt x="568" y="570"/>
                  </a:cubicBezTo>
                  <a:cubicBezTo>
                    <a:pt x="568" y="570"/>
                    <a:pt x="568" y="570"/>
                    <a:pt x="568" y="570"/>
                  </a:cubicBezTo>
                  <a:cubicBezTo>
                    <a:pt x="568" y="570"/>
                    <a:pt x="568" y="569"/>
                    <a:pt x="568" y="569"/>
                  </a:cubicBezTo>
                  <a:cubicBezTo>
                    <a:pt x="568" y="568"/>
                    <a:pt x="568" y="568"/>
                    <a:pt x="568" y="568"/>
                  </a:cubicBezTo>
                  <a:cubicBezTo>
                    <a:pt x="567" y="566"/>
                    <a:pt x="568" y="563"/>
                    <a:pt x="569" y="560"/>
                  </a:cubicBezTo>
                  <a:cubicBezTo>
                    <a:pt x="569" y="557"/>
                    <a:pt x="571" y="554"/>
                    <a:pt x="572" y="551"/>
                  </a:cubicBezTo>
                  <a:cubicBezTo>
                    <a:pt x="572" y="550"/>
                    <a:pt x="573" y="549"/>
                    <a:pt x="573" y="548"/>
                  </a:cubicBezTo>
                  <a:cubicBezTo>
                    <a:pt x="574" y="547"/>
                    <a:pt x="574" y="547"/>
                    <a:pt x="574" y="547"/>
                  </a:cubicBezTo>
                  <a:cubicBezTo>
                    <a:pt x="574" y="547"/>
                    <a:pt x="574" y="546"/>
                    <a:pt x="574" y="546"/>
                  </a:cubicBezTo>
                  <a:cubicBezTo>
                    <a:pt x="575" y="546"/>
                    <a:pt x="575" y="546"/>
                    <a:pt x="575" y="546"/>
                  </a:cubicBezTo>
                  <a:cubicBezTo>
                    <a:pt x="575" y="546"/>
                    <a:pt x="575" y="545"/>
                    <a:pt x="576" y="545"/>
                  </a:cubicBezTo>
                  <a:cubicBezTo>
                    <a:pt x="576" y="545"/>
                    <a:pt x="576" y="545"/>
                    <a:pt x="576" y="545"/>
                  </a:cubicBezTo>
                  <a:cubicBezTo>
                    <a:pt x="577" y="545"/>
                    <a:pt x="577" y="545"/>
                    <a:pt x="577" y="545"/>
                  </a:cubicBezTo>
                  <a:cubicBezTo>
                    <a:pt x="578" y="545"/>
                    <a:pt x="578" y="545"/>
                    <a:pt x="578" y="545"/>
                  </a:cubicBezTo>
                  <a:cubicBezTo>
                    <a:pt x="580" y="545"/>
                    <a:pt x="581" y="545"/>
                    <a:pt x="583" y="545"/>
                  </a:cubicBezTo>
                  <a:cubicBezTo>
                    <a:pt x="584" y="544"/>
                    <a:pt x="585" y="543"/>
                    <a:pt x="586" y="542"/>
                  </a:cubicBezTo>
                  <a:cubicBezTo>
                    <a:pt x="586" y="541"/>
                    <a:pt x="586" y="541"/>
                    <a:pt x="587" y="540"/>
                  </a:cubicBezTo>
                  <a:cubicBezTo>
                    <a:pt x="587" y="540"/>
                    <a:pt x="587" y="539"/>
                    <a:pt x="587" y="538"/>
                  </a:cubicBezTo>
                  <a:cubicBezTo>
                    <a:pt x="588" y="534"/>
                    <a:pt x="587" y="530"/>
                    <a:pt x="586" y="526"/>
                  </a:cubicBezTo>
                  <a:cubicBezTo>
                    <a:pt x="585" y="523"/>
                    <a:pt x="583" y="519"/>
                    <a:pt x="581" y="516"/>
                  </a:cubicBezTo>
                  <a:cubicBezTo>
                    <a:pt x="581" y="516"/>
                    <a:pt x="581" y="516"/>
                    <a:pt x="581" y="516"/>
                  </a:cubicBezTo>
                  <a:cubicBezTo>
                    <a:pt x="581" y="515"/>
                    <a:pt x="581" y="515"/>
                    <a:pt x="581" y="515"/>
                  </a:cubicBezTo>
                  <a:cubicBezTo>
                    <a:pt x="581" y="515"/>
                    <a:pt x="581" y="515"/>
                    <a:pt x="581" y="514"/>
                  </a:cubicBezTo>
                  <a:cubicBezTo>
                    <a:pt x="581" y="514"/>
                    <a:pt x="581" y="514"/>
                    <a:pt x="581" y="514"/>
                  </a:cubicBezTo>
                  <a:cubicBezTo>
                    <a:pt x="580" y="514"/>
                    <a:pt x="582" y="513"/>
                    <a:pt x="582" y="513"/>
                  </a:cubicBezTo>
                  <a:cubicBezTo>
                    <a:pt x="584" y="511"/>
                    <a:pt x="584" y="511"/>
                    <a:pt x="584" y="511"/>
                  </a:cubicBezTo>
                  <a:cubicBezTo>
                    <a:pt x="586" y="509"/>
                    <a:pt x="589" y="506"/>
                    <a:pt x="592" y="504"/>
                  </a:cubicBezTo>
                  <a:cubicBezTo>
                    <a:pt x="592" y="504"/>
                    <a:pt x="592" y="503"/>
                    <a:pt x="593" y="503"/>
                  </a:cubicBezTo>
                  <a:cubicBezTo>
                    <a:pt x="593" y="502"/>
                    <a:pt x="594" y="501"/>
                    <a:pt x="594" y="501"/>
                  </a:cubicBezTo>
                  <a:cubicBezTo>
                    <a:pt x="594" y="500"/>
                    <a:pt x="595" y="499"/>
                    <a:pt x="595" y="499"/>
                  </a:cubicBezTo>
                  <a:cubicBezTo>
                    <a:pt x="595" y="498"/>
                    <a:pt x="595" y="497"/>
                    <a:pt x="595" y="496"/>
                  </a:cubicBezTo>
                  <a:cubicBezTo>
                    <a:pt x="595" y="495"/>
                    <a:pt x="595" y="495"/>
                    <a:pt x="595" y="494"/>
                  </a:cubicBezTo>
                  <a:cubicBezTo>
                    <a:pt x="595" y="494"/>
                    <a:pt x="595" y="494"/>
                    <a:pt x="595" y="494"/>
                  </a:cubicBezTo>
                  <a:cubicBezTo>
                    <a:pt x="595" y="494"/>
                    <a:pt x="594" y="492"/>
                    <a:pt x="594" y="493"/>
                  </a:cubicBezTo>
                  <a:cubicBezTo>
                    <a:pt x="593" y="490"/>
                    <a:pt x="593" y="490"/>
                    <a:pt x="593" y="490"/>
                  </a:cubicBezTo>
                  <a:cubicBezTo>
                    <a:pt x="592" y="487"/>
                    <a:pt x="591" y="484"/>
                    <a:pt x="591" y="480"/>
                  </a:cubicBezTo>
                  <a:cubicBezTo>
                    <a:pt x="590" y="474"/>
                    <a:pt x="590" y="467"/>
                    <a:pt x="592" y="460"/>
                  </a:cubicBezTo>
                  <a:cubicBezTo>
                    <a:pt x="592" y="459"/>
                    <a:pt x="593" y="457"/>
                    <a:pt x="594" y="455"/>
                  </a:cubicBezTo>
                  <a:cubicBezTo>
                    <a:pt x="594" y="454"/>
                    <a:pt x="594" y="454"/>
                    <a:pt x="594" y="454"/>
                  </a:cubicBezTo>
                  <a:cubicBezTo>
                    <a:pt x="594" y="454"/>
                    <a:pt x="594" y="454"/>
                    <a:pt x="594" y="454"/>
                  </a:cubicBezTo>
                  <a:cubicBezTo>
                    <a:pt x="594" y="453"/>
                    <a:pt x="595" y="453"/>
                    <a:pt x="595" y="453"/>
                  </a:cubicBezTo>
                  <a:cubicBezTo>
                    <a:pt x="595" y="452"/>
                    <a:pt x="600" y="453"/>
                    <a:pt x="604" y="453"/>
                  </a:cubicBezTo>
                  <a:cubicBezTo>
                    <a:pt x="612" y="453"/>
                    <a:pt x="621" y="452"/>
                    <a:pt x="628" y="446"/>
                  </a:cubicBezTo>
                  <a:cubicBezTo>
                    <a:pt x="629" y="445"/>
                    <a:pt x="631" y="443"/>
                    <a:pt x="632" y="442"/>
                  </a:cubicBezTo>
                  <a:cubicBezTo>
                    <a:pt x="633" y="440"/>
                    <a:pt x="635" y="439"/>
                    <a:pt x="636" y="437"/>
                  </a:cubicBezTo>
                  <a:cubicBezTo>
                    <a:pt x="637" y="435"/>
                    <a:pt x="638" y="434"/>
                    <a:pt x="639" y="432"/>
                  </a:cubicBezTo>
                  <a:cubicBezTo>
                    <a:pt x="640" y="431"/>
                    <a:pt x="641" y="430"/>
                    <a:pt x="641" y="429"/>
                  </a:cubicBezTo>
                  <a:cubicBezTo>
                    <a:pt x="642" y="427"/>
                    <a:pt x="642" y="427"/>
                    <a:pt x="642" y="427"/>
                  </a:cubicBezTo>
                  <a:cubicBezTo>
                    <a:pt x="642" y="426"/>
                    <a:pt x="642" y="425"/>
                    <a:pt x="642" y="425"/>
                  </a:cubicBezTo>
                  <a:cubicBezTo>
                    <a:pt x="642" y="419"/>
                    <a:pt x="640" y="415"/>
                    <a:pt x="638" y="41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7" name="Freeform 6"/>
            <p:cNvSpPr>
              <a:spLocks noEditPoints="1"/>
            </p:cNvSpPr>
            <p:nvPr/>
          </p:nvSpPr>
          <p:spPr bwMode="auto">
            <a:xfrm>
              <a:off x="3137" y="1242"/>
              <a:ext cx="1275" cy="1307"/>
            </a:xfrm>
            <a:custGeom>
              <a:avLst/>
              <a:gdLst>
                <a:gd name="T0" fmla="*/ 481 w 537"/>
                <a:gd name="T1" fmla="*/ 280 h 551"/>
                <a:gd name="T2" fmla="*/ 489 w 537"/>
                <a:gd name="T3" fmla="*/ 71 h 551"/>
                <a:gd name="T4" fmla="*/ 348 w 537"/>
                <a:gd name="T5" fmla="*/ 9 h 551"/>
                <a:gd name="T6" fmla="*/ 226 w 537"/>
                <a:gd name="T7" fmla="*/ 7 h 551"/>
                <a:gd name="T8" fmla="*/ 49 w 537"/>
                <a:gd name="T9" fmla="*/ 107 h 551"/>
                <a:gd name="T10" fmla="*/ 48 w 537"/>
                <a:gd name="T11" fmla="*/ 291 h 551"/>
                <a:gd name="T12" fmla="*/ 77 w 537"/>
                <a:gd name="T13" fmla="*/ 372 h 551"/>
                <a:gd name="T14" fmla="*/ 187 w 537"/>
                <a:gd name="T15" fmla="*/ 419 h 551"/>
                <a:gd name="T16" fmla="*/ 229 w 537"/>
                <a:gd name="T17" fmla="*/ 437 h 551"/>
                <a:gd name="T18" fmla="*/ 303 w 537"/>
                <a:gd name="T19" fmla="*/ 349 h 551"/>
                <a:gd name="T20" fmla="*/ 326 w 537"/>
                <a:gd name="T21" fmla="*/ 339 h 551"/>
                <a:gd name="T22" fmla="*/ 254 w 537"/>
                <a:gd name="T23" fmla="*/ 375 h 551"/>
                <a:gd name="T24" fmla="*/ 198 w 537"/>
                <a:gd name="T25" fmla="*/ 425 h 551"/>
                <a:gd name="T26" fmla="*/ 180 w 537"/>
                <a:gd name="T27" fmla="*/ 402 h 551"/>
                <a:gd name="T28" fmla="*/ 57 w 537"/>
                <a:gd name="T29" fmla="*/ 333 h 551"/>
                <a:gd name="T30" fmla="*/ 67 w 537"/>
                <a:gd name="T31" fmla="*/ 276 h 551"/>
                <a:gd name="T32" fmla="*/ 18 w 537"/>
                <a:gd name="T33" fmla="*/ 258 h 551"/>
                <a:gd name="T34" fmla="*/ 32 w 537"/>
                <a:gd name="T35" fmla="*/ 245 h 551"/>
                <a:gd name="T36" fmla="*/ 40 w 537"/>
                <a:gd name="T37" fmla="*/ 167 h 551"/>
                <a:gd name="T38" fmla="*/ 64 w 537"/>
                <a:gd name="T39" fmla="*/ 189 h 551"/>
                <a:gd name="T40" fmla="*/ 62 w 537"/>
                <a:gd name="T41" fmla="*/ 177 h 551"/>
                <a:gd name="T42" fmla="*/ 164 w 537"/>
                <a:gd name="T43" fmla="*/ 225 h 551"/>
                <a:gd name="T44" fmla="*/ 104 w 537"/>
                <a:gd name="T45" fmla="*/ 75 h 551"/>
                <a:gd name="T46" fmla="*/ 139 w 537"/>
                <a:gd name="T47" fmla="*/ 87 h 551"/>
                <a:gd name="T48" fmla="*/ 158 w 537"/>
                <a:gd name="T49" fmla="*/ 108 h 551"/>
                <a:gd name="T50" fmla="*/ 168 w 537"/>
                <a:gd name="T51" fmla="*/ 32 h 551"/>
                <a:gd name="T52" fmla="*/ 177 w 537"/>
                <a:gd name="T53" fmla="*/ 119 h 551"/>
                <a:gd name="T54" fmla="*/ 187 w 537"/>
                <a:gd name="T55" fmla="*/ 102 h 551"/>
                <a:gd name="T56" fmla="*/ 270 w 537"/>
                <a:gd name="T57" fmla="*/ 114 h 551"/>
                <a:gd name="T58" fmla="*/ 353 w 537"/>
                <a:gd name="T59" fmla="*/ 102 h 551"/>
                <a:gd name="T60" fmla="*/ 413 w 537"/>
                <a:gd name="T61" fmla="*/ 212 h 551"/>
                <a:gd name="T62" fmla="*/ 436 w 537"/>
                <a:gd name="T63" fmla="*/ 165 h 551"/>
                <a:gd name="T64" fmla="*/ 433 w 537"/>
                <a:gd name="T65" fmla="*/ 155 h 551"/>
                <a:gd name="T66" fmla="*/ 379 w 537"/>
                <a:gd name="T67" fmla="*/ 66 h 551"/>
                <a:gd name="T68" fmla="*/ 370 w 537"/>
                <a:gd name="T69" fmla="*/ 90 h 551"/>
                <a:gd name="T70" fmla="*/ 292 w 537"/>
                <a:gd name="T71" fmla="*/ 97 h 551"/>
                <a:gd name="T72" fmla="*/ 174 w 537"/>
                <a:gd name="T73" fmla="*/ 57 h 551"/>
                <a:gd name="T74" fmla="*/ 226 w 537"/>
                <a:gd name="T75" fmla="*/ 20 h 551"/>
                <a:gd name="T76" fmla="*/ 254 w 537"/>
                <a:gd name="T77" fmla="*/ 41 h 551"/>
                <a:gd name="T78" fmla="*/ 210 w 537"/>
                <a:gd name="T79" fmla="*/ 75 h 551"/>
                <a:gd name="T80" fmla="*/ 254 w 537"/>
                <a:gd name="T81" fmla="*/ 50 h 551"/>
                <a:gd name="T82" fmla="*/ 258 w 537"/>
                <a:gd name="T83" fmla="*/ 84 h 551"/>
                <a:gd name="T84" fmla="*/ 310 w 537"/>
                <a:gd name="T85" fmla="*/ 17 h 551"/>
                <a:gd name="T86" fmla="*/ 309 w 537"/>
                <a:gd name="T87" fmla="*/ 74 h 551"/>
                <a:gd name="T88" fmla="*/ 339 w 537"/>
                <a:gd name="T89" fmla="*/ 57 h 551"/>
                <a:gd name="T90" fmla="*/ 329 w 537"/>
                <a:gd name="T91" fmla="*/ 47 h 551"/>
                <a:gd name="T92" fmla="*/ 344 w 537"/>
                <a:gd name="T93" fmla="*/ 21 h 551"/>
                <a:gd name="T94" fmla="*/ 391 w 537"/>
                <a:gd name="T95" fmla="*/ 57 h 551"/>
                <a:gd name="T96" fmla="*/ 399 w 537"/>
                <a:gd name="T97" fmla="*/ 55 h 551"/>
                <a:gd name="T98" fmla="*/ 421 w 537"/>
                <a:gd name="T99" fmla="*/ 68 h 551"/>
                <a:gd name="T100" fmla="*/ 457 w 537"/>
                <a:gd name="T101" fmla="*/ 126 h 551"/>
                <a:gd name="T102" fmla="*/ 438 w 537"/>
                <a:gd name="T103" fmla="*/ 52 h 551"/>
                <a:gd name="T104" fmla="*/ 489 w 537"/>
                <a:gd name="T105" fmla="*/ 123 h 551"/>
                <a:gd name="T106" fmla="*/ 479 w 537"/>
                <a:gd name="T107" fmla="*/ 186 h 551"/>
                <a:gd name="T108" fmla="*/ 505 w 537"/>
                <a:gd name="T109" fmla="*/ 117 h 551"/>
                <a:gd name="T110" fmla="*/ 443 w 537"/>
                <a:gd name="T111" fmla="*/ 229 h 551"/>
                <a:gd name="T112" fmla="*/ 449 w 537"/>
                <a:gd name="T113" fmla="*/ 236 h 551"/>
                <a:gd name="T114" fmla="*/ 470 w 537"/>
                <a:gd name="T115" fmla="*/ 263 h 551"/>
                <a:gd name="T116" fmla="*/ 495 w 537"/>
                <a:gd name="T117" fmla="*/ 211 h 551"/>
                <a:gd name="T118" fmla="*/ 381 w 537"/>
                <a:gd name="T119" fmla="*/ 29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551">
                  <a:moveTo>
                    <a:pt x="372" y="327"/>
                  </a:moveTo>
                  <a:cubicBezTo>
                    <a:pt x="375" y="323"/>
                    <a:pt x="378" y="320"/>
                    <a:pt x="380" y="319"/>
                  </a:cubicBezTo>
                  <a:cubicBezTo>
                    <a:pt x="387" y="315"/>
                    <a:pt x="393" y="306"/>
                    <a:pt x="394" y="297"/>
                  </a:cubicBezTo>
                  <a:cubicBezTo>
                    <a:pt x="394" y="296"/>
                    <a:pt x="394" y="295"/>
                    <a:pt x="394" y="294"/>
                  </a:cubicBezTo>
                  <a:cubicBezTo>
                    <a:pt x="417" y="292"/>
                    <a:pt x="470" y="288"/>
                    <a:pt x="481" y="280"/>
                  </a:cubicBezTo>
                  <a:cubicBezTo>
                    <a:pt x="492" y="271"/>
                    <a:pt x="524" y="242"/>
                    <a:pt x="525" y="220"/>
                  </a:cubicBezTo>
                  <a:cubicBezTo>
                    <a:pt x="528" y="214"/>
                    <a:pt x="537" y="192"/>
                    <a:pt x="532" y="176"/>
                  </a:cubicBezTo>
                  <a:cubicBezTo>
                    <a:pt x="531" y="173"/>
                    <a:pt x="531" y="167"/>
                    <a:pt x="532" y="160"/>
                  </a:cubicBezTo>
                  <a:cubicBezTo>
                    <a:pt x="533" y="144"/>
                    <a:pt x="534" y="121"/>
                    <a:pt x="512" y="106"/>
                  </a:cubicBezTo>
                  <a:cubicBezTo>
                    <a:pt x="512" y="98"/>
                    <a:pt x="508" y="82"/>
                    <a:pt x="489" y="71"/>
                  </a:cubicBezTo>
                  <a:cubicBezTo>
                    <a:pt x="481" y="67"/>
                    <a:pt x="477" y="62"/>
                    <a:pt x="472" y="57"/>
                  </a:cubicBezTo>
                  <a:cubicBezTo>
                    <a:pt x="464" y="48"/>
                    <a:pt x="457" y="39"/>
                    <a:pt x="438" y="39"/>
                  </a:cubicBezTo>
                  <a:cubicBezTo>
                    <a:pt x="433" y="34"/>
                    <a:pt x="421" y="24"/>
                    <a:pt x="402" y="23"/>
                  </a:cubicBezTo>
                  <a:cubicBezTo>
                    <a:pt x="398" y="17"/>
                    <a:pt x="388" y="8"/>
                    <a:pt x="363" y="8"/>
                  </a:cubicBezTo>
                  <a:cubicBezTo>
                    <a:pt x="359" y="8"/>
                    <a:pt x="354" y="8"/>
                    <a:pt x="348" y="9"/>
                  </a:cubicBezTo>
                  <a:cubicBezTo>
                    <a:pt x="345" y="7"/>
                    <a:pt x="336" y="3"/>
                    <a:pt x="326" y="3"/>
                  </a:cubicBezTo>
                  <a:cubicBezTo>
                    <a:pt x="322" y="3"/>
                    <a:pt x="318" y="4"/>
                    <a:pt x="315" y="5"/>
                  </a:cubicBezTo>
                  <a:cubicBezTo>
                    <a:pt x="310" y="3"/>
                    <a:pt x="298" y="0"/>
                    <a:pt x="285" y="0"/>
                  </a:cubicBezTo>
                  <a:cubicBezTo>
                    <a:pt x="274" y="0"/>
                    <a:pt x="264" y="2"/>
                    <a:pt x="256" y="7"/>
                  </a:cubicBezTo>
                  <a:cubicBezTo>
                    <a:pt x="226" y="7"/>
                    <a:pt x="226" y="7"/>
                    <a:pt x="226" y="7"/>
                  </a:cubicBezTo>
                  <a:cubicBezTo>
                    <a:pt x="223" y="7"/>
                    <a:pt x="199" y="9"/>
                    <a:pt x="177" y="20"/>
                  </a:cubicBezTo>
                  <a:cubicBezTo>
                    <a:pt x="175" y="20"/>
                    <a:pt x="172" y="19"/>
                    <a:pt x="168" y="19"/>
                  </a:cubicBezTo>
                  <a:cubicBezTo>
                    <a:pt x="155" y="19"/>
                    <a:pt x="137" y="24"/>
                    <a:pt x="122" y="46"/>
                  </a:cubicBezTo>
                  <a:cubicBezTo>
                    <a:pt x="117" y="47"/>
                    <a:pt x="107" y="50"/>
                    <a:pt x="96" y="65"/>
                  </a:cubicBezTo>
                  <a:cubicBezTo>
                    <a:pt x="85" y="71"/>
                    <a:pt x="54" y="90"/>
                    <a:pt x="49" y="107"/>
                  </a:cubicBezTo>
                  <a:cubicBezTo>
                    <a:pt x="44" y="112"/>
                    <a:pt x="31" y="126"/>
                    <a:pt x="30" y="158"/>
                  </a:cubicBezTo>
                  <a:cubicBezTo>
                    <a:pt x="21" y="165"/>
                    <a:pt x="0" y="186"/>
                    <a:pt x="8" y="234"/>
                  </a:cubicBezTo>
                  <a:cubicBezTo>
                    <a:pt x="6" y="239"/>
                    <a:pt x="2" y="252"/>
                    <a:pt x="6" y="263"/>
                  </a:cubicBezTo>
                  <a:cubicBezTo>
                    <a:pt x="9" y="269"/>
                    <a:pt x="13" y="274"/>
                    <a:pt x="20" y="277"/>
                  </a:cubicBezTo>
                  <a:cubicBezTo>
                    <a:pt x="23" y="281"/>
                    <a:pt x="32" y="291"/>
                    <a:pt x="48" y="291"/>
                  </a:cubicBezTo>
                  <a:cubicBezTo>
                    <a:pt x="49" y="291"/>
                    <a:pt x="50" y="291"/>
                    <a:pt x="51" y="291"/>
                  </a:cubicBezTo>
                  <a:cubicBezTo>
                    <a:pt x="43" y="298"/>
                    <a:pt x="34" y="311"/>
                    <a:pt x="33" y="323"/>
                  </a:cubicBezTo>
                  <a:cubicBezTo>
                    <a:pt x="33" y="328"/>
                    <a:pt x="36" y="333"/>
                    <a:pt x="40" y="337"/>
                  </a:cubicBezTo>
                  <a:cubicBezTo>
                    <a:pt x="43" y="339"/>
                    <a:pt x="46" y="341"/>
                    <a:pt x="50" y="344"/>
                  </a:cubicBezTo>
                  <a:cubicBezTo>
                    <a:pt x="61" y="351"/>
                    <a:pt x="73" y="360"/>
                    <a:pt x="77" y="372"/>
                  </a:cubicBezTo>
                  <a:cubicBezTo>
                    <a:pt x="83" y="392"/>
                    <a:pt x="122" y="401"/>
                    <a:pt x="136" y="401"/>
                  </a:cubicBezTo>
                  <a:cubicBezTo>
                    <a:pt x="137" y="401"/>
                    <a:pt x="138" y="401"/>
                    <a:pt x="139" y="401"/>
                  </a:cubicBezTo>
                  <a:cubicBezTo>
                    <a:pt x="145" y="404"/>
                    <a:pt x="164" y="415"/>
                    <a:pt x="180" y="415"/>
                  </a:cubicBezTo>
                  <a:cubicBezTo>
                    <a:pt x="183" y="415"/>
                    <a:pt x="186" y="415"/>
                    <a:pt x="188" y="414"/>
                  </a:cubicBezTo>
                  <a:cubicBezTo>
                    <a:pt x="188" y="416"/>
                    <a:pt x="187" y="417"/>
                    <a:pt x="187" y="419"/>
                  </a:cubicBezTo>
                  <a:cubicBezTo>
                    <a:pt x="186" y="420"/>
                    <a:pt x="148" y="489"/>
                    <a:pt x="147" y="545"/>
                  </a:cubicBezTo>
                  <a:cubicBezTo>
                    <a:pt x="146" y="548"/>
                    <a:pt x="149" y="551"/>
                    <a:pt x="153" y="551"/>
                  </a:cubicBezTo>
                  <a:cubicBezTo>
                    <a:pt x="153" y="551"/>
                    <a:pt x="153" y="551"/>
                    <a:pt x="153" y="551"/>
                  </a:cubicBezTo>
                  <a:cubicBezTo>
                    <a:pt x="156" y="551"/>
                    <a:pt x="159" y="549"/>
                    <a:pt x="159" y="546"/>
                  </a:cubicBezTo>
                  <a:cubicBezTo>
                    <a:pt x="160" y="545"/>
                    <a:pt x="167" y="478"/>
                    <a:pt x="229" y="437"/>
                  </a:cubicBezTo>
                  <a:cubicBezTo>
                    <a:pt x="230" y="437"/>
                    <a:pt x="231" y="436"/>
                    <a:pt x="231" y="435"/>
                  </a:cubicBezTo>
                  <a:cubicBezTo>
                    <a:pt x="238" y="425"/>
                    <a:pt x="250" y="408"/>
                    <a:pt x="254" y="404"/>
                  </a:cubicBezTo>
                  <a:cubicBezTo>
                    <a:pt x="261" y="399"/>
                    <a:pt x="266" y="390"/>
                    <a:pt x="266" y="382"/>
                  </a:cubicBezTo>
                  <a:cubicBezTo>
                    <a:pt x="267" y="382"/>
                    <a:pt x="267" y="382"/>
                    <a:pt x="267" y="382"/>
                  </a:cubicBezTo>
                  <a:cubicBezTo>
                    <a:pt x="276" y="380"/>
                    <a:pt x="296" y="374"/>
                    <a:pt x="303" y="349"/>
                  </a:cubicBezTo>
                  <a:cubicBezTo>
                    <a:pt x="309" y="350"/>
                    <a:pt x="317" y="352"/>
                    <a:pt x="326" y="352"/>
                  </a:cubicBezTo>
                  <a:cubicBezTo>
                    <a:pt x="333" y="352"/>
                    <a:pt x="340" y="350"/>
                    <a:pt x="345" y="348"/>
                  </a:cubicBezTo>
                  <a:cubicBezTo>
                    <a:pt x="357" y="343"/>
                    <a:pt x="365" y="334"/>
                    <a:pt x="372" y="327"/>
                  </a:cubicBezTo>
                  <a:close/>
                  <a:moveTo>
                    <a:pt x="340" y="336"/>
                  </a:moveTo>
                  <a:cubicBezTo>
                    <a:pt x="336" y="338"/>
                    <a:pt x="332" y="339"/>
                    <a:pt x="326" y="339"/>
                  </a:cubicBezTo>
                  <a:cubicBezTo>
                    <a:pt x="313" y="339"/>
                    <a:pt x="300" y="335"/>
                    <a:pt x="300" y="335"/>
                  </a:cubicBezTo>
                  <a:cubicBezTo>
                    <a:pt x="298" y="334"/>
                    <a:pt x="296" y="334"/>
                    <a:pt x="295" y="335"/>
                  </a:cubicBezTo>
                  <a:cubicBezTo>
                    <a:pt x="293" y="336"/>
                    <a:pt x="292" y="338"/>
                    <a:pt x="292" y="340"/>
                  </a:cubicBezTo>
                  <a:cubicBezTo>
                    <a:pt x="288" y="363"/>
                    <a:pt x="273" y="367"/>
                    <a:pt x="263" y="370"/>
                  </a:cubicBezTo>
                  <a:cubicBezTo>
                    <a:pt x="259" y="371"/>
                    <a:pt x="256" y="372"/>
                    <a:pt x="254" y="375"/>
                  </a:cubicBezTo>
                  <a:cubicBezTo>
                    <a:pt x="253" y="377"/>
                    <a:pt x="253" y="379"/>
                    <a:pt x="253" y="381"/>
                  </a:cubicBezTo>
                  <a:cubicBezTo>
                    <a:pt x="254" y="383"/>
                    <a:pt x="251" y="390"/>
                    <a:pt x="246" y="394"/>
                  </a:cubicBezTo>
                  <a:cubicBezTo>
                    <a:pt x="239" y="400"/>
                    <a:pt x="225" y="421"/>
                    <a:pt x="221" y="427"/>
                  </a:cubicBezTo>
                  <a:cubicBezTo>
                    <a:pt x="203" y="439"/>
                    <a:pt x="189" y="454"/>
                    <a:pt x="178" y="468"/>
                  </a:cubicBezTo>
                  <a:cubicBezTo>
                    <a:pt x="188" y="443"/>
                    <a:pt x="198" y="425"/>
                    <a:pt x="198" y="425"/>
                  </a:cubicBezTo>
                  <a:cubicBezTo>
                    <a:pt x="205" y="412"/>
                    <a:pt x="201" y="401"/>
                    <a:pt x="200" y="400"/>
                  </a:cubicBezTo>
                  <a:cubicBezTo>
                    <a:pt x="200" y="398"/>
                    <a:pt x="198" y="397"/>
                    <a:pt x="195" y="396"/>
                  </a:cubicBezTo>
                  <a:cubicBezTo>
                    <a:pt x="195" y="396"/>
                    <a:pt x="195" y="396"/>
                    <a:pt x="194" y="396"/>
                  </a:cubicBezTo>
                  <a:cubicBezTo>
                    <a:pt x="192" y="396"/>
                    <a:pt x="191" y="397"/>
                    <a:pt x="189" y="399"/>
                  </a:cubicBezTo>
                  <a:cubicBezTo>
                    <a:pt x="189" y="400"/>
                    <a:pt x="186" y="402"/>
                    <a:pt x="180" y="402"/>
                  </a:cubicBezTo>
                  <a:cubicBezTo>
                    <a:pt x="168" y="402"/>
                    <a:pt x="150" y="392"/>
                    <a:pt x="144" y="388"/>
                  </a:cubicBezTo>
                  <a:cubicBezTo>
                    <a:pt x="143" y="388"/>
                    <a:pt x="141" y="387"/>
                    <a:pt x="139" y="388"/>
                  </a:cubicBezTo>
                  <a:cubicBezTo>
                    <a:pt x="139" y="388"/>
                    <a:pt x="138" y="388"/>
                    <a:pt x="136" y="388"/>
                  </a:cubicBezTo>
                  <a:cubicBezTo>
                    <a:pt x="122" y="388"/>
                    <a:pt x="93" y="379"/>
                    <a:pt x="89" y="368"/>
                  </a:cubicBezTo>
                  <a:cubicBezTo>
                    <a:pt x="84" y="352"/>
                    <a:pt x="69" y="341"/>
                    <a:pt x="57" y="333"/>
                  </a:cubicBezTo>
                  <a:cubicBezTo>
                    <a:pt x="54" y="331"/>
                    <a:pt x="51" y="329"/>
                    <a:pt x="48" y="327"/>
                  </a:cubicBezTo>
                  <a:cubicBezTo>
                    <a:pt x="47" y="326"/>
                    <a:pt x="46" y="324"/>
                    <a:pt x="46" y="323"/>
                  </a:cubicBezTo>
                  <a:cubicBezTo>
                    <a:pt x="46" y="316"/>
                    <a:pt x="55" y="304"/>
                    <a:pt x="62" y="298"/>
                  </a:cubicBezTo>
                  <a:cubicBezTo>
                    <a:pt x="68" y="294"/>
                    <a:pt x="71" y="289"/>
                    <a:pt x="71" y="284"/>
                  </a:cubicBezTo>
                  <a:cubicBezTo>
                    <a:pt x="71" y="280"/>
                    <a:pt x="69" y="277"/>
                    <a:pt x="67" y="276"/>
                  </a:cubicBezTo>
                  <a:cubicBezTo>
                    <a:pt x="65" y="274"/>
                    <a:pt x="63" y="274"/>
                    <a:pt x="60" y="275"/>
                  </a:cubicBezTo>
                  <a:cubicBezTo>
                    <a:pt x="56" y="277"/>
                    <a:pt x="52" y="278"/>
                    <a:pt x="48" y="278"/>
                  </a:cubicBezTo>
                  <a:cubicBezTo>
                    <a:pt x="36" y="278"/>
                    <a:pt x="30" y="269"/>
                    <a:pt x="29" y="268"/>
                  </a:cubicBezTo>
                  <a:cubicBezTo>
                    <a:pt x="29" y="267"/>
                    <a:pt x="27" y="266"/>
                    <a:pt x="26" y="266"/>
                  </a:cubicBezTo>
                  <a:cubicBezTo>
                    <a:pt x="22" y="264"/>
                    <a:pt x="20" y="262"/>
                    <a:pt x="18" y="258"/>
                  </a:cubicBezTo>
                  <a:cubicBezTo>
                    <a:pt x="17" y="255"/>
                    <a:pt x="17" y="251"/>
                    <a:pt x="18" y="247"/>
                  </a:cubicBezTo>
                  <a:cubicBezTo>
                    <a:pt x="20" y="249"/>
                    <a:pt x="24" y="252"/>
                    <a:pt x="30" y="253"/>
                  </a:cubicBezTo>
                  <a:cubicBezTo>
                    <a:pt x="31" y="253"/>
                    <a:pt x="31" y="253"/>
                    <a:pt x="31" y="253"/>
                  </a:cubicBezTo>
                  <a:cubicBezTo>
                    <a:pt x="33" y="253"/>
                    <a:pt x="35" y="252"/>
                    <a:pt x="36" y="250"/>
                  </a:cubicBezTo>
                  <a:cubicBezTo>
                    <a:pt x="36" y="247"/>
                    <a:pt x="34" y="245"/>
                    <a:pt x="32" y="245"/>
                  </a:cubicBezTo>
                  <a:cubicBezTo>
                    <a:pt x="22" y="243"/>
                    <a:pt x="21" y="237"/>
                    <a:pt x="21" y="236"/>
                  </a:cubicBezTo>
                  <a:cubicBezTo>
                    <a:pt x="21" y="235"/>
                    <a:pt x="21" y="235"/>
                    <a:pt x="21" y="234"/>
                  </a:cubicBezTo>
                  <a:cubicBezTo>
                    <a:pt x="21" y="234"/>
                    <a:pt x="21" y="234"/>
                    <a:pt x="21" y="234"/>
                  </a:cubicBezTo>
                  <a:cubicBezTo>
                    <a:pt x="12" y="183"/>
                    <a:pt x="38" y="168"/>
                    <a:pt x="39" y="167"/>
                  </a:cubicBezTo>
                  <a:cubicBezTo>
                    <a:pt x="39" y="167"/>
                    <a:pt x="40" y="167"/>
                    <a:pt x="40" y="167"/>
                  </a:cubicBezTo>
                  <a:cubicBezTo>
                    <a:pt x="55" y="176"/>
                    <a:pt x="59" y="185"/>
                    <a:pt x="53" y="200"/>
                  </a:cubicBezTo>
                  <a:cubicBezTo>
                    <a:pt x="52" y="202"/>
                    <a:pt x="53" y="205"/>
                    <a:pt x="55" y="206"/>
                  </a:cubicBezTo>
                  <a:cubicBezTo>
                    <a:pt x="56" y="206"/>
                    <a:pt x="56" y="206"/>
                    <a:pt x="57" y="206"/>
                  </a:cubicBezTo>
                  <a:cubicBezTo>
                    <a:pt x="59" y="206"/>
                    <a:pt x="60" y="205"/>
                    <a:pt x="61" y="203"/>
                  </a:cubicBezTo>
                  <a:cubicBezTo>
                    <a:pt x="63" y="198"/>
                    <a:pt x="64" y="194"/>
                    <a:pt x="64" y="189"/>
                  </a:cubicBezTo>
                  <a:cubicBezTo>
                    <a:pt x="67" y="191"/>
                    <a:pt x="69" y="191"/>
                    <a:pt x="72" y="191"/>
                  </a:cubicBezTo>
                  <a:cubicBezTo>
                    <a:pt x="73" y="191"/>
                    <a:pt x="74" y="191"/>
                    <a:pt x="74" y="191"/>
                  </a:cubicBezTo>
                  <a:cubicBezTo>
                    <a:pt x="77" y="190"/>
                    <a:pt x="78" y="188"/>
                    <a:pt x="77" y="186"/>
                  </a:cubicBezTo>
                  <a:cubicBezTo>
                    <a:pt x="76" y="184"/>
                    <a:pt x="74" y="182"/>
                    <a:pt x="72" y="183"/>
                  </a:cubicBezTo>
                  <a:cubicBezTo>
                    <a:pt x="70" y="183"/>
                    <a:pt x="66" y="181"/>
                    <a:pt x="62" y="177"/>
                  </a:cubicBezTo>
                  <a:cubicBezTo>
                    <a:pt x="59" y="170"/>
                    <a:pt x="52" y="164"/>
                    <a:pt x="43" y="159"/>
                  </a:cubicBezTo>
                  <a:cubicBezTo>
                    <a:pt x="44" y="134"/>
                    <a:pt x="52" y="122"/>
                    <a:pt x="56" y="118"/>
                  </a:cubicBezTo>
                  <a:cubicBezTo>
                    <a:pt x="75" y="124"/>
                    <a:pt x="85" y="144"/>
                    <a:pt x="96" y="166"/>
                  </a:cubicBezTo>
                  <a:cubicBezTo>
                    <a:pt x="109" y="194"/>
                    <a:pt x="125" y="225"/>
                    <a:pt x="162" y="225"/>
                  </a:cubicBezTo>
                  <a:cubicBezTo>
                    <a:pt x="163" y="225"/>
                    <a:pt x="164" y="225"/>
                    <a:pt x="164" y="225"/>
                  </a:cubicBezTo>
                  <a:cubicBezTo>
                    <a:pt x="167" y="225"/>
                    <a:pt x="168" y="223"/>
                    <a:pt x="168" y="221"/>
                  </a:cubicBezTo>
                  <a:cubicBezTo>
                    <a:pt x="168" y="218"/>
                    <a:pt x="166" y="216"/>
                    <a:pt x="164" y="217"/>
                  </a:cubicBezTo>
                  <a:cubicBezTo>
                    <a:pt x="131" y="218"/>
                    <a:pt x="118" y="191"/>
                    <a:pt x="104" y="162"/>
                  </a:cubicBezTo>
                  <a:cubicBezTo>
                    <a:pt x="93" y="141"/>
                    <a:pt x="82" y="118"/>
                    <a:pt x="62" y="111"/>
                  </a:cubicBezTo>
                  <a:cubicBezTo>
                    <a:pt x="62" y="103"/>
                    <a:pt x="84" y="86"/>
                    <a:pt x="104" y="75"/>
                  </a:cubicBezTo>
                  <a:cubicBezTo>
                    <a:pt x="105" y="75"/>
                    <a:pt x="105" y="74"/>
                    <a:pt x="106" y="73"/>
                  </a:cubicBezTo>
                  <a:cubicBezTo>
                    <a:pt x="116" y="59"/>
                    <a:pt x="124" y="59"/>
                    <a:pt x="125" y="59"/>
                  </a:cubicBezTo>
                  <a:cubicBezTo>
                    <a:pt x="125" y="59"/>
                    <a:pt x="125" y="59"/>
                    <a:pt x="125" y="59"/>
                  </a:cubicBezTo>
                  <a:cubicBezTo>
                    <a:pt x="127" y="64"/>
                    <a:pt x="130" y="68"/>
                    <a:pt x="133" y="72"/>
                  </a:cubicBezTo>
                  <a:cubicBezTo>
                    <a:pt x="138" y="77"/>
                    <a:pt x="141" y="81"/>
                    <a:pt x="139" y="87"/>
                  </a:cubicBezTo>
                  <a:cubicBezTo>
                    <a:pt x="138" y="93"/>
                    <a:pt x="137" y="105"/>
                    <a:pt x="143" y="112"/>
                  </a:cubicBezTo>
                  <a:cubicBezTo>
                    <a:pt x="146" y="115"/>
                    <a:pt x="150" y="117"/>
                    <a:pt x="155" y="117"/>
                  </a:cubicBezTo>
                  <a:cubicBezTo>
                    <a:pt x="157" y="117"/>
                    <a:pt x="158" y="117"/>
                    <a:pt x="160" y="117"/>
                  </a:cubicBezTo>
                  <a:cubicBezTo>
                    <a:pt x="162" y="116"/>
                    <a:pt x="164" y="114"/>
                    <a:pt x="163" y="112"/>
                  </a:cubicBezTo>
                  <a:cubicBezTo>
                    <a:pt x="163" y="109"/>
                    <a:pt x="161" y="108"/>
                    <a:pt x="158" y="108"/>
                  </a:cubicBezTo>
                  <a:cubicBezTo>
                    <a:pt x="154" y="109"/>
                    <a:pt x="151" y="108"/>
                    <a:pt x="149" y="106"/>
                  </a:cubicBezTo>
                  <a:cubicBezTo>
                    <a:pt x="147" y="103"/>
                    <a:pt x="146" y="97"/>
                    <a:pt x="148" y="89"/>
                  </a:cubicBezTo>
                  <a:cubicBezTo>
                    <a:pt x="150" y="78"/>
                    <a:pt x="145" y="72"/>
                    <a:pt x="140" y="66"/>
                  </a:cubicBezTo>
                  <a:cubicBezTo>
                    <a:pt x="137" y="62"/>
                    <a:pt x="134" y="59"/>
                    <a:pt x="133" y="54"/>
                  </a:cubicBezTo>
                  <a:cubicBezTo>
                    <a:pt x="142" y="40"/>
                    <a:pt x="154" y="32"/>
                    <a:pt x="168" y="32"/>
                  </a:cubicBezTo>
                  <a:cubicBezTo>
                    <a:pt x="169" y="32"/>
                    <a:pt x="170" y="32"/>
                    <a:pt x="171" y="32"/>
                  </a:cubicBezTo>
                  <a:cubicBezTo>
                    <a:pt x="167" y="40"/>
                    <a:pt x="163" y="51"/>
                    <a:pt x="166" y="60"/>
                  </a:cubicBezTo>
                  <a:cubicBezTo>
                    <a:pt x="166" y="61"/>
                    <a:pt x="178" y="80"/>
                    <a:pt x="186" y="89"/>
                  </a:cubicBezTo>
                  <a:cubicBezTo>
                    <a:pt x="184" y="90"/>
                    <a:pt x="181" y="94"/>
                    <a:pt x="179" y="98"/>
                  </a:cubicBezTo>
                  <a:cubicBezTo>
                    <a:pt x="177" y="103"/>
                    <a:pt x="175" y="113"/>
                    <a:pt x="177" y="119"/>
                  </a:cubicBezTo>
                  <a:cubicBezTo>
                    <a:pt x="179" y="121"/>
                    <a:pt x="180" y="122"/>
                    <a:pt x="182" y="123"/>
                  </a:cubicBezTo>
                  <a:cubicBezTo>
                    <a:pt x="182" y="123"/>
                    <a:pt x="183" y="123"/>
                    <a:pt x="183" y="123"/>
                  </a:cubicBezTo>
                  <a:cubicBezTo>
                    <a:pt x="185" y="123"/>
                    <a:pt x="187" y="122"/>
                    <a:pt x="187" y="120"/>
                  </a:cubicBezTo>
                  <a:cubicBezTo>
                    <a:pt x="188" y="118"/>
                    <a:pt x="187" y="116"/>
                    <a:pt x="185" y="115"/>
                  </a:cubicBezTo>
                  <a:cubicBezTo>
                    <a:pt x="184" y="113"/>
                    <a:pt x="185" y="106"/>
                    <a:pt x="187" y="102"/>
                  </a:cubicBezTo>
                  <a:cubicBezTo>
                    <a:pt x="189" y="98"/>
                    <a:pt x="191" y="95"/>
                    <a:pt x="192" y="94"/>
                  </a:cubicBezTo>
                  <a:cubicBezTo>
                    <a:pt x="206" y="100"/>
                    <a:pt x="217" y="101"/>
                    <a:pt x="231" y="103"/>
                  </a:cubicBezTo>
                  <a:cubicBezTo>
                    <a:pt x="236" y="103"/>
                    <a:pt x="241" y="106"/>
                    <a:pt x="247" y="108"/>
                  </a:cubicBezTo>
                  <a:cubicBezTo>
                    <a:pt x="253" y="111"/>
                    <a:pt x="260" y="114"/>
                    <a:pt x="267" y="114"/>
                  </a:cubicBezTo>
                  <a:cubicBezTo>
                    <a:pt x="268" y="114"/>
                    <a:pt x="269" y="114"/>
                    <a:pt x="270" y="114"/>
                  </a:cubicBezTo>
                  <a:cubicBezTo>
                    <a:pt x="281" y="113"/>
                    <a:pt x="288" y="109"/>
                    <a:pt x="296" y="105"/>
                  </a:cubicBezTo>
                  <a:cubicBezTo>
                    <a:pt x="299" y="103"/>
                    <a:pt x="302" y="102"/>
                    <a:pt x="305" y="100"/>
                  </a:cubicBezTo>
                  <a:cubicBezTo>
                    <a:pt x="316" y="96"/>
                    <a:pt x="333" y="98"/>
                    <a:pt x="345" y="101"/>
                  </a:cubicBezTo>
                  <a:cubicBezTo>
                    <a:pt x="348" y="101"/>
                    <a:pt x="348" y="101"/>
                    <a:pt x="348" y="101"/>
                  </a:cubicBezTo>
                  <a:cubicBezTo>
                    <a:pt x="350" y="101"/>
                    <a:pt x="351" y="102"/>
                    <a:pt x="353" y="102"/>
                  </a:cubicBezTo>
                  <a:cubicBezTo>
                    <a:pt x="354" y="102"/>
                    <a:pt x="355" y="103"/>
                    <a:pt x="356" y="103"/>
                  </a:cubicBezTo>
                  <a:cubicBezTo>
                    <a:pt x="366" y="112"/>
                    <a:pt x="377" y="118"/>
                    <a:pt x="387" y="124"/>
                  </a:cubicBezTo>
                  <a:cubicBezTo>
                    <a:pt x="400" y="131"/>
                    <a:pt x="412" y="138"/>
                    <a:pt x="422" y="151"/>
                  </a:cubicBezTo>
                  <a:cubicBezTo>
                    <a:pt x="429" y="162"/>
                    <a:pt x="432" y="187"/>
                    <a:pt x="426" y="201"/>
                  </a:cubicBezTo>
                  <a:cubicBezTo>
                    <a:pt x="423" y="208"/>
                    <a:pt x="419" y="211"/>
                    <a:pt x="413" y="212"/>
                  </a:cubicBezTo>
                  <a:cubicBezTo>
                    <a:pt x="410" y="212"/>
                    <a:pt x="409" y="214"/>
                    <a:pt x="409" y="217"/>
                  </a:cubicBezTo>
                  <a:cubicBezTo>
                    <a:pt x="409" y="219"/>
                    <a:pt x="411" y="220"/>
                    <a:pt x="413" y="220"/>
                  </a:cubicBezTo>
                  <a:cubicBezTo>
                    <a:pt x="413" y="220"/>
                    <a:pt x="413" y="220"/>
                    <a:pt x="414" y="220"/>
                  </a:cubicBezTo>
                  <a:cubicBezTo>
                    <a:pt x="423" y="219"/>
                    <a:pt x="430" y="214"/>
                    <a:pt x="434" y="205"/>
                  </a:cubicBezTo>
                  <a:cubicBezTo>
                    <a:pt x="439" y="194"/>
                    <a:pt x="439" y="178"/>
                    <a:pt x="436" y="165"/>
                  </a:cubicBezTo>
                  <a:cubicBezTo>
                    <a:pt x="437" y="165"/>
                    <a:pt x="438" y="165"/>
                    <a:pt x="439" y="165"/>
                  </a:cubicBezTo>
                  <a:cubicBezTo>
                    <a:pt x="443" y="165"/>
                    <a:pt x="447" y="164"/>
                    <a:pt x="450" y="160"/>
                  </a:cubicBezTo>
                  <a:cubicBezTo>
                    <a:pt x="451" y="158"/>
                    <a:pt x="451" y="156"/>
                    <a:pt x="449" y="154"/>
                  </a:cubicBezTo>
                  <a:cubicBezTo>
                    <a:pt x="447" y="153"/>
                    <a:pt x="444" y="153"/>
                    <a:pt x="443" y="155"/>
                  </a:cubicBezTo>
                  <a:cubicBezTo>
                    <a:pt x="442" y="157"/>
                    <a:pt x="437" y="156"/>
                    <a:pt x="433" y="155"/>
                  </a:cubicBezTo>
                  <a:cubicBezTo>
                    <a:pt x="432" y="152"/>
                    <a:pt x="430" y="149"/>
                    <a:pt x="429" y="147"/>
                  </a:cubicBezTo>
                  <a:cubicBezTo>
                    <a:pt x="418" y="131"/>
                    <a:pt x="405" y="124"/>
                    <a:pt x="391" y="116"/>
                  </a:cubicBezTo>
                  <a:cubicBezTo>
                    <a:pt x="383" y="112"/>
                    <a:pt x="376" y="108"/>
                    <a:pt x="368" y="102"/>
                  </a:cubicBezTo>
                  <a:cubicBezTo>
                    <a:pt x="371" y="101"/>
                    <a:pt x="373" y="99"/>
                    <a:pt x="376" y="96"/>
                  </a:cubicBezTo>
                  <a:cubicBezTo>
                    <a:pt x="390" y="84"/>
                    <a:pt x="384" y="74"/>
                    <a:pt x="379" y="66"/>
                  </a:cubicBezTo>
                  <a:cubicBezTo>
                    <a:pt x="376" y="61"/>
                    <a:pt x="374" y="56"/>
                    <a:pt x="374" y="50"/>
                  </a:cubicBezTo>
                  <a:cubicBezTo>
                    <a:pt x="374" y="47"/>
                    <a:pt x="372" y="45"/>
                    <a:pt x="370" y="45"/>
                  </a:cubicBezTo>
                  <a:cubicBezTo>
                    <a:pt x="367" y="45"/>
                    <a:pt x="365" y="47"/>
                    <a:pt x="365" y="49"/>
                  </a:cubicBezTo>
                  <a:cubicBezTo>
                    <a:pt x="365" y="58"/>
                    <a:pt x="369" y="65"/>
                    <a:pt x="372" y="70"/>
                  </a:cubicBezTo>
                  <a:cubicBezTo>
                    <a:pt x="377" y="78"/>
                    <a:pt x="379" y="82"/>
                    <a:pt x="370" y="90"/>
                  </a:cubicBezTo>
                  <a:cubicBezTo>
                    <a:pt x="364" y="96"/>
                    <a:pt x="362" y="95"/>
                    <a:pt x="355" y="94"/>
                  </a:cubicBezTo>
                  <a:cubicBezTo>
                    <a:pt x="353" y="93"/>
                    <a:pt x="351" y="93"/>
                    <a:pt x="349" y="93"/>
                  </a:cubicBezTo>
                  <a:cubicBezTo>
                    <a:pt x="346" y="92"/>
                    <a:pt x="346" y="92"/>
                    <a:pt x="346" y="92"/>
                  </a:cubicBezTo>
                  <a:cubicBezTo>
                    <a:pt x="333" y="90"/>
                    <a:pt x="315" y="87"/>
                    <a:pt x="302" y="92"/>
                  </a:cubicBezTo>
                  <a:cubicBezTo>
                    <a:pt x="298" y="94"/>
                    <a:pt x="295" y="96"/>
                    <a:pt x="292" y="97"/>
                  </a:cubicBezTo>
                  <a:cubicBezTo>
                    <a:pt x="285" y="101"/>
                    <a:pt x="278" y="104"/>
                    <a:pt x="269" y="105"/>
                  </a:cubicBezTo>
                  <a:cubicBezTo>
                    <a:pt x="263" y="106"/>
                    <a:pt x="257" y="103"/>
                    <a:pt x="250" y="100"/>
                  </a:cubicBezTo>
                  <a:cubicBezTo>
                    <a:pt x="244" y="98"/>
                    <a:pt x="238" y="95"/>
                    <a:pt x="232" y="94"/>
                  </a:cubicBezTo>
                  <a:cubicBezTo>
                    <a:pt x="218" y="93"/>
                    <a:pt x="207" y="92"/>
                    <a:pt x="194" y="86"/>
                  </a:cubicBezTo>
                  <a:cubicBezTo>
                    <a:pt x="191" y="82"/>
                    <a:pt x="175" y="60"/>
                    <a:pt x="174" y="57"/>
                  </a:cubicBezTo>
                  <a:cubicBezTo>
                    <a:pt x="172" y="51"/>
                    <a:pt x="177" y="40"/>
                    <a:pt x="180" y="33"/>
                  </a:cubicBezTo>
                  <a:cubicBezTo>
                    <a:pt x="181" y="33"/>
                    <a:pt x="181" y="33"/>
                    <a:pt x="181" y="33"/>
                  </a:cubicBezTo>
                  <a:cubicBezTo>
                    <a:pt x="181" y="33"/>
                    <a:pt x="181" y="33"/>
                    <a:pt x="181" y="33"/>
                  </a:cubicBezTo>
                  <a:cubicBezTo>
                    <a:pt x="181" y="32"/>
                    <a:pt x="181" y="32"/>
                    <a:pt x="181" y="32"/>
                  </a:cubicBezTo>
                  <a:cubicBezTo>
                    <a:pt x="202" y="22"/>
                    <a:pt x="226" y="20"/>
                    <a:pt x="226" y="20"/>
                  </a:cubicBezTo>
                  <a:cubicBezTo>
                    <a:pt x="257" y="20"/>
                    <a:pt x="257" y="20"/>
                    <a:pt x="257" y="20"/>
                  </a:cubicBezTo>
                  <a:cubicBezTo>
                    <a:pt x="258" y="20"/>
                    <a:pt x="258" y="20"/>
                    <a:pt x="258" y="20"/>
                  </a:cubicBezTo>
                  <a:cubicBezTo>
                    <a:pt x="258" y="24"/>
                    <a:pt x="259" y="30"/>
                    <a:pt x="260" y="36"/>
                  </a:cubicBezTo>
                  <a:cubicBezTo>
                    <a:pt x="260" y="38"/>
                    <a:pt x="261" y="40"/>
                    <a:pt x="261" y="42"/>
                  </a:cubicBezTo>
                  <a:cubicBezTo>
                    <a:pt x="259" y="42"/>
                    <a:pt x="257" y="41"/>
                    <a:pt x="254" y="41"/>
                  </a:cubicBezTo>
                  <a:cubicBezTo>
                    <a:pt x="246" y="41"/>
                    <a:pt x="238" y="40"/>
                    <a:pt x="230" y="44"/>
                  </a:cubicBezTo>
                  <a:cubicBezTo>
                    <a:pt x="226" y="45"/>
                    <a:pt x="223" y="51"/>
                    <a:pt x="220" y="58"/>
                  </a:cubicBezTo>
                  <a:cubicBezTo>
                    <a:pt x="219" y="61"/>
                    <a:pt x="217" y="66"/>
                    <a:pt x="215" y="68"/>
                  </a:cubicBezTo>
                  <a:cubicBezTo>
                    <a:pt x="214" y="67"/>
                    <a:pt x="212" y="67"/>
                    <a:pt x="210" y="69"/>
                  </a:cubicBezTo>
                  <a:cubicBezTo>
                    <a:pt x="209" y="70"/>
                    <a:pt x="209" y="73"/>
                    <a:pt x="210" y="75"/>
                  </a:cubicBezTo>
                  <a:cubicBezTo>
                    <a:pt x="212" y="77"/>
                    <a:pt x="214" y="77"/>
                    <a:pt x="215" y="77"/>
                  </a:cubicBezTo>
                  <a:cubicBezTo>
                    <a:pt x="216" y="77"/>
                    <a:pt x="216" y="77"/>
                    <a:pt x="216" y="77"/>
                  </a:cubicBezTo>
                  <a:cubicBezTo>
                    <a:pt x="222" y="76"/>
                    <a:pt x="224" y="70"/>
                    <a:pt x="228" y="62"/>
                  </a:cubicBezTo>
                  <a:cubicBezTo>
                    <a:pt x="230" y="58"/>
                    <a:pt x="232" y="52"/>
                    <a:pt x="234" y="51"/>
                  </a:cubicBezTo>
                  <a:cubicBezTo>
                    <a:pt x="240" y="49"/>
                    <a:pt x="247" y="49"/>
                    <a:pt x="254" y="50"/>
                  </a:cubicBezTo>
                  <a:cubicBezTo>
                    <a:pt x="256" y="50"/>
                    <a:pt x="259" y="50"/>
                    <a:pt x="262" y="50"/>
                  </a:cubicBezTo>
                  <a:cubicBezTo>
                    <a:pt x="264" y="63"/>
                    <a:pt x="264" y="74"/>
                    <a:pt x="256" y="76"/>
                  </a:cubicBezTo>
                  <a:cubicBezTo>
                    <a:pt x="254" y="76"/>
                    <a:pt x="252" y="79"/>
                    <a:pt x="253" y="81"/>
                  </a:cubicBezTo>
                  <a:cubicBezTo>
                    <a:pt x="253" y="83"/>
                    <a:pt x="255" y="84"/>
                    <a:pt x="257" y="84"/>
                  </a:cubicBezTo>
                  <a:cubicBezTo>
                    <a:pt x="258" y="84"/>
                    <a:pt x="258" y="84"/>
                    <a:pt x="258" y="84"/>
                  </a:cubicBezTo>
                  <a:cubicBezTo>
                    <a:pt x="277" y="80"/>
                    <a:pt x="272" y="54"/>
                    <a:pt x="268" y="35"/>
                  </a:cubicBezTo>
                  <a:cubicBezTo>
                    <a:pt x="267" y="27"/>
                    <a:pt x="266" y="20"/>
                    <a:pt x="266" y="17"/>
                  </a:cubicBezTo>
                  <a:cubicBezTo>
                    <a:pt x="266" y="16"/>
                    <a:pt x="266" y="16"/>
                    <a:pt x="266" y="16"/>
                  </a:cubicBezTo>
                  <a:cubicBezTo>
                    <a:pt x="272" y="14"/>
                    <a:pt x="278" y="13"/>
                    <a:pt x="285" y="13"/>
                  </a:cubicBezTo>
                  <a:cubicBezTo>
                    <a:pt x="295" y="13"/>
                    <a:pt x="305" y="15"/>
                    <a:pt x="310" y="17"/>
                  </a:cubicBezTo>
                  <a:cubicBezTo>
                    <a:pt x="310" y="27"/>
                    <a:pt x="319" y="44"/>
                    <a:pt x="319" y="45"/>
                  </a:cubicBezTo>
                  <a:cubicBezTo>
                    <a:pt x="320" y="48"/>
                    <a:pt x="321" y="51"/>
                    <a:pt x="319" y="54"/>
                  </a:cubicBezTo>
                  <a:cubicBezTo>
                    <a:pt x="318" y="59"/>
                    <a:pt x="312" y="63"/>
                    <a:pt x="307" y="65"/>
                  </a:cubicBezTo>
                  <a:cubicBezTo>
                    <a:pt x="305" y="66"/>
                    <a:pt x="304" y="69"/>
                    <a:pt x="305" y="71"/>
                  </a:cubicBezTo>
                  <a:cubicBezTo>
                    <a:pt x="305" y="73"/>
                    <a:pt x="307" y="74"/>
                    <a:pt x="309" y="74"/>
                  </a:cubicBezTo>
                  <a:cubicBezTo>
                    <a:pt x="309" y="74"/>
                    <a:pt x="310" y="74"/>
                    <a:pt x="310" y="74"/>
                  </a:cubicBezTo>
                  <a:cubicBezTo>
                    <a:pt x="318" y="71"/>
                    <a:pt x="325" y="64"/>
                    <a:pt x="327" y="57"/>
                  </a:cubicBezTo>
                  <a:cubicBezTo>
                    <a:pt x="328" y="56"/>
                    <a:pt x="328" y="56"/>
                    <a:pt x="328" y="56"/>
                  </a:cubicBezTo>
                  <a:cubicBezTo>
                    <a:pt x="330" y="57"/>
                    <a:pt x="332" y="57"/>
                    <a:pt x="335" y="57"/>
                  </a:cubicBezTo>
                  <a:cubicBezTo>
                    <a:pt x="336" y="57"/>
                    <a:pt x="338" y="57"/>
                    <a:pt x="339" y="57"/>
                  </a:cubicBezTo>
                  <a:cubicBezTo>
                    <a:pt x="343" y="56"/>
                    <a:pt x="346" y="54"/>
                    <a:pt x="348" y="50"/>
                  </a:cubicBezTo>
                  <a:cubicBezTo>
                    <a:pt x="349" y="48"/>
                    <a:pt x="348" y="45"/>
                    <a:pt x="346" y="44"/>
                  </a:cubicBezTo>
                  <a:cubicBezTo>
                    <a:pt x="344" y="43"/>
                    <a:pt x="342" y="43"/>
                    <a:pt x="340" y="45"/>
                  </a:cubicBezTo>
                  <a:cubicBezTo>
                    <a:pt x="339" y="47"/>
                    <a:pt x="338" y="48"/>
                    <a:pt x="337" y="49"/>
                  </a:cubicBezTo>
                  <a:cubicBezTo>
                    <a:pt x="334" y="49"/>
                    <a:pt x="330" y="47"/>
                    <a:pt x="329" y="47"/>
                  </a:cubicBezTo>
                  <a:cubicBezTo>
                    <a:pt x="329" y="47"/>
                    <a:pt x="329" y="47"/>
                    <a:pt x="328" y="47"/>
                  </a:cubicBezTo>
                  <a:cubicBezTo>
                    <a:pt x="328" y="45"/>
                    <a:pt x="328" y="43"/>
                    <a:pt x="327" y="41"/>
                  </a:cubicBezTo>
                  <a:cubicBezTo>
                    <a:pt x="324" y="35"/>
                    <a:pt x="319" y="23"/>
                    <a:pt x="318" y="17"/>
                  </a:cubicBezTo>
                  <a:cubicBezTo>
                    <a:pt x="321" y="17"/>
                    <a:pt x="323" y="16"/>
                    <a:pt x="326" y="16"/>
                  </a:cubicBezTo>
                  <a:cubicBezTo>
                    <a:pt x="335" y="16"/>
                    <a:pt x="344" y="21"/>
                    <a:pt x="344" y="21"/>
                  </a:cubicBezTo>
                  <a:cubicBezTo>
                    <a:pt x="345" y="22"/>
                    <a:pt x="347" y="22"/>
                    <a:pt x="348" y="22"/>
                  </a:cubicBezTo>
                  <a:cubicBezTo>
                    <a:pt x="354" y="21"/>
                    <a:pt x="359" y="21"/>
                    <a:pt x="363" y="21"/>
                  </a:cubicBezTo>
                  <a:cubicBezTo>
                    <a:pt x="382" y="21"/>
                    <a:pt x="389" y="27"/>
                    <a:pt x="391" y="30"/>
                  </a:cubicBezTo>
                  <a:cubicBezTo>
                    <a:pt x="390" y="30"/>
                    <a:pt x="390" y="30"/>
                    <a:pt x="390" y="30"/>
                  </a:cubicBezTo>
                  <a:cubicBezTo>
                    <a:pt x="386" y="41"/>
                    <a:pt x="389" y="50"/>
                    <a:pt x="391" y="57"/>
                  </a:cubicBezTo>
                  <a:cubicBezTo>
                    <a:pt x="392" y="62"/>
                    <a:pt x="394" y="67"/>
                    <a:pt x="393" y="73"/>
                  </a:cubicBezTo>
                  <a:cubicBezTo>
                    <a:pt x="393" y="75"/>
                    <a:pt x="394" y="77"/>
                    <a:pt x="397" y="78"/>
                  </a:cubicBezTo>
                  <a:cubicBezTo>
                    <a:pt x="397" y="78"/>
                    <a:pt x="397" y="78"/>
                    <a:pt x="397" y="78"/>
                  </a:cubicBezTo>
                  <a:cubicBezTo>
                    <a:pt x="399" y="78"/>
                    <a:pt x="401" y="76"/>
                    <a:pt x="402" y="74"/>
                  </a:cubicBezTo>
                  <a:cubicBezTo>
                    <a:pt x="402" y="67"/>
                    <a:pt x="401" y="61"/>
                    <a:pt x="399" y="55"/>
                  </a:cubicBezTo>
                  <a:cubicBezTo>
                    <a:pt x="397" y="48"/>
                    <a:pt x="396" y="43"/>
                    <a:pt x="397" y="36"/>
                  </a:cubicBezTo>
                  <a:cubicBezTo>
                    <a:pt x="398" y="36"/>
                    <a:pt x="398" y="36"/>
                    <a:pt x="398" y="36"/>
                  </a:cubicBezTo>
                  <a:cubicBezTo>
                    <a:pt x="419" y="35"/>
                    <a:pt x="429" y="49"/>
                    <a:pt x="430" y="50"/>
                  </a:cubicBezTo>
                  <a:cubicBezTo>
                    <a:pt x="430" y="50"/>
                    <a:pt x="430" y="50"/>
                    <a:pt x="430" y="50"/>
                  </a:cubicBezTo>
                  <a:cubicBezTo>
                    <a:pt x="430" y="57"/>
                    <a:pt x="426" y="63"/>
                    <a:pt x="421" y="68"/>
                  </a:cubicBezTo>
                  <a:cubicBezTo>
                    <a:pt x="417" y="75"/>
                    <a:pt x="411" y="83"/>
                    <a:pt x="413" y="93"/>
                  </a:cubicBezTo>
                  <a:cubicBezTo>
                    <a:pt x="416" y="103"/>
                    <a:pt x="425" y="108"/>
                    <a:pt x="435" y="112"/>
                  </a:cubicBezTo>
                  <a:cubicBezTo>
                    <a:pt x="442" y="116"/>
                    <a:pt x="449" y="119"/>
                    <a:pt x="452" y="124"/>
                  </a:cubicBezTo>
                  <a:cubicBezTo>
                    <a:pt x="452" y="126"/>
                    <a:pt x="454" y="126"/>
                    <a:pt x="455" y="126"/>
                  </a:cubicBezTo>
                  <a:cubicBezTo>
                    <a:pt x="456" y="126"/>
                    <a:pt x="457" y="126"/>
                    <a:pt x="457" y="126"/>
                  </a:cubicBezTo>
                  <a:cubicBezTo>
                    <a:pt x="459" y="125"/>
                    <a:pt x="460" y="122"/>
                    <a:pt x="459" y="120"/>
                  </a:cubicBezTo>
                  <a:cubicBezTo>
                    <a:pt x="455" y="113"/>
                    <a:pt x="447" y="108"/>
                    <a:pt x="439" y="104"/>
                  </a:cubicBezTo>
                  <a:cubicBezTo>
                    <a:pt x="431" y="101"/>
                    <a:pt x="423" y="97"/>
                    <a:pt x="422" y="91"/>
                  </a:cubicBezTo>
                  <a:cubicBezTo>
                    <a:pt x="420" y="85"/>
                    <a:pt x="423" y="80"/>
                    <a:pt x="428" y="74"/>
                  </a:cubicBezTo>
                  <a:cubicBezTo>
                    <a:pt x="433" y="68"/>
                    <a:pt x="438" y="61"/>
                    <a:pt x="438" y="52"/>
                  </a:cubicBezTo>
                  <a:cubicBezTo>
                    <a:pt x="450" y="52"/>
                    <a:pt x="455" y="57"/>
                    <a:pt x="462" y="65"/>
                  </a:cubicBezTo>
                  <a:cubicBezTo>
                    <a:pt x="467" y="71"/>
                    <a:pt x="473" y="78"/>
                    <a:pt x="482" y="83"/>
                  </a:cubicBezTo>
                  <a:cubicBezTo>
                    <a:pt x="501" y="93"/>
                    <a:pt x="500" y="108"/>
                    <a:pt x="500" y="109"/>
                  </a:cubicBezTo>
                  <a:cubicBezTo>
                    <a:pt x="500" y="109"/>
                    <a:pt x="500" y="109"/>
                    <a:pt x="500" y="110"/>
                  </a:cubicBezTo>
                  <a:cubicBezTo>
                    <a:pt x="497" y="115"/>
                    <a:pt x="493" y="119"/>
                    <a:pt x="489" y="123"/>
                  </a:cubicBezTo>
                  <a:cubicBezTo>
                    <a:pt x="485" y="127"/>
                    <a:pt x="481" y="131"/>
                    <a:pt x="478" y="137"/>
                  </a:cubicBezTo>
                  <a:cubicBezTo>
                    <a:pt x="473" y="145"/>
                    <a:pt x="474" y="154"/>
                    <a:pt x="476" y="162"/>
                  </a:cubicBezTo>
                  <a:cubicBezTo>
                    <a:pt x="478" y="169"/>
                    <a:pt x="479" y="174"/>
                    <a:pt x="475" y="179"/>
                  </a:cubicBezTo>
                  <a:cubicBezTo>
                    <a:pt x="474" y="181"/>
                    <a:pt x="474" y="184"/>
                    <a:pt x="476" y="185"/>
                  </a:cubicBezTo>
                  <a:cubicBezTo>
                    <a:pt x="477" y="186"/>
                    <a:pt x="478" y="186"/>
                    <a:pt x="479" y="186"/>
                  </a:cubicBezTo>
                  <a:cubicBezTo>
                    <a:pt x="480" y="186"/>
                    <a:pt x="481" y="186"/>
                    <a:pt x="482" y="184"/>
                  </a:cubicBezTo>
                  <a:cubicBezTo>
                    <a:pt x="488" y="176"/>
                    <a:pt x="486" y="167"/>
                    <a:pt x="485" y="160"/>
                  </a:cubicBezTo>
                  <a:cubicBezTo>
                    <a:pt x="483" y="153"/>
                    <a:pt x="482" y="147"/>
                    <a:pt x="485" y="141"/>
                  </a:cubicBezTo>
                  <a:cubicBezTo>
                    <a:pt x="488" y="137"/>
                    <a:pt x="491" y="133"/>
                    <a:pt x="495" y="129"/>
                  </a:cubicBezTo>
                  <a:cubicBezTo>
                    <a:pt x="499" y="125"/>
                    <a:pt x="502" y="121"/>
                    <a:pt x="505" y="117"/>
                  </a:cubicBezTo>
                  <a:cubicBezTo>
                    <a:pt x="521" y="127"/>
                    <a:pt x="520" y="144"/>
                    <a:pt x="519" y="160"/>
                  </a:cubicBezTo>
                  <a:cubicBezTo>
                    <a:pt x="518" y="168"/>
                    <a:pt x="518" y="175"/>
                    <a:pt x="520" y="180"/>
                  </a:cubicBezTo>
                  <a:cubicBezTo>
                    <a:pt x="523" y="189"/>
                    <a:pt x="518" y="203"/>
                    <a:pt x="514" y="212"/>
                  </a:cubicBezTo>
                  <a:cubicBezTo>
                    <a:pt x="509" y="206"/>
                    <a:pt x="503" y="203"/>
                    <a:pt x="496" y="202"/>
                  </a:cubicBezTo>
                  <a:cubicBezTo>
                    <a:pt x="479" y="201"/>
                    <a:pt x="461" y="215"/>
                    <a:pt x="443" y="229"/>
                  </a:cubicBezTo>
                  <a:cubicBezTo>
                    <a:pt x="425" y="244"/>
                    <a:pt x="407" y="259"/>
                    <a:pt x="392" y="253"/>
                  </a:cubicBezTo>
                  <a:cubicBezTo>
                    <a:pt x="390" y="252"/>
                    <a:pt x="387" y="254"/>
                    <a:pt x="386" y="256"/>
                  </a:cubicBezTo>
                  <a:cubicBezTo>
                    <a:pt x="386" y="258"/>
                    <a:pt x="387" y="261"/>
                    <a:pt x="389" y="261"/>
                  </a:cubicBezTo>
                  <a:cubicBezTo>
                    <a:pt x="392" y="262"/>
                    <a:pt x="396" y="263"/>
                    <a:pt x="399" y="263"/>
                  </a:cubicBezTo>
                  <a:cubicBezTo>
                    <a:pt x="415" y="263"/>
                    <a:pt x="432" y="249"/>
                    <a:pt x="449" y="236"/>
                  </a:cubicBezTo>
                  <a:cubicBezTo>
                    <a:pt x="451" y="234"/>
                    <a:pt x="452" y="233"/>
                    <a:pt x="454" y="231"/>
                  </a:cubicBezTo>
                  <a:cubicBezTo>
                    <a:pt x="453" y="238"/>
                    <a:pt x="454" y="244"/>
                    <a:pt x="460" y="248"/>
                  </a:cubicBezTo>
                  <a:cubicBezTo>
                    <a:pt x="467" y="252"/>
                    <a:pt x="466" y="257"/>
                    <a:pt x="466" y="258"/>
                  </a:cubicBezTo>
                  <a:cubicBezTo>
                    <a:pt x="466" y="260"/>
                    <a:pt x="467" y="262"/>
                    <a:pt x="470" y="263"/>
                  </a:cubicBezTo>
                  <a:cubicBezTo>
                    <a:pt x="470" y="263"/>
                    <a:pt x="470" y="263"/>
                    <a:pt x="470" y="263"/>
                  </a:cubicBezTo>
                  <a:cubicBezTo>
                    <a:pt x="472" y="263"/>
                    <a:pt x="474" y="262"/>
                    <a:pt x="475" y="259"/>
                  </a:cubicBezTo>
                  <a:cubicBezTo>
                    <a:pt x="475" y="259"/>
                    <a:pt x="477" y="248"/>
                    <a:pt x="465" y="241"/>
                  </a:cubicBezTo>
                  <a:cubicBezTo>
                    <a:pt x="460" y="238"/>
                    <a:pt x="465" y="226"/>
                    <a:pt x="466" y="223"/>
                  </a:cubicBezTo>
                  <a:cubicBezTo>
                    <a:pt x="466" y="223"/>
                    <a:pt x="466" y="222"/>
                    <a:pt x="466" y="222"/>
                  </a:cubicBezTo>
                  <a:cubicBezTo>
                    <a:pt x="477" y="215"/>
                    <a:pt x="486" y="210"/>
                    <a:pt x="495" y="211"/>
                  </a:cubicBezTo>
                  <a:cubicBezTo>
                    <a:pt x="501" y="212"/>
                    <a:pt x="506" y="215"/>
                    <a:pt x="512" y="221"/>
                  </a:cubicBezTo>
                  <a:cubicBezTo>
                    <a:pt x="509" y="235"/>
                    <a:pt x="488" y="258"/>
                    <a:pt x="473" y="269"/>
                  </a:cubicBezTo>
                  <a:cubicBezTo>
                    <a:pt x="466" y="274"/>
                    <a:pt x="423" y="279"/>
                    <a:pt x="385" y="281"/>
                  </a:cubicBezTo>
                  <a:cubicBezTo>
                    <a:pt x="382" y="281"/>
                    <a:pt x="380" y="283"/>
                    <a:pt x="379" y="285"/>
                  </a:cubicBezTo>
                  <a:cubicBezTo>
                    <a:pt x="378" y="288"/>
                    <a:pt x="379" y="291"/>
                    <a:pt x="381" y="292"/>
                  </a:cubicBezTo>
                  <a:cubicBezTo>
                    <a:pt x="381" y="293"/>
                    <a:pt x="381" y="295"/>
                    <a:pt x="381" y="296"/>
                  </a:cubicBezTo>
                  <a:cubicBezTo>
                    <a:pt x="381" y="300"/>
                    <a:pt x="377" y="306"/>
                    <a:pt x="374" y="308"/>
                  </a:cubicBezTo>
                  <a:cubicBezTo>
                    <a:pt x="370" y="310"/>
                    <a:pt x="367" y="314"/>
                    <a:pt x="362" y="318"/>
                  </a:cubicBezTo>
                  <a:cubicBezTo>
                    <a:pt x="356" y="324"/>
                    <a:pt x="349" y="332"/>
                    <a:pt x="340" y="336"/>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grpSp>
      <p:grpSp>
        <p:nvGrpSpPr>
          <p:cNvPr id="8" name="Group 7"/>
          <p:cNvGrpSpPr/>
          <p:nvPr/>
        </p:nvGrpSpPr>
        <p:grpSpPr>
          <a:xfrm>
            <a:off x="3606968" y="3040253"/>
            <a:ext cx="1501696" cy="1501696"/>
            <a:chOff x="3762262" y="2135688"/>
            <a:chExt cx="1501696" cy="1501696"/>
          </a:xfrm>
        </p:grpSpPr>
        <p:sp>
          <p:nvSpPr>
            <p:cNvPr id="9" name="Oval 8"/>
            <p:cNvSpPr/>
            <p:nvPr/>
          </p:nvSpPr>
          <p:spPr>
            <a:xfrm>
              <a:off x="4088450" y="2456414"/>
              <a:ext cx="860246" cy="8602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01</a:t>
              </a:r>
            </a:p>
            <a:p>
              <a:pPr algn="ctr">
                <a:lnSpc>
                  <a:spcPct val="80000"/>
                </a:lnSpc>
              </a:pPr>
              <a:r>
                <a:rPr lang="en-US" sz="1200" dirty="0"/>
                <a:t>STEP</a:t>
              </a:r>
            </a:p>
          </p:txBody>
        </p:sp>
        <p:sp>
          <p:nvSpPr>
            <p:cNvPr id="10" name="Oval 9"/>
            <p:cNvSpPr/>
            <p:nvPr/>
          </p:nvSpPr>
          <p:spPr>
            <a:xfrm>
              <a:off x="3977184" y="2345148"/>
              <a:ext cx="1082776" cy="1082776"/>
            </a:xfrm>
            <a:prstGeom prst="ellipse">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1" name="Oval 10"/>
            <p:cNvSpPr/>
            <p:nvPr/>
          </p:nvSpPr>
          <p:spPr>
            <a:xfrm>
              <a:off x="3847352" y="2220778"/>
              <a:ext cx="1331517" cy="1331517"/>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2" name="Oval 11"/>
            <p:cNvSpPr/>
            <p:nvPr/>
          </p:nvSpPr>
          <p:spPr>
            <a:xfrm>
              <a:off x="3762262" y="2135688"/>
              <a:ext cx="1501696" cy="1501696"/>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grpSp>
        <p:nvGrpSpPr>
          <p:cNvPr id="13" name="Group 12"/>
          <p:cNvGrpSpPr/>
          <p:nvPr/>
        </p:nvGrpSpPr>
        <p:grpSpPr>
          <a:xfrm>
            <a:off x="4405768" y="1317893"/>
            <a:ext cx="1501696" cy="1501696"/>
            <a:chOff x="3762262" y="2135688"/>
            <a:chExt cx="1501696" cy="1501696"/>
          </a:xfrm>
        </p:grpSpPr>
        <p:sp>
          <p:nvSpPr>
            <p:cNvPr id="14" name="Oval 13"/>
            <p:cNvSpPr/>
            <p:nvPr/>
          </p:nvSpPr>
          <p:spPr>
            <a:xfrm>
              <a:off x="4088450" y="2456414"/>
              <a:ext cx="860246" cy="860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02</a:t>
              </a:r>
            </a:p>
            <a:p>
              <a:pPr algn="ctr">
                <a:lnSpc>
                  <a:spcPct val="80000"/>
                </a:lnSpc>
              </a:pPr>
              <a:r>
                <a:rPr lang="en-US" sz="1200" dirty="0"/>
                <a:t>STEP</a:t>
              </a:r>
            </a:p>
          </p:txBody>
        </p:sp>
        <p:sp>
          <p:nvSpPr>
            <p:cNvPr id="15" name="Oval 14"/>
            <p:cNvSpPr/>
            <p:nvPr/>
          </p:nvSpPr>
          <p:spPr>
            <a:xfrm>
              <a:off x="3977184" y="2345148"/>
              <a:ext cx="1082776" cy="10827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6" name="Oval 15"/>
            <p:cNvSpPr/>
            <p:nvPr/>
          </p:nvSpPr>
          <p:spPr>
            <a:xfrm>
              <a:off x="3847352" y="2220778"/>
              <a:ext cx="1331517" cy="1331517"/>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7" name="Oval 16"/>
            <p:cNvSpPr/>
            <p:nvPr/>
          </p:nvSpPr>
          <p:spPr>
            <a:xfrm>
              <a:off x="3762262" y="2135688"/>
              <a:ext cx="1501696" cy="1501696"/>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grpSp>
        <p:nvGrpSpPr>
          <p:cNvPr id="18" name="Group 17"/>
          <p:cNvGrpSpPr/>
          <p:nvPr/>
        </p:nvGrpSpPr>
        <p:grpSpPr>
          <a:xfrm>
            <a:off x="6569360" y="1859281"/>
            <a:ext cx="1501696" cy="1501696"/>
            <a:chOff x="3762262" y="2135688"/>
            <a:chExt cx="1501696" cy="1501696"/>
          </a:xfrm>
        </p:grpSpPr>
        <p:sp>
          <p:nvSpPr>
            <p:cNvPr id="19" name="Oval 18"/>
            <p:cNvSpPr/>
            <p:nvPr/>
          </p:nvSpPr>
          <p:spPr>
            <a:xfrm>
              <a:off x="4088450" y="2456414"/>
              <a:ext cx="860246" cy="8602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03</a:t>
              </a:r>
            </a:p>
            <a:p>
              <a:pPr algn="ctr">
                <a:lnSpc>
                  <a:spcPct val="80000"/>
                </a:lnSpc>
              </a:pPr>
              <a:r>
                <a:rPr lang="en-US" sz="1200" dirty="0"/>
                <a:t>STEP</a:t>
              </a:r>
            </a:p>
          </p:txBody>
        </p:sp>
        <p:sp>
          <p:nvSpPr>
            <p:cNvPr id="20" name="Oval 19"/>
            <p:cNvSpPr/>
            <p:nvPr/>
          </p:nvSpPr>
          <p:spPr>
            <a:xfrm>
              <a:off x="3977184" y="2345148"/>
              <a:ext cx="1082776" cy="1082776"/>
            </a:xfrm>
            <a:prstGeom prst="ellipse">
              <a:avLst/>
            </a:prstGeom>
            <a:noFill/>
            <a:ln w="5080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21" name="Oval 20"/>
            <p:cNvSpPr/>
            <p:nvPr/>
          </p:nvSpPr>
          <p:spPr>
            <a:xfrm>
              <a:off x="3847352" y="2220778"/>
              <a:ext cx="1331517" cy="1331517"/>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22" name="Oval 21"/>
            <p:cNvSpPr/>
            <p:nvPr/>
          </p:nvSpPr>
          <p:spPr>
            <a:xfrm>
              <a:off x="3762262" y="2135688"/>
              <a:ext cx="1501696" cy="1501696"/>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sp>
        <p:nvSpPr>
          <p:cNvPr id="23" name="Right Arrow 22"/>
          <p:cNvSpPr/>
          <p:nvPr/>
        </p:nvSpPr>
        <p:spPr>
          <a:xfrm>
            <a:off x="5782401" y="1076335"/>
            <a:ext cx="876143"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6" name="Rectangle 25"/>
          <p:cNvSpPr/>
          <p:nvPr/>
        </p:nvSpPr>
        <p:spPr>
          <a:xfrm>
            <a:off x="345688" y="3452850"/>
            <a:ext cx="2537350"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7" name="Rectangle 26"/>
          <p:cNvSpPr/>
          <p:nvPr/>
        </p:nvSpPr>
        <p:spPr>
          <a:xfrm>
            <a:off x="6784282" y="905693"/>
            <a:ext cx="2716932"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8" name="Rectangle 27"/>
          <p:cNvSpPr/>
          <p:nvPr/>
        </p:nvSpPr>
        <p:spPr>
          <a:xfrm>
            <a:off x="9058756" y="2182898"/>
            <a:ext cx="2716932"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28687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par>
                                <p:cTn id="19" presetID="53" presetClass="entr" presetSubtype="16" fill="hold" nodeType="withEffect">
                                  <p:stCondLst>
                                    <p:cond delay="25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Effect transition="in" filter="fade">
                                      <p:cBhvr>
                                        <p:cTn id="23" dur="1000"/>
                                        <p:tgtEl>
                                          <p:spTgt spid="13"/>
                                        </p:tgtEl>
                                      </p:cBhvr>
                                    </p:animEffect>
                                  </p:childTnLst>
                                </p:cTn>
                              </p:par>
                              <p:par>
                                <p:cTn id="24" presetID="53" presetClass="entr" presetSubtype="16"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1000" fill="hold"/>
                                        <p:tgtEl>
                                          <p:spTgt spid="18"/>
                                        </p:tgtEl>
                                        <p:attrNameLst>
                                          <p:attrName>ppt_w</p:attrName>
                                        </p:attrNameLst>
                                      </p:cBhvr>
                                      <p:tavLst>
                                        <p:tav tm="0">
                                          <p:val>
                                            <p:fltVal val="0"/>
                                          </p:val>
                                        </p:tav>
                                        <p:tav tm="100000">
                                          <p:val>
                                            <p:strVal val="#ppt_w"/>
                                          </p:val>
                                        </p:tav>
                                      </p:tavLst>
                                    </p:anim>
                                    <p:anim calcmode="lin" valueType="num">
                                      <p:cBhvr>
                                        <p:cTn id="27" dur="1000" fill="hold"/>
                                        <p:tgtEl>
                                          <p:spTgt spid="18"/>
                                        </p:tgtEl>
                                        <p:attrNameLst>
                                          <p:attrName>ppt_h</p:attrName>
                                        </p:attrNameLst>
                                      </p:cBhvr>
                                      <p:tavLst>
                                        <p:tav tm="0">
                                          <p:val>
                                            <p:fltVal val="0"/>
                                          </p:val>
                                        </p:tav>
                                        <p:tav tm="100000">
                                          <p:val>
                                            <p:strVal val="#ppt_h"/>
                                          </p:val>
                                        </p:tav>
                                      </p:tavLst>
                                    </p:anim>
                                    <p:animEffect transition="in" filter="fade">
                                      <p:cBhvr>
                                        <p:cTn id="28" dur="1000"/>
                                        <p:tgtEl>
                                          <p:spTgt spid="18"/>
                                        </p:tgtEl>
                                      </p:cBhvr>
                                    </p:animEffect>
                                  </p:childTnLst>
                                </p:cTn>
                              </p:par>
                              <p:par>
                                <p:cTn id="29" presetID="21"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1250"/>
                                        <p:tgtEl>
                                          <p:spTgt spid="5"/>
                                        </p:tgtEl>
                                      </p:cBhvr>
                                    </p:animEffect>
                                  </p:childTnLst>
                                </p:cTn>
                              </p:par>
                              <p:par>
                                <p:cTn id="32" presetID="10" presetClass="entr" presetSubtype="0" fill="hold" grpId="0" nodeType="withEffect">
                                  <p:stCondLst>
                                    <p:cond delay="195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50"/>
                                        <p:tgtEl>
                                          <p:spTgt spid="26"/>
                                        </p:tgtEl>
                                      </p:cBhvr>
                                    </p:animEffect>
                                  </p:childTnLst>
                                </p:cTn>
                              </p:par>
                              <p:par>
                                <p:cTn id="35" presetID="10" presetClass="entr" presetSubtype="0" fill="hold" grpId="0" nodeType="withEffect">
                                  <p:stCondLst>
                                    <p:cond delay="19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childTnLst>
                                </p:cTn>
                              </p:par>
                              <p:par>
                                <p:cTn id="38" presetID="10" presetClass="entr" presetSubtype="0" fill="hold" grpId="0" nodeType="withEffect">
                                  <p:stCondLst>
                                    <p:cond delay="19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3" grpId="0" animBg="1"/>
      <p:bldP spid="26"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23515" y="1562100"/>
            <a:ext cx="5640388" cy="1476375"/>
          </a:xfrm>
          <a:prstGeom prst="rect">
            <a:avLst/>
          </a:prstGeom>
        </p:spPr>
        <p:txBody>
          <a:bodyPr/>
          <a:lstStyle/>
          <a:p>
            <a:r>
              <a:rPr lang="en-US" dirty="0">
                <a:latin typeface="+mj-lt"/>
              </a:rPr>
              <a:t>United</a:t>
            </a:r>
            <a:br>
              <a:rPr lang="en-US" dirty="0">
                <a:latin typeface="+mj-lt"/>
              </a:rPr>
            </a:br>
            <a:r>
              <a:rPr lang="en-US" dirty="0">
                <a:latin typeface="+mj-lt"/>
              </a:rPr>
              <a:t>states map</a:t>
            </a:r>
          </a:p>
        </p:txBody>
      </p:sp>
      <p:grpSp>
        <p:nvGrpSpPr>
          <p:cNvPr id="8" name="Group 11"/>
          <p:cNvGrpSpPr/>
          <p:nvPr/>
        </p:nvGrpSpPr>
        <p:grpSpPr>
          <a:xfrm>
            <a:off x="5476437" y="1561625"/>
            <a:ext cx="6039943" cy="3980121"/>
            <a:chOff x="5157992" y="1665629"/>
            <a:chExt cx="2936367" cy="1919171"/>
          </a:xfrm>
          <a:solidFill>
            <a:schemeClr val="bg2">
              <a:lumMod val="90000"/>
            </a:schemeClr>
          </a:solidFill>
        </p:grpSpPr>
        <p:sp>
          <p:nvSpPr>
            <p:cNvPr id="10"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1"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2"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3"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4"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5"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6"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7"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8"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5"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6"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7"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28"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9"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0"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31"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2"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3"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4"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5"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6"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7"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8"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9"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0"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1"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2"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3"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1"/>
              </a:solidFill>
              <a:prstDash val="solid"/>
              <a:miter lim="800000"/>
              <a:headEnd/>
              <a:tailEnd/>
            </a:ln>
          </p:spPr>
          <p:txBody>
            <a:bodyPr/>
            <a:lstStyle/>
            <a:p>
              <a:pPr defTabSz="1828272">
                <a:defRPr/>
              </a:pPr>
              <a:endParaRPr lang="en-US">
                <a:solidFill>
                  <a:schemeClr val="accent6"/>
                </a:solidFill>
              </a:endParaRPr>
            </a:p>
          </p:txBody>
        </p:sp>
        <p:sp>
          <p:nvSpPr>
            <p:cNvPr id="44"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5"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6"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7"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8"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9"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0"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1"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2"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3" name="Line 48"/>
            <p:cNvSpPr>
              <a:spLocks noChangeShapeType="1"/>
            </p:cNvSpPr>
            <p:nvPr/>
          </p:nvSpPr>
          <p:spPr bwMode="auto">
            <a:xfrm>
              <a:off x="6881808" y="2014722"/>
              <a:ext cx="0" cy="0"/>
            </a:xfrm>
            <a:prstGeom prst="line">
              <a:avLst/>
            </a:prstGeom>
            <a:grpFill/>
            <a:ln w="6350">
              <a:solidFill>
                <a:schemeClr val="bg1"/>
              </a:solidFill>
              <a:round/>
              <a:headEnd/>
              <a:tailEnd/>
            </a:ln>
            <a:extLst/>
          </p:spPr>
          <p:txBody>
            <a:bodyPr/>
            <a:lstStyle/>
            <a:p>
              <a:pPr defTabSz="1828272">
                <a:defRPr/>
              </a:pPr>
              <a:endParaRPr lang="en-US"/>
            </a:p>
          </p:txBody>
        </p:sp>
        <p:sp>
          <p:nvSpPr>
            <p:cNvPr id="54" name="Line 49"/>
            <p:cNvSpPr>
              <a:spLocks noChangeShapeType="1"/>
            </p:cNvSpPr>
            <p:nvPr/>
          </p:nvSpPr>
          <p:spPr bwMode="auto">
            <a:xfrm>
              <a:off x="6881808" y="2014722"/>
              <a:ext cx="0" cy="0"/>
            </a:xfrm>
            <a:prstGeom prst="line">
              <a:avLst/>
            </a:prstGeom>
            <a:grpFill/>
            <a:ln w="6350" cap="flat">
              <a:solidFill>
                <a:schemeClr val="bg1"/>
              </a:solidFill>
              <a:prstDash val="solid"/>
              <a:miter lim="800000"/>
              <a:headEnd/>
              <a:tailEnd/>
            </a:ln>
            <a:extLst/>
          </p:spPr>
          <p:txBody>
            <a:bodyPr/>
            <a:lstStyle/>
            <a:p>
              <a:pPr defTabSz="1828272">
                <a:defRPr/>
              </a:pPr>
              <a:endParaRPr lang="en-US"/>
            </a:p>
          </p:txBody>
        </p:sp>
        <p:sp>
          <p:nvSpPr>
            <p:cNvPr id="55"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6"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7"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8"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9"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0"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1" name="Freeform 71"/>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2" name="Freeform 72"/>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chemeClr val="bg1"/>
              </a:solidFill>
              <a:prstDash val="solid"/>
              <a:miter lim="800000"/>
              <a:headEnd/>
              <a:tailEnd/>
            </a:ln>
          </p:spPr>
          <p:txBody>
            <a:bodyPr/>
            <a:lstStyle/>
            <a:p>
              <a:pPr defTabSz="1828272">
                <a:defRPr/>
              </a:pPr>
              <a:endParaRPr lang="en-US"/>
            </a:p>
          </p:txBody>
        </p:sp>
      </p:grpSp>
      <p:sp>
        <p:nvSpPr>
          <p:cNvPr id="63" name="TextBox 62"/>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64" name="TextBox 63"/>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650723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287"/>
          <p:cNvGrpSpPr/>
          <p:nvPr/>
        </p:nvGrpSpPr>
        <p:grpSpPr>
          <a:xfrm>
            <a:off x="5542156" y="733782"/>
            <a:ext cx="5371827" cy="5390435"/>
            <a:chOff x="949325" y="720725"/>
            <a:chExt cx="6718300" cy="6738938"/>
          </a:xfrm>
          <a:solidFill>
            <a:schemeClr val="bg2">
              <a:lumMod val="90000"/>
            </a:schemeClr>
          </a:solidFill>
        </p:grpSpPr>
        <p:sp>
          <p:nvSpPr>
            <p:cNvPr id="64" name="Freeform 1"/>
            <p:cNvSpPr>
              <a:spLocks noChangeArrowheads="1"/>
            </p:cNvSpPr>
            <p:nvPr/>
          </p:nvSpPr>
          <p:spPr bwMode="auto">
            <a:xfrm>
              <a:off x="3521075" y="720725"/>
              <a:ext cx="341313" cy="681038"/>
            </a:xfrm>
            <a:custGeom>
              <a:avLst/>
              <a:gdLst>
                <a:gd name="T0" fmla="*/ 19 w 948"/>
                <a:gd name="T1" fmla="*/ 204 h 1893"/>
                <a:gd name="T2" fmla="*/ 19 w 948"/>
                <a:gd name="T3" fmla="*/ 204 h 1893"/>
                <a:gd name="T4" fmla="*/ 167 w 948"/>
                <a:gd name="T5" fmla="*/ 55 h 1893"/>
                <a:gd name="T6" fmla="*/ 464 w 948"/>
                <a:gd name="T7" fmla="*/ 37 h 1893"/>
                <a:gd name="T8" fmla="*/ 538 w 948"/>
                <a:gd name="T9" fmla="*/ 167 h 1893"/>
                <a:gd name="T10" fmla="*/ 612 w 948"/>
                <a:gd name="T11" fmla="*/ 93 h 1893"/>
                <a:gd name="T12" fmla="*/ 705 w 948"/>
                <a:gd name="T13" fmla="*/ 111 h 1893"/>
                <a:gd name="T14" fmla="*/ 576 w 948"/>
                <a:gd name="T15" fmla="*/ 334 h 1893"/>
                <a:gd name="T16" fmla="*/ 687 w 948"/>
                <a:gd name="T17" fmla="*/ 500 h 1893"/>
                <a:gd name="T18" fmla="*/ 742 w 948"/>
                <a:gd name="T19" fmla="*/ 630 h 1893"/>
                <a:gd name="T20" fmla="*/ 724 w 948"/>
                <a:gd name="T21" fmla="*/ 779 h 1893"/>
                <a:gd name="T22" fmla="*/ 594 w 948"/>
                <a:gd name="T23" fmla="*/ 835 h 1893"/>
                <a:gd name="T24" fmla="*/ 631 w 948"/>
                <a:gd name="T25" fmla="*/ 965 h 1893"/>
                <a:gd name="T26" fmla="*/ 928 w 948"/>
                <a:gd name="T27" fmla="*/ 1150 h 1893"/>
                <a:gd name="T28" fmla="*/ 909 w 948"/>
                <a:gd name="T29" fmla="*/ 1224 h 1893"/>
                <a:gd name="T30" fmla="*/ 724 w 948"/>
                <a:gd name="T31" fmla="*/ 1484 h 1893"/>
                <a:gd name="T32" fmla="*/ 594 w 948"/>
                <a:gd name="T33" fmla="*/ 1595 h 1893"/>
                <a:gd name="T34" fmla="*/ 594 w 948"/>
                <a:gd name="T35" fmla="*/ 1799 h 1893"/>
                <a:gd name="T36" fmla="*/ 446 w 948"/>
                <a:gd name="T37" fmla="*/ 1892 h 1893"/>
                <a:gd name="T38" fmla="*/ 427 w 948"/>
                <a:gd name="T39" fmla="*/ 1762 h 1893"/>
                <a:gd name="T40" fmla="*/ 334 w 948"/>
                <a:gd name="T41" fmla="*/ 1484 h 1893"/>
                <a:gd name="T42" fmla="*/ 167 w 948"/>
                <a:gd name="T43" fmla="*/ 1261 h 1893"/>
                <a:gd name="T44" fmla="*/ 56 w 948"/>
                <a:gd name="T45" fmla="*/ 1094 h 1893"/>
                <a:gd name="T46" fmla="*/ 0 w 948"/>
                <a:gd name="T47" fmla="*/ 853 h 1893"/>
                <a:gd name="T48" fmla="*/ 75 w 948"/>
                <a:gd name="T49" fmla="*/ 797 h 1893"/>
                <a:gd name="T50" fmla="*/ 149 w 948"/>
                <a:gd name="T51" fmla="*/ 575 h 1893"/>
                <a:gd name="T52" fmla="*/ 75 w 948"/>
                <a:gd name="T53" fmla="*/ 352 h 1893"/>
                <a:gd name="T54" fmla="*/ 19 w 948"/>
                <a:gd name="T55" fmla="*/ 204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8" h="1893">
                  <a:moveTo>
                    <a:pt x="19" y="204"/>
                  </a:moveTo>
                  <a:lnTo>
                    <a:pt x="19" y="204"/>
                  </a:lnTo>
                  <a:cubicBezTo>
                    <a:pt x="19" y="204"/>
                    <a:pt x="111" y="74"/>
                    <a:pt x="167" y="55"/>
                  </a:cubicBezTo>
                  <a:cubicBezTo>
                    <a:pt x="223" y="37"/>
                    <a:pt x="390" y="0"/>
                    <a:pt x="464" y="37"/>
                  </a:cubicBezTo>
                  <a:cubicBezTo>
                    <a:pt x="538" y="55"/>
                    <a:pt x="501" y="185"/>
                    <a:pt x="538" y="167"/>
                  </a:cubicBezTo>
                  <a:cubicBezTo>
                    <a:pt x="594" y="167"/>
                    <a:pt x="576" y="111"/>
                    <a:pt x="612" y="93"/>
                  </a:cubicBezTo>
                  <a:cubicBezTo>
                    <a:pt x="650" y="74"/>
                    <a:pt x="724" y="37"/>
                    <a:pt x="705" y="111"/>
                  </a:cubicBezTo>
                  <a:cubicBezTo>
                    <a:pt x="668" y="185"/>
                    <a:pt x="576" y="278"/>
                    <a:pt x="576" y="334"/>
                  </a:cubicBezTo>
                  <a:cubicBezTo>
                    <a:pt x="576" y="371"/>
                    <a:pt x="594" y="464"/>
                    <a:pt x="687" y="500"/>
                  </a:cubicBezTo>
                  <a:cubicBezTo>
                    <a:pt x="761" y="538"/>
                    <a:pt x="761" y="575"/>
                    <a:pt x="742" y="630"/>
                  </a:cubicBezTo>
                  <a:cubicBezTo>
                    <a:pt x="724" y="705"/>
                    <a:pt x="742" y="760"/>
                    <a:pt x="724" y="779"/>
                  </a:cubicBezTo>
                  <a:cubicBezTo>
                    <a:pt x="705" y="779"/>
                    <a:pt x="594" y="797"/>
                    <a:pt x="594" y="835"/>
                  </a:cubicBezTo>
                  <a:cubicBezTo>
                    <a:pt x="594" y="871"/>
                    <a:pt x="557" y="927"/>
                    <a:pt x="631" y="965"/>
                  </a:cubicBezTo>
                  <a:cubicBezTo>
                    <a:pt x="687" y="1020"/>
                    <a:pt x="909" y="1150"/>
                    <a:pt x="928" y="1150"/>
                  </a:cubicBezTo>
                  <a:cubicBezTo>
                    <a:pt x="947" y="1168"/>
                    <a:pt x="947" y="1206"/>
                    <a:pt x="909" y="1224"/>
                  </a:cubicBezTo>
                  <a:cubicBezTo>
                    <a:pt x="872" y="1242"/>
                    <a:pt x="779" y="1465"/>
                    <a:pt x="724" y="1484"/>
                  </a:cubicBezTo>
                  <a:cubicBezTo>
                    <a:pt x="668" y="1502"/>
                    <a:pt x="594" y="1558"/>
                    <a:pt x="594" y="1595"/>
                  </a:cubicBezTo>
                  <a:cubicBezTo>
                    <a:pt x="594" y="1632"/>
                    <a:pt x="612" y="1762"/>
                    <a:pt x="594" y="1799"/>
                  </a:cubicBezTo>
                  <a:cubicBezTo>
                    <a:pt x="557" y="1818"/>
                    <a:pt x="446" y="1892"/>
                    <a:pt x="446" y="1892"/>
                  </a:cubicBezTo>
                  <a:cubicBezTo>
                    <a:pt x="446" y="1892"/>
                    <a:pt x="446" y="1818"/>
                    <a:pt x="427" y="1762"/>
                  </a:cubicBezTo>
                  <a:cubicBezTo>
                    <a:pt x="427" y="1688"/>
                    <a:pt x="353" y="1539"/>
                    <a:pt x="334" y="1484"/>
                  </a:cubicBezTo>
                  <a:cubicBezTo>
                    <a:pt x="297" y="1428"/>
                    <a:pt x="205" y="1317"/>
                    <a:pt x="167" y="1261"/>
                  </a:cubicBezTo>
                  <a:cubicBezTo>
                    <a:pt x="130" y="1187"/>
                    <a:pt x="75" y="1131"/>
                    <a:pt x="56" y="1094"/>
                  </a:cubicBezTo>
                  <a:cubicBezTo>
                    <a:pt x="19" y="1057"/>
                    <a:pt x="0" y="871"/>
                    <a:pt x="0" y="853"/>
                  </a:cubicBezTo>
                  <a:cubicBezTo>
                    <a:pt x="19" y="816"/>
                    <a:pt x="75" y="797"/>
                    <a:pt x="75" y="797"/>
                  </a:cubicBezTo>
                  <a:cubicBezTo>
                    <a:pt x="75" y="797"/>
                    <a:pt x="149" y="594"/>
                    <a:pt x="149" y="575"/>
                  </a:cubicBezTo>
                  <a:cubicBezTo>
                    <a:pt x="149" y="556"/>
                    <a:pt x="111" y="408"/>
                    <a:pt x="75" y="352"/>
                  </a:cubicBezTo>
                  <a:cubicBezTo>
                    <a:pt x="37" y="297"/>
                    <a:pt x="19" y="204"/>
                    <a:pt x="19"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2"/>
            <p:cNvSpPr>
              <a:spLocks noChangeArrowheads="1"/>
            </p:cNvSpPr>
            <p:nvPr/>
          </p:nvSpPr>
          <p:spPr bwMode="auto">
            <a:xfrm>
              <a:off x="3681413" y="1135063"/>
              <a:ext cx="1341437" cy="1255712"/>
            </a:xfrm>
            <a:custGeom>
              <a:avLst/>
              <a:gdLst>
                <a:gd name="T0" fmla="*/ 3616 w 3728"/>
                <a:gd name="T1" fmla="*/ 352 h 3488"/>
                <a:gd name="T2" fmla="*/ 3616 w 3728"/>
                <a:gd name="T3" fmla="*/ 352 h 3488"/>
                <a:gd name="T4" fmla="*/ 3505 w 3728"/>
                <a:gd name="T5" fmla="*/ 260 h 3488"/>
                <a:gd name="T6" fmla="*/ 3226 w 3728"/>
                <a:gd name="T7" fmla="*/ 260 h 3488"/>
                <a:gd name="T8" fmla="*/ 3134 w 3728"/>
                <a:gd name="T9" fmla="*/ 186 h 3488"/>
                <a:gd name="T10" fmla="*/ 2911 w 3728"/>
                <a:gd name="T11" fmla="*/ 37 h 3488"/>
                <a:gd name="T12" fmla="*/ 2484 w 3728"/>
                <a:gd name="T13" fmla="*/ 130 h 3488"/>
                <a:gd name="T14" fmla="*/ 2466 w 3728"/>
                <a:gd name="T15" fmla="*/ 148 h 3488"/>
                <a:gd name="T16" fmla="*/ 2466 w 3728"/>
                <a:gd name="T17" fmla="*/ 148 h 3488"/>
                <a:gd name="T18" fmla="*/ 2373 w 3728"/>
                <a:gd name="T19" fmla="*/ 389 h 3488"/>
                <a:gd name="T20" fmla="*/ 2243 w 3728"/>
                <a:gd name="T21" fmla="*/ 668 h 3488"/>
                <a:gd name="T22" fmla="*/ 2113 w 3728"/>
                <a:gd name="T23" fmla="*/ 742 h 3488"/>
                <a:gd name="T24" fmla="*/ 1891 w 3728"/>
                <a:gd name="T25" fmla="*/ 593 h 3488"/>
                <a:gd name="T26" fmla="*/ 1484 w 3728"/>
                <a:gd name="T27" fmla="*/ 501 h 3488"/>
                <a:gd name="T28" fmla="*/ 1372 w 3728"/>
                <a:gd name="T29" fmla="*/ 427 h 3488"/>
                <a:gd name="T30" fmla="*/ 1279 w 3728"/>
                <a:gd name="T31" fmla="*/ 186 h 3488"/>
                <a:gd name="T32" fmla="*/ 1020 w 3728"/>
                <a:gd name="T33" fmla="*/ 92 h 3488"/>
                <a:gd name="T34" fmla="*/ 686 w 3728"/>
                <a:gd name="T35" fmla="*/ 74 h 3488"/>
                <a:gd name="T36" fmla="*/ 612 w 3728"/>
                <a:gd name="T37" fmla="*/ 74 h 3488"/>
                <a:gd name="T38" fmla="*/ 482 w 3728"/>
                <a:gd name="T39" fmla="*/ 0 h 3488"/>
                <a:gd name="T40" fmla="*/ 501 w 3728"/>
                <a:gd name="T41" fmla="*/ 37 h 3488"/>
                <a:gd name="T42" fmla="*/ 426 w 3728"/>
                <a:gd name="T43" fmla="*/ 130 h 3488"/>
                <a:gd name="T44" fmla="*/ 333 w 3728"/>
                <a:gd name="T45" fmla="*/ 278 h 3488"/>
                <a:gd name="T46" fmla="*/ 278 w 3728"/>
                <a:gd name="T47" fmla="*/ 334 h 3488"/>
                <a:gd name="T48" fmla="*/ 166 w 3728"/>
                <a:gd name="T49" fmla="*/ 408 h 3488"/>
                <a:gd name="T50" fmla="*/ 148 w 3728"/>
                <a:gd name="T51" fmla="*/ 501 h 3488"/>
                <a:gd name="T52" fmla="*/ 148 w 3728"/>
                <a:gd name="T53" fmla="*/ 649 h 3488"/>
                <a:gd name="T54" fmla="*/ 0 w 3728"/>
                <a:gd name="T55" fmla="*/ 742 h 3488"/>
                <a:gd name="T56" fmla="*/ 55 w 3728"/>
                <a:gd name="T57" fmla="*/ 1261 h 3488"/>
                <a:gd name="T58" fmla="*/ 92 w 3728"/>
                <a:gd name="T59" fmla="*/ 1688 h 3488"/>
                <a:gd name="T60" fmla="*/ 74 w 3728"/>
                <a:gd name="T61" fmla="*/ 1873 h 3488"/>
                <a:gd name="T62" fmla="*/ 185 w 3728"/>
                <a:gd name="T63" fmla="*/ 2115 h 3488"/>
                <a:gd name="T64" fmla="*/ 315 w 3728"/>
                <a:gd name="T65" fmla="*/ 2300 h 3488"/>
                <a:gd name="T66" fmla="*/ 556 w 3728"/>
                <a:gd name="T67" fmla="*/ 2449 h 3488"/>
                <a:gd name="T68" fmla="*/ 649 w 3728"/>
                <a:gd name="T69" fmla="*/ 2560 h 3488"/>
                <a:gd name="T70" fmla="*/ 1020 w 3728"/>
                <a:gd name="T71" fmla="*/ 2597 h 3488"/>
                <a:gd name="T72" fmla="*/ 1168 w 3728"/>
                <a:gd name="T73" fmla="*/ 2801 h 3488"/>
                <a:gd name="T74" fmla="*/ 1372 w 3728"/>
                <a:gd name="T75" fmla="*/ 2745 h 3488"/>
                <a:gd name="T76" fmla="*/ 1725 w 3728"/>
                <a:gd name="T77" fmla="*/ 2634 h 3488"/>
                <a:gd name="T78" fmla="*/ 2948 w 3728"/>
                <a:gd name="T79" fmla="*/ 3246 h 3488"/>
                <a:gd name="T80" fmla="*/ 3505 w 3728"/>
                <a:gd name="T81" fmla="*/ 3487 h 3488"/>
                <a:gd name="T82" fmla="*/ 3616 w 3728"/>
                <a:gd name="T83" fmla="*/ 3451 h 3488"/>
                <a:gd name="T84" fmla="*/ 3727 w 3728"/>
                <a:gd name="T85" fmla="*/ 3376 h 3488"/>
                <a:gd name="T86" fmla="*/ 3635 w 3728"/>
                <a:gd name="T87" fmla="*/ 853 h 3488"/>
                <a:gd name="T88" fmla="*/ 3616 w 3728"/>
                <a:gd name="T89" fmla="*/ 352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8" h="3488">
                  <a:moveTo>
                    <a:pt x="3616" y="352"/>
                  </a:moveTo>
                  <a:lnTo>
                    <a:pt x="3616" y="352"/>
                  </a:lnTo>
                  <a:cubicBezTo>
                    <a:pt x="3616" y="352"/>
                    <a:pt x="3635" y="334"/>
                    <a:pt x="3505" y="260"/>
                  </a:cubicBezTo>
                  <a:cubicBezTo>
                    <a:pt x="3375" y="204"/>
                    <a:pt x="3356" y="278"/>
                    <a:pt x="3226" y="260"/>
                  </a:cubicBezTo>
                  <a:cubicBezTo>
                    <a:pt x="3097" y="260"/>
                    <a:pt x="3152" y="241"/>
                    <a:pt x="3134" y="186"/>
                  </a:cubicBezTo>
                  <a:cubicBezTo>
                    <a:pt x="3097" y="111"/>
                    <a:pt x="3097" y="37"/>
                    <a:pt x="2911" y="37"/>
                  </a:cubicBezTo>
                  <a:cubicBezTo>
                    <a:pt x="2726" y="56"/>
                    <a:pt x="2522" y="111"/>
                    <a:pt x="2484" y="130"/>
                  </a:cubicBezTo>
                  <a:cubicBezTo>
                    <a:pt x="2466" y="148"/>
                    <a:pt x="2466" y="148"/>
                    <a:pt x="2466" y="148"/>
                  </a:cubicBezTo>
                  <a:lnTo>
                    <a:pt x="2466" y="148"/>
                  </a:lnTo>
                  <a:cubicBezTo>
                    <a:pt x="2466" y="148"/>
                    <a:pt x="2373" y="278"/>
                    <a:pt x="2373" y="389"/>
                  </a:cubicBezTo>
                  <a:cubicBezTo>
                    <a:pt x="2373" y="519"/>
                    <a:pt x="2336" y="575"/>
                    <a:pt x="2243" y="668"/>
                  </a:cubicBezTo>
                  <a:cubicBezTo>
                    <a:pt x="2169" y="742"/>
                    <a:pt x="2187" y="798"/>
                    <a:pt x="2113" y="742"/>
                  </a:cubicBezTo>
                  <a:cubicBezTo>
                    <a:pt x="2040" y="668"/>
                    <a:pt x="2022" y="649"/>
                    <a:pt x="1891" y="593"/>
                  </a:cubicBezTo>
                  <a:cubicBezTo>
                    <a:pt x="1762" y="519"/>
                    <a:pt x="1520" y="519"/>
                    <a:pt x="1484" y="501"/>
                  </a:cubicBezTo>
                  <a:cubicBezTo>
                    <a:pt x="1428" y="501"/>
                    <a:pt x="1409" y="463"/>
                    <a:pt x="1372" y="427"/>
                  </a:cubicBezTo>
                  <a:cubicBezTo>
                    <a:pt x="1335" y="371"/>
                    <a:pt x="1354" y="222"/>
                    <a:pt x="1279" y="186"/>
                  </a:cubicBezTo>
                  <a:cubicBezTo>
                    <a:pt x="1205" y="148"/>
                    <a:pt x="1131" y="92"/>
                    <a:pt x="1020" y="92"/>
                  </a:cubicBezTo>
                  <a:cubicBezTo>
                    <a:pt x="908" y="74"/>
                    <a:pt x="686" y="74"/>
                    <a:pt x="686" y="74"/>
                  </a:cubicBezTo>
                  <a:cubicBezTo>
                    <a:pt x="612" y="74"/>
                    <a:pt x="612" y="74"/>
                    <a:pt x="612" y="74"/>
                  </a:cubicBezTo>
                  <a:cubicBezTo>
                    <a:pt x="482" y="0"/>
                    <a:pt x="482" y="0"/>
                    <a:pt x="482" y="0"/>
                  </a:cubicBezTo>
                  <a:cubicBezTo>
                    <a:pt x="482" y="0"/>
                    <a:pt x="501" y="18"/>
                    <a:pt x="501" y="37"/>
                  </a:cubicBezTo>
                  <a:cubicBezTo>
                    <a:pt x="482" y="74"/>
                    <a:pt x="445" y="74"/>
                    <a:pt x="426" y="130"/>
                  </a:cubicBezTo>
                  <a:cubicBezTo>
                    <a:pt x="407" y="167"/>
                    <a:pt x="333" y="278"/>
                    <a:pt x="333" y="278"/>
                  </a:cubicBezTo>
                  <a:cubicBezTo>
                    <a:pt x="333" y="278"/>
                    <a:pt x="296" y="334"/>
                    <a:pt x="278" y="334"/>
                  </a:cubicBezTo>
                  <a:cubicBezTo>
                    <a:pt x="241" y="334"/>
                    <a:pt x="166" y="389"/>
                    <a:pt x="166" y="408"/>
                  </a:cubicBezTo>
                  <a:cubicBezTo>
                    <a:pt x="148" y="427"/>
                    <a:pt x="148" y="427"/>
                    <a:pt x="148" y="501"/>
                  </a:cubicBezTo>
                  <a:cubicBezTo>
                    <a:pt x="148" y="557"/>
                    <a:pt x="148" y="631"/>
                    <a:pt x="148" y="649"/>
                  </a:cubicBezTo>
                  <a:cubicBezTo>
                    <a:pt x="130" y="649"/>
                    <a:pt x="0" y="742"/>
                    <a:pt x="0" y="742"/>
                  </a:cubicBezTo>
                  <a:cubicBezTo>
                    <a:pt x="0" y="742"/>
                    <a:pt x="74" y="1113"/>
                    <a:pt x="55" y="1261"/>
                  </a:cubicBezTo>
                  <a:cubicBezTo>
                    <a:pt x="55" y="1391"/>
                    <a:pt x="92" y="1595"/>
                    <a:pt x="92" y="1688"/>
                  </a:cubicBezTo>
                  <a:cubicBezTo>
                    <a:pt x="74" y="1762"/>
                    <a:pt x="92" y="1799"/>
                    <a:pt x="74" y="1873"/>
                  </a:cubicBezTo>
                  <a:cubicBezTo>
                    <a:pt x="55" y="1929"/>
                    <a:pt x="130" y="2003"/>
                    <a:pt x="185" y="2115"/>
                  </a:cubicBezTo>
                  <a:cubicBezTo>
                    <a:pt x="222" y="2226"/>
                    <a:pt x="222" y="2263"/>
                    <a:pt x="315" y="2300"/>
                  </a:cubicBezTo>
                  <a:cubicBezTo>
                    <a:pt x="389" y="2319"/>
                    <a:pt x="556" y="2393"/>
                    <a:pt x="556" y="2449"/>
                  </a:cubicBezTo>
                  <a:cubicBezTo>
                    <a:pt x="575" y="2504"/>
                    <a:pt x="575" y="2541"/>
                    <a:pt x="649" y="2560"/>
                  </a:cubicBezTo>
                  <a:cubicBezTo>
                    <a:pt x="723" y="2560"/>
                    <a:pt x="946" y="2541"/>
                    <a:pt x="1020" y="2597"/>
                  </a:cubicBezTo>
                  <a:cubicBezTo>
                    <a:pt x="1094" y="2671"/>
                    <a:pt x="1113" y="2783"/>
                    <a:pt x="1168" y="2801"/>
                  </a:cubicBezTo>
                  <a:cubicBezTo>
                    <a:pt x="1205" y="2820"/>
                    <a:pt x="1279" y="2783"/>
                    <a:pt x="1372" y="2745"/>
                  </a:cubicBezTo>
                  <a:cubicBezTo>
                    <a:pt x="1465" y="2709"/>
                    <a:pt x="1539" y="2560"/>
                    <a:pt x="1725" y="2634"/>
                  </a:cubicBezTo>
                  <a:cubicBezTo>
                    <a:pt x="1891" y="2709"/>
                    <a:pt x="2948" y="3246"/>
                    <a:pt x="2948" y="3246"/>
                  </a:cubicBezTo>
                  <a:cubicBezTo>
                    <a:pt x="2948" y="3246"/>
                    <a:pt x="3449" y="3487"/>
                    <a:pt x="3505" y="3487"/>
                  </a:cubicBezTo>
                  <a:cubicBezTo>
                    <a:pt x="3560" y="3469"/>
                    <a:pt x="3597" y="3451"/>
                    <a:pt x="3616" y="3451"/>
                  </a:cubicBezTo>
                  <a:cubicBezTo>
                    <a:pt x="3653" y="3451"/>
                    <a:pt x="3727" y="3432"/>
                    <a:pt x="3727" y="3376"/>
                  </a:cubicBezTo>
                  <a:cubicBezTo>
                    <a:pt x="3727" y="3302"/>
                    <a:pt x="3635" y="853"/>
                    <a:pt x="3635" y="853"/>
                  </a:cubicBezTo>
                  <a:lnTo>
                    <a:pt x="3616" y="352"/>
                  </a:ln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3"/>
            <p:cNvSpPr>
              <a:spLocks noChangeArrowheads="1"/>
            </p:cNvSpPr>
            <p:nvPr/>
          </p:nvSpPr>
          <p:spPr bwMode="auto">
            <a:xfrm>
              <a:off x="2157413" y="760413"/>
              <a:ext cx="1736725" cy="1724025"/>
            </a:xfrm>
            <a:custGeom>
              <a:avLst/>
              <a:gdLst>
                <a:gd name="T0" fmla="*/ 3784 w 4824"/>
                <a:gd name="T1" fmla="*/ 112 h 4787"/>
                <a:gd name="T2" fmla="*/ 3784 w 4824"/>
                <a:gd name="T3" fmla="*/ 112 h 4787"/>
                <a:gd name="T4" fmla="*/ 3710 w 4824"/>
                <a:gd name="T5" fmla="*/ 37 h 4787"/>
                <a:gd name="T6" fmla="*/ 3358 w 4824"/>
                <a:gd name="T7" fmla="*/ 0 h 4787"/>
                <a:gd name="T8" fmla="*/ 3265 w 4824"/>
                <a:gd name="T9" fmla="*/ 74 h 4787"/>
                <a:gd name="T10" fmla="*/ 3247 w 4824"/>
                <a:gd name="T11" fmla="*/ 93 h 4787"/>
                <a:gd name="T12" fmla="*/ 3191 w 4824"/>
                <a:gd name="T13" fmla="*/ 74 h 4787"/>
                <a:gd name="T14" fmla="*/ 3098 w 4824"/>
                <a:gd name="T15" fmla="*/ 37 h 4787"/>
                <a:gd name="T16" fmla="*/ 2876 w 4824"/>
                <a:gd name="T17" fmla="*/ 18 h 4787"/>
                <a:gd name="T18" fmla="*/ 2764 w 4824"/>
                <a:gd name="T19" fmla="*/ 74 h 4787"/>
                <a:gd name="T20" fmla="*/ 2245 w 4824"/>
                <a:gd name="T21" fmla="*/ 93 h 4787"/>
                <a:gd name="T22" fmla="*/ 1985 w 4824"/>
                <a:gd name="T23" fmla="*/ 204 h 4787"/>
                <a:gd name="T24" fmla="*/ 1855 w 4824"/>
                <a:gd name="T25" fmla="*/ 297 h 4787"/>
                <a:gd name="T26" fmla="*/ 1781 w 4824"/>
                <a:gd name="T27" fmla="*/ 297 h 4787"/>
                <a:gd name="T28" fmla="*/ 1669 w 4824"/>
                <a:gd name="T29" fmla="*/ 389 h 4787"/>
                <a:gd name="T30" fmla="*/ 1595 w 4824"/>
                <a:gd name="T31" fmla="*/ 483 h 4787"/>
                <a:gd name="T32" fmla="*/ 1558 w 4824"/>
                <a:gd name="T33" fmla="*/ 483 h 4787"/>
                <a:gd name="T34" fmla="*/ 1595 w 4824"/>
                <a:gd name="T35" fmla="*/ 760 h 4787"/>
                <a:gd name="T36" fmla="*/ 1688 w 4824"/>
                <a:gd name="T37" fmla="*/ 1076 h 4787"/>
                <a:gd name="T38" fmla="*/ 1725 w 4824"/>
                <a:gd name="T39" fmla="*/ 1261 h 4787"/>
                <a:gd name="T40" fmla="*/ 1669 w 4824"/>
                <a:gd name="T41" fmla="*/ 1391 h 4787"/>
                <a:gd name="T42" fmla="*/ 1466 w 4824"/>
                <a:gd name="T43" fmla="*/ 1391 h 4787"/>
                <a:gd name="T44" fmla="*/ 1243 w 4824"/>
                <a:gd name="T45" fmla="*/ 1484 h 4787"/>
                <a:gd name="T46" fmla="*/ 1132 w 4824"/>
                <a:gd name="T47" fmla="*/ 1707 h 4787"/>
                <a:gd name="T48" fmla="*/ 946 w 4824"/>
                <a:gd name="T49" fmla="*/ 1799 h 4787"/>
                <a:gd name="T50" fmla="*/ 724 w 4824"/>
                <a:gd name="T51" fmla="*/ 1985 h 4787"/>
                <a:gd name="T52" fmla="*/ 427 w 4824"/>
                <a:gd name="T53" fmla="*/ 2059 h 4787"/>
                <a:gd name="T54" fmla="*/ 204 w 4824"/>
                <a:gd name="T55" fmla="*/ 2152 h 4787"/>
                <a:gd name="T56" fmla="*/ 19 w 4824"/>
                <a:gd name="T57" fmla="*/ 2412 h 4787"/>
                <a:gd name="T58" fmla="*/ 315 w 4824"/>
                <a:gd name="T59" fmla="*/ 2820 h 4787"/>
                <a:gd name="T60" fmla="*/ 909 w 4824"/>
                <a:gd name="T61" fmla="*/ 3265 h 4787"/>
                <a:gd name="T62" fmla="*/ 2356 w 4824"/>
                <a:gd name="T63" fmla="*/ 4285 h 4787"/>
                <a:gd name="T64" fmla="*/ 2393 w 4824"/>
                <a:gd name="T65" fmla="*/ 4396 h 4787"/>
                <a:gd name="T66" fmla="*/ 2727 w 4824"/>
                <a:gd name="T67" fmla="*/ 4508 h 4787"/>
                <a:gd name="T68" fmla="*/ 2801 w 4824"/>
                <a:gd name="T69" fmla="*/ 4712 h 4787"/>
                <a:gd name="T70" fmla="*/ 2987 w 4824"/>
                <a:gd name="T71" fmla="*/ 4749 h 4787"/>
                <a:gd name="T72" fmla="*/ 3358 w 4824"/>
                <a:gd name="T73" fmla="*/ 4675 h 4787"/>
                <a:gd name="T74" fmla="*/ 4823 w 4824"/>
                <a:gd name="T75" fmla="*/ 3580 h 4787"/>
                <a:gd name="T76" fmla="*/ 4786 w 4824"/>
                <a:gd name="T77" fmla="*/ 3525 h 4787"/>
                <a:gd name="T78" fmla="*/ 4749 w 4824"/>
                <a:gd name="T79" fmla="*/ 3451 h 4787"/>
                <a:gd name="T80" fmla="*/ 4563 w 4824"/>
                <a:gd name="T81" fmla="*/ 3339 h 4787"/>
                <a:gd name="T82" fmla="*/ 4471 w 4824"/>
                <a:gd name="T83" fmla="*/ 3283 h 4787"/>
                <a:gd name="T84" fmla="*/ 4378 w 4824"/>
                <a:gd name="T85" fmla="*/ 3080 h 4787"/>
                <a:gd name="T86" fmla="*/ 4304 w 4824"/>
                <a:gd name="T87" fmla="*/ 2950 h 4787"/>
                <a:gd name="T88" fmla="*/ 4322 w 4824"/>
                <a:gd name="T89" fmla="*/ 2857 h 4787"/>
                <a:gd name="T90" fmla="*/ 4322 w 4824"/>
                <a:gd name="T91" fmla="*/ 2709 h 4787"/>
                <a:gd name="T92" fmla="*/ 4304 w 4824"/>
                <a:gd name="T93" fmla="*/ 2467 h 4787"/>
                <a:gd name="T94" fmla="*/ 4285 w 4824"/>
                <a:gd name="T95" fmla="*/ 2170 h 4787"/>
                <a:gd name="T96" fmla="*/ 4230 w 4824"/>
                <a:gd name="T97" fmla="*/ 1781 h 4787"/>
                <a:gd name="T98" fmla="*/ 4174 w 4824"/>
                <a:gd name="T99" fmla="*/ 1521 h 4787"/>
                <a:gd name="T100" fmla="*/ 4063 w 4824"/>
                <a:gd name="T101" fmla="*/ 1299 h 4787"/>
                <a:gd name="T102" fmla="*/ 3840 w 4824"/>
                <a:gd name="T103" fmla="*/ 1002 h 4787"/>
                <a:gd name="T104" fmla="*/ 3803 w 4824"/>
                <a:gd name="T105" fmla="*/ 724 h 4787"/>
                <a:gd name="T106" fmla="*/ 3859 w 4824"/>
                <a:gd name="T107" fmla="*/ 686 h 4787"/>
                <a:gd name="T108" fmla="*/ 3933 w 4824"/>
                <a:gd name="T109" fmla="*/ 464 h 4787"/>
                <a:gd name="T110" fmla="*/ 3840 w 4824"/>
                <a:gd name="T111" fmla="*/ 223 h 4787"/>
                <a:gd name="T112" fmla="*/ 3784 w 4824"/>
                <a:gd name="T113" fmla="*/ 112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24" h="4787">
                  <a:moveTo>
                    <a:pt x="3784" y="112"/>
                  </a:moveTo>
                  <a:lnTo>
                    <a:pt x="3784" y="112"/>
                  </a:lnTo>
                  <a:cubicBezTo>
                    <a:pt x="3784" y="112"/>
                    <a:pt x="3747" y="74"/>
                    <a:pt x="3710" y="37"/>
                  </a:cubicBezTo>
                  <a:cubicBezTo>
                    <a:pt x="3673" y="0"/>
                    <a:pt x="3358" y="0"/>
                    <a:pt x="3358" y="0"/>
                  </a:cubicBezTo>
                  <a:cubicBezTo>
                    <a:pt x="3358" y="0"/>
                    <a:pt x="3302" y="56"/>
                    <a:pt x="3265" y="74"/>
                  </a:cubicBezTo>
                  <a:cubicBezTo>
                    <a:pt x="3247" y="93"/>
                    <a:pt x="3247" y="93"/>
                    <a:pt x="3247" y="93"/>
                  </a:cubicBezTo>
                  <a:cubicBezTo>
                    <a:pt x="3247" y="93"/>
                    <a:pt x="3209" y="93"/>
                    <a:pt x="3191" y="74"/>
                  </a:cubicBezTo>
                  <a:cubicBezTo>
                    <a:pt x="3172" y="56"/>
                    <a:pt x="3135" y="18"/>
                    <a:pt x="3098" y="37"/>
                  </a:cubicBezTo>
                  <a:cubicBezTo>
                    <a:pt x="3061" y="37"/>
                    <a:pt x="2876" y="18"/>
                    <a:pt x="2876" y="18"/>
                  </a:cubicBezTo>
                  <a:cubicBezTo>
                    <a:pt x="2876" y="18"/>
                    <a:pt x="2801" y="74"/>
                    <a:pt x="2764" y="74"/>
                  </a:cubicBezTo>
                  <a:cubicBezTo>
                    <a:pt x="2708" y="93"/>
                    <a:pt x="2245" y="93"/>
                    <a:pt x="2245" y="93"/>
                  </a:cubicBezTo>
                  <a:cubicBezTo>
                    <a:pt x="2245" y="93"/>
                    <a:pt x="2022" y="186"/>
                    <a:pt x="1985" y="204"/>
                  </a:cubicBezTo>
                  <a:cubicBezTo>
                    <a:pt x="1948" y="223"/>
                    <a:pt x="1892" y="278"/>
                    <a:pt x="1855" y="297"/>
                  </a:cubicBezTo>
                  <a:cubicBezTo>
                    <a:pt x="1818" y="297"/>
                    <a:pt x="1799" y="278"/>
                    <a:pt x="1781" y="297"/>
                  </a:cubicBezTo>
                  <a:cubicBezTo>
                    <a:pt x="1763" y="297"/>
                    <a:pt x="1688" y="353"/>
                    <a:pt x="1669" y="389"/>
                  </a:cubicBezTo>
                  <a:cubicBezTo>
                    <a:pt x="1651" y="408"/>
                    <a:pt x="1595" y="483"/>
                    <a:pt x="1595" y="483"/>
                  </a:cubicBezTo>
                  <a:cubicBezTo>
                    <a:pt x="1577" y="483"/>
                    <a:pt x="1558" y="483"/>
                    <a:pt x="1558" y="483"/>
                  </a:cubicBezTo>
                  <a:cubicBezTo>
                    <a:pt x="1558" y="483"/>
                    <a:pt x="1577" y="705"/>
                    <a:pt x="1595" y="760"/>
                  </a:cubicBezTo>
                  <a:cubicBezTo>
                    <a:pt x="1614" y="835"/>
                    <a:pt x="1688" y="965"/>
                    <a:pt x="1688" y="1076"/>
                  </a:cubicBezTo>
                  <a:cubicBezTo>
                    <a:pt x="1688" y="1169"/>
                    <a:pt x="1707" y="1225"/>
                    <a:pt x="1725" y="1261"/>
                  </a:cubicBezTo>
                  <a:cubicBezTo>
                    <a:pt x="1725" y="1299"/>
                    <a:pt x="1707" y="1391"/>
                    <a:pt x="1669" y="1391"/>
                  </a:cubicBezTo>
                  <a:cubicBezTo>
                    <a:pt x="1614" y="1391"/>
                    <a:pt x="1521" y="1391"/>
                    <a:pt x="1466" y="1391"/>
                  </a:cubicBezTo>
                  <a:cubicBezTo>
                    <a:pt x="1392" y="1391"/>
                    <a:pt x="1317" y="1373"/>
                    <a:pt x="1243" y="1484"/>
                  </a:cubicBezTo>
                  <a:cubicBezTo>
                    <a:pt x="1169" y="1596"/>
                    <a:pt x="1206" y="1707"/>
                    <a:pt x="1132" y="1707"/>
                  </a:cubicBezTo>
                  <a:cubicBezTo>
                    <a:pt x="1076" y="1707"/>
                    <a:pt x="1002" y="1725"/>
                    <a:pt x="946" y="1799"/>
                  </a:cubicBezTo>
                  <a:cubicBezTo>
                    <a:pt x="891" y="1892"/>
                    <a:pt x="816" y="1985"/>
                    <a:pt x="724" y="1985"/>
                  </a:cubicBezTo>
                  <a:cubicBezTo>
                    <a:pt x="650" y="1985"/>
                    <a:pt x="520" y="2041"/>
                    <a:pt x="427" y="2059"/>
                  </a:cubicBezTo>
                  <a:cubicBezTo>
                    <a:pt x="315" y="2078"/>
                    <a:pt x="279" y="2133"/>
                    <a:pt x="204" y="2152"/>
                  </a:cubicBezTo>
                  <a:cubicBezTo>
                    <a:pt x="130" y="2170"/>
                    <a:pt x="0" y="2263"/>
                    <a:pt x="19" y="2412"/>
                  </a:cubicBezTo>
                  <a:cubicBezTo>
                    <a:pt x="37" y="2541"/>
                    <a:pt x="19" y="2690"/>
                    <a:pt x="315" y="2820"/>
                  </a:cubicBezTo>
                  <a:cubicBezTo>
                    <a:pt x="594" y="2950"/>
                    <a:pt x="909" y="3265"/>
                    <a:pt x="909" y="3265"/>
                  </a:cubicBezTo>
                  <a:cubicBezTo>
                    <a:pt x="2356" y="4285"/>
                    <a:pt x="2356" y="4285"/>
                    <a:pt x="2356" y="4285"/>
                  </a:cubicBezTo>
                  <a:cubicBezTo>
                    <a:pt x="2356" y="4285"/>
                    <a:pt x="2356" y="4396"/>
                    <a:pt x="2393" y="4396"/>
                  </a:cubicBezTo>
                  <a:cubicBezTo>
                    <a:pt x="2449" y="4396"/>
                    <a:pt x="2708" y="4508"/>
                    <a:pt x="2727" y="4508"/>
                  </a:cubicBezTo>
                  <a:cubicBezTo>
                    <a:pt x="2746" y="4508"/>
                    <a:pt x="2801" y="4638"/>
                    <a:pt x="2801" y="4712"/>
                  </a:cubicBezTo>
                  <a:cubicBezTo>
                    <a:pt x="2801" y="4786"/>
                    <a:pt x="2931" y="4767"/>
                    <a:pt x="2987" y="4749"/>
                  </a:cubicBezTo>
                  <a:cubicBezTo>
                    <a:pt x="3061" y="4749"/>
                    <a:pt x="3302" y="4693"/>
                    <a:pt x="3358" y="4675"/>
                  </a:cubicBezTo>
                  <a:cubicBezTo>
                    <a:pt x="3413" y="4656"/>
                    <a:pt x="4823" y="3580"/>
                    <a:pt x="4823" y="3580"/>
                  </a:cubicBezTo>
                  <a:cubicBezTo>
                    <a:pt x="4823" y="3580"/>
                    <a:pt x="4805" y="3562"/>
                    <a:pt x="4786" y="3525"/>
                  </a:cubicBezTo>
                  <a:cubicBezTo>
                    <a:pt x="4786" y="3506"/>
                    <a:pt x="4805" y="3469"/>
                    <a:pt x="4749" y="3451"/>
                  </a:cubicBezTo>
                  <a:cubicBezTo>
                    <a:pt x="4712" y="3413"/>
                    <a:pt x="4601" y="3358"/>
                    <a:pt x="4563" y="3339"/>
                  </a:cubicBezTo>
                  <a:cubicBezTo>
                    <a:pt x="4526" y="3339"/>
                    <a:pt x="4489" y="3321"/>
                    <a:pt x="4471" y="3283"/>
                  </a:cubicBezTo>
                  <a:cubicBezTo>
                    <a:pt x="4452" y="3247"/>
                    <a:pt x="4396" y="3117"/>
                    <a:pt x="4378" y="3080"/>
                  </a:cubicBezTo>
                  <a:cubicBezTo>
                    <a:pt x="4360" y="3061"/>
                    <a:pt x="4304" y="2968"/>
                    <a:pt x="4304" y="2950"/>
                  </a:cubicBezTo>
                  <a:cubicBezTo>
                    <a:pt x="4304" y="2931"/>
                    <a:pt x="4322" y="2857"/>
                    <a:pt x="4322" y="2857"/>
                  </a:cubicBezTo>
                  <a:cubicBezTo>
                    <a:pt x="4322" y="2838"/>
                    <a:pt x="4322" y="2745"/>
                    <a:pt x="4322" y="2709"/>
                  </a:cubicBezTo>
                  <a:cubicBezTo>
                    <a:pt x="4322" y="2690"/>
                    <a:pt x="4304" y="2467"/>
                    <a:pt x="4304" y="2467"/>
                  </a:cubicBezTo>
                  <a:cubicBezTo>
                    <a:pt x="4304" y="2467"/>
                    <a:pt x="4285" y="2189"/>
                    <a:pt x="4285" y="2170"/>
                  </a:cubicBezTo>
                  <a:lnTo>
                    <a:pt x="4230" y="1781"/>
                  </a:lnTo>
                  <a:cubicBezTo>
                    <a:pt x="4230" y="1781"/>
                    <a:pt x="4211" y="1596"/>
                    <a:pt x="4174" y="1521"/>
                  </a:cubicBezTo>
                  <a:cubicBezTo>
                    <a:pt x="4174" y="1521"/>
                    <a:pt x="4118" y="1354"/>
                    <a:pt x="4063" y="1299"/>
                  </a:cubicBezTo>
                  <a:cubicBezTo>
                    <a:pt x="3989" y="1225"/>
                    <a:pt x="3877" y="1039"/>
                    <a:pt x="3840" y="1002"/>
                  </a:cubicBezTo>
                  <a:cubicBezTo>
                    <a:pt x="3803" y="965"/>
                    <a:pt x="3766" y="742"/>
                    <a:pt x="3803" y="724"/>
                  </a:cubicBezTo>
                  <a:cubicBezTo>
                    <a:pt x="3840" y="705"/>
                    <a:pt x="3859" y="686"/>
                    <a:pt x="3859" y="686"/>
                  </a:cubicBezTo>
                  <a:cubicBezTo>
                    <a:pt x="3933" y="464"/>
                    <a:pt x="3933" y="464"/>
                    <a:pt x="3933" y="464"/>
                  </a:cubicBezTo>
                  <a:cubicBezTo>
                    <a:pt x="3933" y="464"/>
                    <a:pt x="3877" y="260"/>
                    <a:pt x="3840" y="223"/>
                  </a:cubicBezTo>
                  <a:cubicBezTo>
                    <a:pt x="3803" y="186"/>
                    <a:pt x="3784" y="112"/>
                    <a:pt x="3784"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4"/>
            <p:cNvSpPr>
              <a:spLocks noChangeArrowheads="1"/>
            </p:cNvSpPr>
            <p:nvPr/>
          </p:nvSpPr>
          <p:spPr bwMode="auto">
            <a:xfrm>
              <a:off x="1390650" y="881063"/>
              <a:ext cx="1389063" cy="1403350"/>
            </a:xfrm>
            <a:custGeom>
              <a:avLst/>
              <a:gdLst>
                <a:gd name="T0" fmla="*/ 3691 w 3859"/>
                <a:gd name="T1" fmla="*/ 149 h 3897"/>
                <a:gd name="T2" fmla="*/ 3691 w 3859"/>
                <a:gd name="T3" fmla="*/ 149 h 3897"/>
                <a:gd name="T4" fmla="*/ 3617 w 3859"/>
                <a:gd name="T5" fmla="*/ 149 h 3897"/>
                <a:gd name="T6" fmla="*/ 3450 w 3859"/>
                <a:gd name="T7" fmla="*/ 55 h 3897"/>
                <a:gd name="T8" fmla="*/ 3339 w 3859"/>
                <a:gd name="T9" fmla="*/ 130 h 3897"/>
                <a:gd name="T10" fmla="*/ 3209 w 3859"/>
                <a:gd name="T11" fmla="*/ 130 h 3897"/>
                <a:gd name="T12" fmla="*/ 3060 w 3859"/>
                <a:gd name="T13" fmla="*/ 130 h 3897"/>
                <a:gd name="T14" fmla="*/ 2894 w 3859"/>
                <a:gd name="T15" fmla="*/ 55 h 3897"/>
                <a:gd name="T16" fmla="*/ 2708 w 3859"/>
                <a:gd name="T17" fmla="*/ 74 h 3897"/>
                <a:gd name="T18" fmla="*/ 2634 w 3859"/>
                <a:gd name="T19" fmla="*/ 297 h 3897"/>
                <a:gd name="T20" fmla="*/ 2412 w 3859"/>
                <a:gd name="T21" fmla="*/ 556 h 3897"/>
                <a:gd name="T22" fmla="*/ 2059 w 3859"/>
                <a:gd name="T23" fmla="*/ 761 h 3897"/>
                <a:gd name="T24" fmla="*/ 1873 w 3859"/>
                <a:gd name="T25" fmla="*/ 983 h 3897"/>
                <a:gd name="T26" fmla="*/ 1836 w 3859"/>
                <a:gd name="T27" fmla="*/ 1243 h 3897"/>
                <a:gd name="T28" fmla="*/ 1818 w 3859"/>
                <a:gd name="T29" fmla="*/ 1354 h 3897"/>
                <a:gd name="T30" fmla="*/ 1855 w 3859"/>
                <a:gd name="T31" fmla="*/ 1539 h 3897"/>
                <a:gd name="T32" fmla="*/ 1780 w 3859"/>
                <a:gd name="T33" fmla="*/ 1744 h 3897"/>
                <a:gd name="T34" fmla="*/ 1391 w 3859"/>
                <a:gd name="T35" fmla="*/ 2004 h 3897"/>
                <a:gd name="T36" fmla="*/ 1261 w 3859"/>
                <a:gd name="T37" fmla="*/ 2096 h 3897"/>
                <a:gd name="T38" fmla="*/ 983 w 3859"/>
                <a:gd name="T39" fmla="*/ 2152 h 3897"/>
                <a:gd name="T40" fmla="*/ 908 w 3859"/>
                <a:gd name="T41" fmla="*/ 2375 h 3897"/>
                <a:gd name="T42" fmla="*/ 631 w 3859"/>
                <a:gd name="T43" fmla="*/ 2672 h 3897"/>
                <a:gd name="T44" fmla="*/ 575 w 3859"/>
                <a:gd name="T45" fmla="*/ 2949 h 3897"/>
                <a:gd name="T46" fmla="*/ 389 w 3859"/>
                <a:gd name="T47" fmla="*/ 3079 h 3897"/>
                <a:gd name="T48" fmla="*/ 278 w 3859"/>
                <a:gd name="T49" fmla="*/ 3320 h 3897"/>
                <a:gd name="T50" fmla="*/ 148 w 3859"/>
                <a:gd name="T51" fmla="*/ 3525 h 3897"/>
                <a:gd name="T52" fmla="*/ 55 w 3859"/>
                <a:gd name="T53" fmla="*/ 3691 h 3897"/>
                <a:gd name="T54" fmla="*/ 0 w 3859"/>
                <a:gd name="T55" fmla="*/ 3821 h 3897"/>
                <a:gd name="T56" fmla="*/ 964 w 3859"/>
                <a:gd name="T57" fmla="*/ 3896 h 3897"/>
                <a:gd name="T58" fmla="*/ 1020 w 3859"/>
                <a:gd name="T59" fmla="*/ 3766 h 3897"/>
                <a:gd name="T60" fmla="*/ 1038 w 3859"/>
                <a:gd name="T61" fmla="*/ 3488 h 3897"/>
                <a:gd name="T62" fmla="*/ 1243 w 3859"/>
                <a:gd name="T63" fmla="*/ 3320 h 3897"/>
                <a:gd name="T64" fmla="*/ 1279 w 3859"/>
                <a:gd name="T65" fmla="*/ 2987 h 3897"/>
                <a:gd name="T66" fmla="*/ 1279 w 3859"/>
                <a:gd name="T67" fmla="*/ 2727 h 3897"/>
                <a:gd name="T68" fmla="*/ 2133 w 3859"/>
                <a:gd name="T69" fmla="*/ 2708 h 3897"/>
                <a:gd name="T70" fmla="*/ 2133 w 3859"/>
                <a:gd name="T71" fmla="*/ 2040 h 3897"/>
                <a:gd name="T72" fmla="*/ 2244 w 3859"/>
                <a:gd name="T73" fmla="*/ 1874 h 3897"/>
                <a:gd name="T74" fmla="*/ 2412 w 3859"/>
                <a:gd name="T75" fmla="*/ 1781 h 3897"/>
                <a:gd name="T76" fmla="*/ 2578 w 3859"/>
                <a:gd name="T77" fmla="*/ 1725 h 3897"/>
                <a:gd name="T78" fmla="*/ 2819 w 3859"/>
                <a:gd name="T79" fmla="*/ 1651 h 3897"/>
                <a:gd name="T80" fmla="*/ 2894 w 3859"/>
                <a:gd name="T81" fmla="*/ 1651 h 3897"/>
                <a:gd name="T82" fmla="*/ 3005 w 3859"/>
                <a:gd name="T83" fmla="*/ 1577 h 3897"/>
                <a:gd name="T84" fmla="*/ 3154 w 3859"/>
                <a:gd name="T85" fmla="*/ 1410 h 3897"/>
                <a:gd name="T86" fmla="*/ 3265 w 3859"/>
                <a:gd name="T87" fmla="*/ 1373 h 3897"/>
                <a:gd name="T88" fmla="*/ 3320 w 3859"/>
                <a:gd name="T89" fmla="*/ 1317 h 3897"/>
                <a:gd name="T90" fmla="*/ 3506 w 3859"/>
                <a:gd name="T91" fmla="*/ 1057 h 3897"/>
                <a:gd name="T92" fmla="*/ 3784 w 3859"/>
                <a:gd name="T93" fmla="*/ 1057 h 3897"/>
                <a:gd name="T94" fmla="*/ 3858 w 3859"/>
                <a:gd name="T95" fmla="*/ 965 h 3897"/>
                <a:gd name="T96" fmla="*/ 3840 w 3859"/>
                <a:gd name="T97" fmla="*/ 872 h 3897"/>
                <a:gd name="T98" fmla="*/ 3821 w 3859"/>
                <a:gd name="T99" fmla="*/ 742 h 3897"/>
                <a:gd name="T100" fmla="*/ 3766 w 3859"/>
                <a:gd name="T101" fmla="*/ 538 h 3897"/>
                <a:gd name="T102" fmla="*/ 3728 w 3859"/>
                <a:gd name="T103" fmla="*/ 408 h 3897"/>
                <a:gd name="T104" fmla="*/ 3691 w 3859"/>
                <a:gd name="T105" fmla="*/ 149 h 3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97">
                  <a:moveTo>
                    <a:pt x="3691" y="149"/>
                  </a:moveTo>
                  <a:lnTo>
                    <a:pt x="3691" y="149"/>
                  </a:lnTo>
                  <a:cubicBezTo>
                    <a:pt x="3691" y="149"/>
                    <a:pt x="3673" y="185"/>
                    <a:pt x="3617" y="149"/>
                  </a:cubicBezTo>
                  <a:cubicBezTo>
                    <a:pt x="3561" y="111"/>
                    <a:pt x="3525" y="37"/>
                    <a:pt x="3450" y="55"/>
                  </a:cubicBezTo>
                  <a:cubicBezTo>
                    <a:pt x="3376" y="74"/>
                    <a:pt x="3395" y="111"/>
                    <a:pt x="3339" y="130"/>
                  </a:cubicBezTo>
                  <a:cubicBezTo>
                    <a:pt x="3283" y="149"/>
                    <a:pt x="3302" y="130"/>
                    <a:pt x="3209" y="130"/>
                  </a:cubicBezTo>
                  <a:cubicBezTo>
                    <a:pt x="3135" y="130"/>
                    <a:pt x="3135" y="167"/>
                    <a:pt x="3060" y="130"/>
                  </a:cubicBezTo>
                  <a:cubicBezTo>
                    <a:pt x="2986" y="111"/>
                    <a:pt x="2931" y="93"/>
                    <a:pt x="2894" y="55"/>
                  </a:cubicBezTo>
                  <a:cubicBezTo>
                    <a:pt x="2875" y="19"/>
                    <a:pt x="2745" y="0"/>
                    <a:pt x="2708" y="74"/>
                  </a:cubicBezTo>
                  <a:cubicBezTo>
                    <a:pt x="2689" y="130"/>
                    <a:pt x="2727" y="223"/>
                    <a:pt x="2634" y="297"/>
                  </a:cubicBezTo>
                  <a:cubicBezTo>
                    <a:pt x="2523" y="371"/>
                    <a:pt x="2541" y="538"/>
                    <a:pt x="2412" y="556"/>
                  </a:cubicBezTo>
                  <a:cubicBezTo>
                    <a:pt x="2263" y="556"/>
                    <a:pt x="2115" y="686"/>
                    <a:pt x="2059" y="761"/>
                  </a:cubicBezTo>
                  <a:cubicBezTo>
                    <a:pt x="2003" y="816"/>
                    <a:pt x="1910" y="909"/>
                    <a:pt x="1873" y="983"/>
                  </a:cubicBezTo>
                  <a:cubicBezTo>
                    <a:pt x="1818" y="1039"/>
                    <a:pt x="1873" y="1187"/>
                    <a:pt x="1836" y="1243"/>
                  </a:cubicBezTo>
                  <a:cubicBezTo>
                    <a:pt x="1799" y="1280"/>
                    <a:pt x="1799" y="1317"/>
                    <a:pt x="1818" y="1354"/>
                  </a:cubicBezTo>
                  <a:cubicBezTo>
                    <a:pt x="1836" y="1410"/>
                    <a:pt x="1892" y="1465"/>
                    <a:pt x="1855" y="1539"/>
                  </a:cubicBezTo>
                  <a:cubicBezTo>
                    <a:pt x="1818" y="1633"/>
                    <a:pt x="1873" y="1669"/>
                    <a:pt x="1780" y="1744"/>
                  </a:cubicBezTo>
                  <a:cubicBezTo>
                    <a:pt x="1688" y="1818"/>
                    <a:pt x="1465" y="1985"/>
                    <a:pt x="1391" y="2004"/>
                  </a:cubicBezTo>
                  <a:cubicBezTo>
                    <a:pt x="1335" y="2040"/>
                    <a:pt x="1373" y="2096"/>
                    <a:pt x="1261" y="2096"/>
                  </a:cubicBezTo>
                  <a:cubicBezTo>
                    <a:pt x="1131" y="2096"/>
                    <a:pt x="983" y="2096"/>
                    <a:pt x="983" y="2152"/>
                  </a:cubicBezTo>
                  <a:cubicBezTo>
                    <a:pt x="964" y="2207"/>
                    <a:pt x="964" y="2300"/>
                    <a:pt x="908" y="2375"/>
                  </a:cubicBezTo>
                  <a:cubicBezTo>
                    <a:pt x="834" y="2449"/>
                    <a:pt x="705" y="2578"/>
                    <a:pt x="631" y="2672"/>
                  </a:cubicBezTo>
                  <a:cubicBezTo>
                    <a:pt x="556" y="2783"/>
                    <a:pt x="649" y="2913"/>
                    <a:pt x="575" y="2949"/>
                  </a:cubicBezTo>
                  <a:cubicBezTo>
                    <a:pt x="501" y="2987"/>
                    <a:pt x="463" y="2968"/>
                    <a:pt x="389" y="3079"/>
                  </a:cubicBezTo>
                  <a:cubicBezTo>
                    <a:pt x="315" y="3191"/>
                    <a:pt x="334" y="3209"/>
                    <a:pt x="278" y="3320"/>
                  </a:cubicBezTo>
                  <a:cubicBezTo>
                    <a:pt x="222" y="3432"/>
                    <a:pt x="222" y="3469"/>
                    <a:pt x="148" y="3525"/>
                  </a:cubicBezTo>
                  <a:cubicBezTo>
                    <a:pt x="55" y="3599"/>
                    <a:pt x="111" y="3673"/>
                    <a:pt x="55" y="3691"/>
                  </a:cubicBezTo>
                  <a:cubicBezTo>
                    <a:pt x="18" y="3710"/>
                    <a:pt x="0" y="3821"/>
                    <a:pt x="0" y="3821"/>
                  </a:cubicBezTo>
                  <a:cubicBezTo>
                    <a:pt x="964" y="3896"/>
                    <a:pt x="964" y="3896"/>
                    <a:pt x="964" y="3896"/>
                  </a:cubicBezTo>
                  <a:cubicBezTo>
                    <a:pt x="964" y="3896"/>
                    <a:pt x="1020" y="3821"/>
                    <a:pt x="1020" y="3766"/>
                  </a:cubicBezTo>
                  <a:cubicBezTo>
                    <a:pt x="1020" y="3691"/>
                    <a:pt x="1002" y="3562"/>
                    <a:pt x="1038" y="3488"/>
                  </a:cubicBezTo>
                  <a:cubicBezTo>
                    <a:pt x="1076" y="3414"/>
                    <a:pt x="1205" y="3376"/>
                    <a:pt x="1243" y="3320"/>
                  </a:cubicBezTo>
                  <a:cubicBezTo>
                    <a:pt x="1279" y="3246"/>
                    <a:pt x="1279" y="2987"/>
                    <a:pt x="1279" y="2987"/>
                  </a:cubicBezTo>
                  <a:cubicBezTo>
                    <a:pt x="1279" y="2727"/>
                    <a:pt x="1279" y="2727"/>
                    <a:pt x="1279" y="2727"/>
                  </a:cubicBezTo>
                  <a:cubicBezTo>
                    <a:pt x="2133" y="2708"/>
                    <a:pt x="2133" y="2708"/>
                    <a:pt x="2133" y="2708"/>
                  </a:cubicBezTo>
                  <a:cubicBezTo>
                    <a:pt x="2133" y="2040"/>
                    <a:pt x="2133" y="2040"/>
                    <a:pt x="2133" y="2040"/>
                  </a:cubicBezTo>
                  <a:cubicBezTo>
                    <a:pt x="2133" y="2040"/>
                    <a:pt x="2152" y="1910"/>
                    <a:pt x="2244" y="1874"/>
                  </a:cubicBezTo>
                  <a:cubicBezTo>
                    <a:pt x="2318" y="1818"/>
                    <a:pt x="2393" y="1799"/>
                    <a:pt x="2412" y="1781"/>
                  </a:cubicBezTo>
                  <a:cubicBezTo>
                    <a:pt x="2412" y="1781"/>
                    <a:pt x="2541" y="1725"/>
                    <a:pt x="2578" y="1725"/>
                  </a:cubicBezTo>
                  <a:cubicBezTo>
                    <a:pt x="2615" y="1707"/>
                    <a:pt x="2801" y="1669"/>
                    <a:pt x="2819" y="1651"/>
                  </a:cubicBezTo>
                  <a:cubicBezTo>
                    <a:pt x="2838" y="1651"/>
                    <a:pt x="2875" y="1669"/>
                    <a:pt x="2894" y="1651"/>
                  </a:cubicBezTo>
                  <a:cubicBezTo>
                    <a:pt x="2912" y="1651"/>
                    <a:pt x="2931" y="1651"/>
                    <a:pt x="3005" y="1577"/>
                  </a:cubicBezTo>
                  <a:cubicBezTo>
                    <a:pt x="3060" y="1503"/>
                    <a:pt x="3135" y="1410"/>
                    <a:pt x="3154" y="1410"/>
                  </a:cubicBezTo>
                  <a:cubicBezTo>
                    <a:pt x="3172" y="1391"/>
                    <a:pt x="3265" y="1373"/>
                    <a:pt x="3265" y="1373"/>
                  </a:cubicBezTo>
                  <a:cubicBezTo>
                    <a:pt x="3265" y="1373"/>
                    <a:pt x="3302" y="1410"/>
                    <a:pt x="3320" y="1317"/>
                  </a:cubicBezTo>
                  <a:cubicBezTo>
                    <a:pt x="3339" y="1243"/>
                    <a:pt x="3376" y="1076"/>
                    <a:pt x="3506" y="1057"/>
                  </a:cubicBezTo>
                  <a:cubicBezTo>
                    <a:pt x="3784" y="1057"/>
                    <a:pt x="3784" y="1057"/>
                    <a:pt x="3784" y="1057"/>
                  </a:cubicBezTo>
                  <a:cubicBezTo>
                    <a:pt x="3784" y="1057"/>
                    <a:pt x="3840" y="1076"/>
                    <a:pt x="3858" y="965"/>
                  </a:cubicBezTo>
                  <a:cubicBezTo>
                    <a:pt x="3858" y="965"/>
                    <a:pt x="3858" y="909"/>
                    <a:pt x="3840" y="872"/>
                  </a:cubicBezTo>
                  <a:cubicBezTo>
                    <a:pt x="3821" y="853"/>
                    <a:pt x="3821" y="761"/>
                    <a:pt x="3821" y="742"/>
                  </a:cubicBezTo>
                  <a:cubicBezTo>
                    <a:pt x="3821" y="723"/>
                    <a:pt x="3784" y="556"/>
                    <a:pt x="3766" y="538"/>
                  </a:cubicBezTo>
                  <a:cubicBezTo>
                    <a:pt x="3747" y="520"/>
                    <a:pt x="3728" y="426"/>
                    <a:pt x="3728" y="408"/>
                  </a:cubicBezTo>
                  <a:cubicBezTo>
                    <a:pt x="3710" y="408"/>
                    <a:pt x="3691" y="149"/>
                    <a:pt x="3691" y="149"/>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
            <p:cNvSpPr>
              <a:spLocks noChangeArrowheads="1"/>
            </p:cNvSpPr>
            <p:nvPr/>
          </p:nvSpPr>
          <p:spPr bwMode="auto">
            <a:xfrm>
              <a:off x="1376363" y="1616075"/>
              <a:ext cx="1101725" cy="1236663"/>
            </a:xfrm>
            <a:custGeom>
              <a:avLst/>
              <a:gdLst>
                <a:gd name="T0" fmla="*/ 1187 w 3062"/>
                <a:gd name="T1" fmla="*/ 3414 h 3433"/>
                <a:gd name="T2" fmla="*/ 1187 w 3062"/>
                <a:gd name="T3" fmla="*/ 3414 h 3433"/>
                <a:gd name="T4" fmla="*/ 1335 w 3062"/>
                <a:gd name="T5" fmla="*/ 3321 h 3433"/>
                <a:gd name="T6" fmla="*/ 1743 w 3062"/>
                <a:gd name="T7" fmla="*/ 3321 h 3433"/>
                <a:gd name="T8" fmla="*/ 2745 w 3062"/>
                <a:gd name="T9" fmla="*/ 3284 h 3433"/>
                <a:gd name="T10" fmla="*/ 2856 w 3062"/>
                <a:gd name="T11" fmla="*/ 3099 h 3433"/>
                <a:gd name="T12" fmla="*/ 2560 w 3062"/>
                <a:gd name="T13" fmla="*/ 928 h 3433"/>
                <a:gd name="T14" fmla="*/ 3061 w 3062"/>
                <a:gd name="T15" fmla="*/ 873 h 3433"/>
                <a:gd name="T16" fmla="*/ 2820 w 3062"/>
                <a:gd name="T17" fmla="*/ 650 h 3433"/>
                <a:gd name="T18" fmla="*/ 2523 w 3062"/>
                <a:gd name="T19" fmla="*/ 464 h 3433"/>
                <a:gd name="T20" fmla="*/ 2281 w 3062"/>
                <a:gd name="T21" fmla="*/ 316 h 3433"/>
                <a:gd name="T22" fmla="*/ 2170 w 3062"/>
                <a:gd name="T23" fmla="*/ 0 h 3433"/>
                <a:gd name="T24" fmla="*/ 2170 w 3062"/>
                <a:gd name="T25" fmla="*/ 668 h 3433"/>
                <a:gd name="T26" fmla="*/ 1316 w 3062"/>
                <a:gd name="T27" fmla="*/ 687 h 3433"/>
                <a:gd name="T28" fmla="*/ 1298 w 3062"/>
                <a:gd name="T29" fmla="*/ 1169 h 3433"/>
                <a:gd name="T30" fmla="*/ 1224 w 3062"/>
                <a:gd name="T31" fmla="*/ 1336 h 3433"/>
                <a:gd name="T32" fmla="*/ 1075 w 3062"/>
                <a:gd name="T33" fmla="*/ 1466 h 3433"/>
                <a:gd name="T34" fmla="*/ 1075 w 3062"/>
                <a:gd name="T35" fmla="*/ 1707 h 3433"/>
                <a:gd name="T36" fmla="*/ 1001 w 3062"/>
                <a:gd name="T37" fmla="*/ 1856 h 3433"/>
                <a:gd name="T38" fmla="*/ 37 w 3062"/>
                <a:gd name="T39" fmla="*/ 1781 h 3433"/>
                <a:gd name="T40" fmla="*/ 37 w 3062"/>
                <a:gd name="T41" fmla="*/ 1856 h 3433"/>
                <a:gd name="T42" fmla="*/ 55 w 3062"/>
                <a:gd name="T43" fmla="*/ 1948 h 3433"/>
                <a:gd name="T44" fmla="*/ 92 w 3062"/>
                <a:gd name="T45" fmla="*/ 1986 h 3433"/>
                <a:gd name="T46" fmla="*/ 259 w 3062"/>
                <a:gd name="T47" fmla="*/ 2060 h 3433"/>
                <a:gd name="T48" fmla="*/ 222 w 3062"/>
                <a:gd name="T49" fmla="*/ 2190 h 3433"/>
                <a:gd name="T50" fmla="*/ 203 w 3062"/>
                <a:gd name="T51" fmla="*/ 2264 h 3433"/>
                <a:gd name="T52" fmla="*/ 259 w 3062"/>
                <a:gd name="T53" fmla="*/ 2431 h 3433"/>
                <a:gd name="T54" fmla="*/ 333 w 3062"/>
                <a:gd name="T55" fmla="*/ 2709 h 3433"/>
                <a:gd name="T56" fmla="*/ 222 w 3062"/>
                <a:gd name="T57" fmla="*/ 2932 h 3433"/>
                <a:gd name="T58" fmla="*/ 222 w 3062"/>
                <a:gd name="T59" fmla="*/ 3080 h 3433"/>
                <a:gd name="T60" fmla="*/ 426 w 3062"/>
                <a:gd name="T61" fmla="*/ 3006 h 3433"/>
                <a:gd name="T62" fmla="*/ 574 w 3062"/>
                <a:gd name="T63" fmla="*/ 2969 h 3433"/>
                <a:gd name="T64" fmla="*/ 723 w 3062"/>
                <a:gd name="T65" fmla="*/ 3043 h 3433"/>
                <a:gd name="T66" fmla="*/ 797 w 3062"/>
                <a:gd name="T67" fmla="*/ 3080 h 3433"/>
                <a:gd name="T68" fmla="*/ 945 w 3062"/>
                <a:gd name="T69" fmla="*/ 3135 h 3433"/>
                <a:gd name="T70" fmla="*/ 1039 w 3062"/>
                <a:gd name="T71" fmla="*/ 3321 h 3433"/>
                <a:gd name="T72" fmla="*/ 1187 w 3062"/>
                <a:gd name="T73" fmla="*/ 341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62" h="3433">
                  <a:moveTo>
                    <a:pt x="1187" y="3414"/>
                  </a:moveTo>
                  <a:lnTo>
                    <a:pt x="1187" y="3414"/>
                  </a:lnTo>
                  <a:cubicBezTo>
                    <a:pt x="1187" y="3414"/>
                    <a:pt x="1168" y="3340"/>
                    <a:pt x="1335" y="3321"/>
                  </a:cubicBezTo>
                  <a:cubicBezTo>
                    <a:pt x="1502" y="3303"/>
                    <a:pt x="1539" y="3358"/>
                    <a:pt x="1743" y="3321"/>
                  </a:cubicBezTo>
                  <a:cubicBezTo>
                    <a:pt x="1947" y="3303"/>
                    <a:pt x="2726" y="3303"/>
                    <a:pt x="2745" y="3284"/>
                  </a:cubicBezTo>
                  <a:cubicBezTo>
                    <a:pt x="2764" y="3265"/>
                    <a:pt x="2912" y="3284"/>
                    <a:pt x="2856" y="3099"/>
                  </a:cubicBezTo>
                  <a:cubicBezTo>
                    <a:pt x="2820" y="2932"/>
                    <a:pt x="2560" y="928"/>
                    <a:pt x="2560" y="928"/>
                  </a:cubicBezTo>
                  <a:cubicBezTo>
                    <a:pt x="3061" y="873"/>
                    <a:pt x="3061" y="873"/>
                    <a:pt x="3061" y="873"/>
                  </a:cubicBezTo>
                  <a:cubicBezTo>
                    <a:pt x="2820" y="650"/>
                    <a:pt x="2820" y="650"/>
                    <a:pt x="2820" y="650"/>
                  </a:cubicBezTo>
                  <a:cubicBezTo>
                    <a:pt x="2820" y="650"/>
                    <a:pt x="2560" y="483"/>
                    <a:pt x="2523" y="464"/>
                  </a:cubicBezTo>
                  <a:cubicBezTo>
                    <a:pt x="2504" y="464"/>
                    <a:pt x="2319" y="371"/>
                    <a:pt x="2281" y="316"/>
                  </a:cubicBezTo>
                  <a:cubicBezTo>
                    <a:pt x="2226" y="241"/>
                    <a:pt x="2207" y="241"/>
                    <a:pt x="2170" y="0"/>
                  </a:cubicBezTo>
                  <a:cubicBezTo>
                    <a:pt x="2170" y="668"/>
                    <a:pt x="2170" y="668"/>
                    <a:pt x="2170" y="668"/>
                  </a:cubicBezTo>
                  <a:cubicBezTo>
                    <a:pt x="1316" y="687"/>
                    <a:pt x="1316" y="687"/>
                    <a:pt x="1316" y="687"/>
                  </a:cubicBezTo>
                  <a:cubicBezTo>
                    <a:pt x="1316" y="687"/>
                    <a:pt x="1316" y="1114"/>
                    <a:pt x="1298" y="1169"/>
                  </a:cubicBezTo>
                  <a:cubicBezTo>
                    <a:pt x="1298" y="1169"/>
                    <a:pt x="1298" y="1299"/>
                    <a:pt x="1224" y="1336"/>
                  </a:cubicBezTo>
                  <a:cubicBezTo>
                    <a:pt x="1224" y="1336"/>
                    <a:pt x="1075" y="1429"/>
                    <a:pt x="1075" y="1466"/>
                  </a:cubicBezTo>
                  <a:cubicBezTo>
                    <a:pt x="1057" y="1522"/>
                    <a:pt x="1057" y="1670"/>
                    <a:pt x="1075" y="1707"/>
                  </a:cubicBezTo>
                  <a:cubicBezTo>
                    <a:pt x="1075" y="1707"/>
                    <a:pt x="1057" y="1819"/>
                    <a:pt x="1001" y="1856"/>
                  </a:cubicBezTo>
                  <a:cubicBezTo>
                    <a:pt x="37" y="1781"/>
                    <a:pt x="37" y="1781"/>
                    <a:pt x="37" y="1781"/>
                  </a:cubicBezTo>
                  <a:cubicBezTo>
                    <a:pt x="37" y="1781"/>
                    <a:pt x="0" y="1819"/>
                    <a:pt x="37" y="1856"/>
                  </a:cubicBezTo>
                  <a:cubicBezTo>
                    <a:pt x="55" y="1893"/>
                    <a:pt x="55" y="1911"/>
                    <a:pt x="55" y="1948"/>
                  </a:cubicBezTo>
                  <a:cubicBezTo>
                    <a:pt x="55" y="1986"/>
                    <a:pt x="74" y="2004"/>
                    <a:pt x="92" y="1986"/>
                  </a:cubicBezTo>
                  <a:cubicBezTo>
                    <a:pt x="111" y="1986"/>
                    <a:pt x="315" y="2004"/>
                    <a:pt x="259" y="2060"/>
                  </a:cubicBezTo>
                  <a:cubicBezTo>
                    <a:pt x="222" y="2116"/>
                    <a:pt x="259" y="2134"/>
                    <a:pt x="222" y="2190"/>
                  </a:cubicBezTo>
                  <a:cubicBezTo>
                    <a:pt x="185" y="2227"/>
                    <a:pt x="185" y="2208"/>
                    <a:pt x="203" y="2264"/>
                  </a:cubicBezTo>
                  <a:cubicBezTo>
                    <a:pt x="222" y="2338"/>
                    <a:pt x="241" y="2375"/>
                    <a:pt x="259" y="2431"/>
                  </a:cubicBezTo>
                  <a:cubicBezTo>
                    <a:pt x="278" y="2468"/>
                    <a:pt x="352" y="2653"/>
                    <a:pt x="333" y="2709"/>
                  </a:cubicBezTo>
                  <a:cubicBezTo>
                    <a:pt x="297" y="2783"/>
                    <a:pt x="241" y="2876"/>
                    <a:pt x="222" y="2932"/>
                  </a:cubicBezTo>
                  <a:cubicBezTo>
                    <a:pt x="203" y="2987"/>
                    <a:pt x="222" y="3080"/>
                    <a:pt x="222" y="3080"/>
                  </a:cubicBezTo>
                  <a:cubicBezTo>
                    <a:pt x="222" y="3080"/>
                    <a:pt x="352" y="3024"/>
                    <a:pt x="426" y="3006"/>
                  </a:cubicBezTo>
                  <a:cubicBezTo>
                    <a:pt x="482" y="2987"/>
                    <a:pt x="519" y="2950"/>
                    <a:pt x="574" y="2969"/>
                  </a:cubicBezTo>
                  <a:cubicBezTo>
                    <a:pt x="630" y="2987"/>
                    <a:pt x="723" y="2987"/>
                    <a:pt x="723" y="3043"/>
                  </a:cubicBezTo>
                  <a:cubicBezTo>
                    <a:pt x="742" y="3099"/>
                    <a:pt x="742" y="3061"/>
                    <a:pt x="797" y="3080"/>
                  </a:cubicBezTo>
                  <a:cubicBezTo>
                    <a:pt x="871" y="3099"/>
                    <a:pt x="927" y="3099"/>
                    <a:pt x="945" y="3135"/>
                  </a:cubicBezTo>
                  <a:cubicBezTo>
                    <a:pt x="945" y="3173"/>
                    <a:pt x="1001" y="3265"/>
                    <a:pt x="1039" y="3321"/>
                  </a:cubicBezTo>
                  <a:cubicBezTo>
                    <a:pt x="1057" y="3377"/>
                    <a:pt x="1150" y="3432"/>
                    <a:pt x="1187" y="341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6"/>
            <p:cNvSpPr>
              <a:spLocks noChangeArrowheads="1"/>
            </p:cNvSpPr>
            <p:nvPr/>
          </p:nvSpPr>
          <p:spPr bwMode="auto">
            <a:xfrm>
              <a:off x="1382713" y="2684463"/>
              <a:ext cx="528637" cy="420687"/>
            </a:xfrm>
            <a:custGeom>
              <a:avLst/>
              <a:gdLst>
                <a:gd name="T0" fmla="*/ 1410 w 1467"/>
                <a:gd name="T1" fmla="*/ 1150 h 1169"/>
                <a:gd name="T2" fmla="*/ 1410 w 1467"/>
                <a:gd name="T3" fmla="*/ 1150 h 1169"/>
                <a:gd name="T4" fmla="*/ 1280 w 1467"/>
                <a:gd name="T5" fmla="*/ 1150 h 1169"/>
                <a:gd name="T6" fmla="*/ 983 w 1467"/>
                <a:gd name="T7" fmla="*/ 1038 h 1169"/>
                <a:gd name="T8" fmla="*/ 668 w 1467"/>
                <a:gd name="T9" fmla="*/ 1020 h 1169"/>
                <a:gd name="T10" fmla="*/ 371 w 1467"/>
                <a:gd name="T11" fmla="*/ 1057 h 1169"/>
                <a:gd name="T12" fmla="*/ 260 w 1467"/>
                <a:gd name="T13" fmla="*/ 1113 h 1169"/>
                <a:gd name="T14" fmla="*/ 185 w 1467"/>
                <a:gd name="T15" fmla="*/ 1076 h 1169"/>
                <a:gd name="T16" fmla="*/ 167 w 1467"/>
                <a:gd name="T17" fmla="*/ 1020 h 1169"/>
                <a:gd name="T18" fmla="*/ 93 w 1467"/>
                <a:gd name="T19" fmla="*/ 927 h 1169"/>
                <a:gd name="T20" fmla="*/ 149 w 1467"/>
                <a:gd name="T21" fmla="*/ 834 h 1169"/>
                <a:gd name="T22" fmla="*/ 167 w 1467"/>
                <a:gd name="T23" fmla="*/ 742 h 1169"/>
                <a:gd name="T24" fmla="*/ 130 w 1467"/>
                <a:gd name="T25" fmla="*/ 705 h 1169"/>
                <a:gd name="T26" fmla="*/ 56 w 1467"/>
                <a:gd name="T27" fmla="*/ 612 h 1169"/>
                <a:gd name="T28" fmla="*/ 56 w 1467"/>
                <a:gd name="T29" fmla="*/ 408 h 1169"/>
                <a:gd name="T30" fmla="*/ 167 w 1467"/>
                <a:gd name="T31" fmla="*/ 296 h 1169"/>
                <a:gd name="T32" fmla="*/ 204 w 1467"/>
                <a:gd name="T33" fmla="*/ 111 h 1169"/>
                <a:gd name="T34" fmla="*/ 390 w 1467"/>
                <a:gd name="T35" fmla="*/ 37 h 1169"/>
                <a:gd name="T36" fmla="*/ 520 w 1467"/>
                <a:gd name="T37" fmla="*/ 0 h 1169"/>
                <a:gd name="T38" fmla="*/ 686 w 1467"/>
                <a:gd name="T39" fmla="*/ 37 h 1169"/>
                <a:gd name="T40" fmla="*/ 705 w 1467"/>
                <a:gd name="T41" fmla="*/ 92 h 1169"/>
                <a:gd name="T42" fmla="*/ 779 w 1467"/>
                <a:gd name="T43" fmla="*/ 111 h 1169"/>
                <a:gd name="T44" fmla="*/ 909 w 1467"/>
                <a:gd name="T45" fmla="*/ 148 h 1169"/>
                <a:gd name="T46" fmla="*/ 1021 w 1467"/>
                <a:gd name="T47" fmla="*/ 352 h 1169"/>
                <a:gd name="T48" fmla="*/ 1169 w 1467"/>
                <a:gd name="T49" fmla="*/ 445 h 1169"/>
                <a:gd name="T50" fmla="*/ 1224 w 1467"/>
                <a:gd name="T51" fmla="*/ 389 h 1169"/>
                <a:gd name="T52" fmla="*/ 1224 w 1467"/>
                <a:gd name="T53" fmla="*/ 463 h 1169"/>
                <a:gd name="T54" fmla="*/ 1298 w 1467"/>
                <a:gd name="T55" fmla="*/ 797 h 1169"/>
                <a:gd name="T56" fmla="*/ 1410 w 1467"/>
                <a:gd name="T57" fmla="*/ 1002 h 1169"/>
                <a:gd name="T58" fmla="*/ 1410 w 1467"/>
                <a:gd name="T59" fmla="*/ 115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7" h="1169">
                  <a:moveTo>
                    <a:pt x="1410" y="1150"/>
                  </a:moveTo>
                  <a:lnTo>
                    <a:pt x="1410" y="1150"/>
                  </a:lnTo>
                  <a:cubicBezTo>
                    <a:pt x="1410" y="1150"/>
                    <a:pt x="1354" y="1168"/>
                    <a:pt x="1280" y="1150"/>
                  </a:cubicBezTo>
                  <a:cubicBezTo>
                    <a:pt x="1206" y="1131"/>
                    <a:pt x="1076" y="1076"/>
                    <a:pt x="983" y="1038"/>
                  </a:cubicBezTo>
                  <a:cubicBezTo>
                    <a:pt x="891" y="1020"/>
                    <a:pt x="853" y="1038"/>
                    <a:pt x="668" y="1020"/>
                  </a:cubicBezTo>
                  <a:cubicBezTo>
                    <a:pt x="464" y="1002"/>
                    <a:pt x="427" y="1057"/>
                    <a:pt x="371" y="1057"/>
                  </a:cubicBezTo>
                  <a:cubicBezTo>
                    <a:pt x="315" y="1076"/>
                    <a:pt x="279" y="1113"/>
                    <a:pt x="260" y="1113"/>
                  </a:cubicBezTo>
                  <a:cubicBezTo>
                    <a:pt x="241" y="1113"/>
                    <a:pt x="204" y="1094"/>
                    <a:pt x="185" y="1076"/>
                  </a:cubicBezTo>
                  <a:cubicBezTo>
                    <a:pt x="185" y="1076"/>
                    <a:pt x="185" y="1057"/>
                    <a:pt x="167" y="1020"/>
                  </a:cubicBezTo>
                  <a:cubicBezTo>
                    <a:pt x="130" y="983"/>
                    <a:pt x="74" y="964"/>
                    <a:pt x="93" y="927"/>
                  </a:cubicBezTo>
                  <a:cubicBezTo>
                    <a:pt x="111" y="890"/>
                    <a:pt x="130" y="853"/>
                    <a:pt x="149" y="834"/>
                  </a:cubicBezTo>
                  <a:cubicBezTo>
                    <a:pt x="167" y="816"/>
                    <a:pt x="204" y="760"/>
                    <a:pt x="167" y="742"/>
                  </a:cubicBezTo>
                  <a:cubicBezTo>
                    <a:pt x="130" y="723"/>
                    <a:pt x="111" y="723"/>
                    <a:pt x="130" y="705"/>
                  </a:cubicBezTo>
                  <a:cubicBezTo>
                    <a:pt x="130" y="667"/>
                    <a:pt x="74" y="667"/>
                    <a:pt x="56" y="612"/>
                  </a:cubicBezTo>
                  <a:cubicBezTo>
                    <a:pt x="19" y="556"/>
                    <a:pt x="0" y="445"/>
                    <a:pt x="56" y="408"/>
                  </a:cubicBezTo>
                  <a:cubicBezTo>
                    <a:pt x="93" y="352"/>
                    <a:pt x="130" y="334"/>
                    <a:pt x="167" y="296"/>
                  </a:cubicBezTo>
                  <a:cubicBezTo>
                    <a:pt x="204" y="241"/>
                    <a:pt x="204" y="111"/>
                    <a:pt x="204" y="111"/>
                  </a:cubicBezTo>
                  <a:cubicBezTo>
                    <a:pt x="204" y="111"/>
                    <a:pt x="371" y="37"/>
                    <a:pt x="390" y="37"/>
                  </a:cubicBezTo>
                  <a:cubicBezTo>
                    <a:pt x="408" y="37"/>
                    <a:pt x="501" y="0"/>
                    <a:pt x="520" y="0"/>
                  </a:cubicBezTo>
                  <a:cubicBezTo>
                    <a:pt x="538" y="0"/>
                    <a:pt x="668" y="18"/>
                    <a:pt x="686" y="37"/>
                  </a:cubicBezTo>
                  <a:cubicBezTo>
                    <a:pt x="705" y="55"/>
                    <a:pt x="705" y="92"/>
                    <a:pt x="705" y="92"/>
                  </a:cubicBezTo>
                  <a:cubicBezTo>
                    <a:pt x="705" y="92"/>
                    <a:pt x="761" y="111"/>
                    <a:pt x="779" y="111"/>
                  </a:cubicBezTo>
                  <a:cubicBezTo>
                    <a:pt x="816" y="111"/>
                    <a:pt x="891" y="130"/>
                    <a:pt x="909" y="148"/>
                  </a:cubicBezTo>
                  <a:cubicBezTo>
                    <a:pt x="927" y="148"/>
                    <a:pt x="983" y="315"/>
                    <a:pt x="1021" y="352"/>
                  </a:cubicBezTo>
                  <a:cubicBezTo>
                    <a:pt x="1039" y="389"/>
                    <a:pt x="1057" y="445"/>
                    <a:pt x="1169" y="445"/>
                  </a:cubicBezTo>
                  <a:cubicBezTo>
                    <a:pt x="1169" y="445"/>
                    <a:pt x="1187" y="389"/>
                    <a:pt x="1224" y="389"/>
                  </a:cubicBezTo>
                  <a:cubicBezTo>
                    <a:pt x="1243" y="371"/>
                    <a:pt x="1243" y="389"/>
                    <a:pt x="1224" y="463"/>
                  </a:cubicBezTo>
                  <a:cubicBezTo>
                    <a:pt x="1224" y="519"/>
                    <a:pt x="1187" y="667"/>
                    <a:pt x="1298" y="797"/>
                  </a:cubicBezTo>
                  <a:cubicBezTo>
                    <a:pt x="1392" y="946"/>
                    <a:pt x="1410" y="927"/>
                    <a:pt x="1410" y="1002"/>
                  </a:cubicBezTo>
                  <a:cubicBezTo>
                    <a:pt x="1410" y="1076"/>
                    <a:pt x="1466" y="1131"/>
                    <a:pt x="1410" y="115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7"/>
            <p:cNvSpPr>
              <a:spLocks noChangeArrowheads="1"/>
            </p:cNvSpPr>
            <p:nvPr/>
          </p:nvSpPr>
          <p:spPr bwMode="auto">
            <a:xfrm>
              <a:off x="1476375" y="3051175"/>
              <a:ext cx="233363" cy="153988"/>
            </a:xfrm>
            <a:custGeom>
              <a:avLst/>
              <a:gdLst>
                <a:gd name="T0" fmla="*/ 222 w 650"/>
                <a:gd name="T1" fmla="*/ 389 h 428"/>
                <a:gd name="T2" fmla="*/ 222 w 650"/>
                <a:gd name="T3" fmla="*/ 389 h 428"/>
                <a:gd name="T4" fmla="*/ 204 w 650"/>
                <a:gd name="T5" fmla="*/ 315 h 428"/>
                <a:gd name="T6" fmla="*/ 148 w 650"/>
                <a:gd name="T7" fmla="*/ 167 h 428"/>
                <a:gd name="T8" fmla="*/ 74 w 650"/>
                <a:gd name="T9" fmla="*/ 185 h 428"/>
                <a:gd name="T10" fmla="*/ 55 w 650"/>
                <a:gd name="T11" fmla="*/ 148 h 428"/>
                <a:gd name="T12" fmla="*/ 0 w 650"/>
                <a:gd name="T13" fmla="*/ 93 h 428"/>
                <a:gd name="T14" fmla="*/ 111 w 650"/>
                <a:gd name="T15" fmla="*/ 37 h 428"/>
                <a:gd name="T16" fmla="*/ 296 w 650"/>
                <a:gd name="T17" fmla="*/ 0 h 428"/>
                <a:gd name="T18" fmla="*/ 575 w 650"/>
                <a:gd name="T19" fmla="*/ 0 h 428"/>
                <a:gd name="T20" fmla="*/ 631 w 650"/>
                <a:gd name="T21" fmla="*/ 18 h 428"/>
                <a:gd name="T22" fmla="*/ 593 w 650"/>
                <a:gd name="T23" fmla="*/ 74 h 428"/>
                <a:gd name="T24" fmla="*/ 519 w 650"/>
                <a:gd name="T25" fmla="*/ 185 h 428"/>
                <a:gd name="T26" fmla="*/ 315 w 650"/>
                <a:gd name="T27" fmla="*/ 278 h 428"/>
                <a:gd name="T28" fmla="*/ 222 w 650"/>
                <a:gd name="T2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0" h="428">
                  <a:moveTo>
                    <a:pt x="222" y="389"/>
                  </a:moveTo>
                  <a:lnTo>
                    <a:pt x="222" y="389"/>
                  </a:lnTo>
                  <a:cubicBezTo>
                    <a:pt x="222" y="389"/>
                    <a:pt x="222" y="371"/>
                    <a:pt x="204" y="315"/>
                  </a:cubicBezTo>
                  <a:cubicBezTo>
                    <a:pt x="185" y="241"/>
                    <a:pt x="185" y="148"/>
                    <a:pt x="148" y="167"/>
                  </a:cubicBezTo>
                  <a:cubicBezTo>
                    <a:pt x="111" y="185"/>
                    <a:pt x="74" y="204"/>
                    <a:pt x="74" y="185"/>
                  </a:cubicBezTo>
                  <a:cubicBezTo>
                    <a:pt x="55" y="185"/>
                    <a:pt x="55" y="167"/>
                    <a:pt x="55" y="148"/>
                  </a:cubicBezTo>
                  <a:cubicBezTo>
                    <a:pt x="74" y="130"/>
                    <a:pt x="0" y="93"/>
                    <a:pt x="0" y="93"/>
                  </a:cubicBezTo>
                  <a:cubicBezTo>
                    <a:pt x="0" y="93"/>
                    <a:pt x="55" y="56"/>
                    <a:pt x="111" y="37"/>
                  </a:cubicBezTo>
                  <a:cubicBezTo>
                    <a:pt x="167" y="37"/>
                    <a:pt x="222" y="0"/>
                    <a:pt x="296" y="0"/>
                  </a:cubicBezTo>
                  <a:cubicBezTo>
                    <a:pt x="371" y="0"/>
                    <a:pt x="501" y="18"/>
                    <a:pt x="575" y="0"/>
                  </a:cubicBezTo>
                  <a:cubicBezTo>
                    <a:pt x="631" y="18"/>
                    <a:pt x="631" y="18"/>
                    <a:pt x="631" y="18"/>
                  </a:cubicBezTo>
                  <a:cubicBezTo>
                    <a:pt x="631" y="18"/>
                    <a:pt x="649" y="37"/>
                    <a:pt x="593" y="74"/>
                  </a:cubicBezTo>
                  <a:cubicBezTo>
                    <a:pt x="538" y="130"/>
                    <a:pt x="556" y="111"/>
                    <a:pt x="519" y="185"/>
                  </a:cubicBezTo>
                  <a:cubicBezTo>
                    <a:pt x="464" y="241"/>
                    <a:pt x="352" y="241"/>
                    <a:pt x="315" y="278"/>
                  </a:cubicBezTo>
                  <a:cubicBezTo>
                    <a:pt x="278" y="315"/>
                    <a:pt x="278" y="427"/>
                    <a:pt x="222" y="38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8"/>
            <p:cNvSpPr>
              <a:spLocks noChangeArrowheads="1"/>
            </p:cNvSpPr>
            <p:nvPr/>
          </p:nvSpPr>
          <p:spPr bwMode="auto">
            <a:xfrm>
              <a:off x="1717675" y="3278188"/>
              <a:ext cx="266700" cy="287337"/>
            </a:xfrm>
            <a:custGeom>
              <a:avLst/>
              <a:gdLst>
                <a:gd name="T0" fmla="*/ 0 w 743"/>
                <a:gd name="T1" fmla="*/ 335 h 799"/>
                <a:gd name="T2" fmla="*/ 0 w 743"/>
                <a:gd name="T3" fmla="*/ 335 h 799"/>
                <a:gd name="T4" fmla="*/ 205 w 743"/>
                <a:gd name="T5" fmla="*/ 706 h 799"/>
                <a:gd name="T6" fmla="*/ 465 w 743"/>
                <a:gd name="T7" fmla="*/ 724 h 799"/>
                <a:gd name="T8" fmla="*/ 465 w 743"/>
                <a:gd name="T9" fmla="*/ 780 h 799"/>
                <a:gd name="T10" fmla="*/ 520 w 743"/>
                <a:gd name="T11" fmla="*/ 780 h 799"/>
                <a:gd name="T12" fmla="*/ 650 w 743"/>
                <a:gd name="T13" fmla="*/ 650 h 799"/>
                <a:gd name="T14" fmla="*/ 724 w 743"/>
                <a:gd name="T15" fmla="*/ 539 h 799"/>
                <a:gd name="T16" fmla="*/ 687 w 743"/>
                <a:gd name="T17" fmla="*/ 390 h 799"/>
                <a:gd name="T18" fmla="*/ 613 w 743"/>
                <a:gd name="T19" fmla="*/ 279 h 799"/>
                <a:gd name="T20" fmla="*/ 576 w 743"/>
                <a:gd name="T21" fmla="*/ 130 h 799"/>
                <a:gd name="T22" fmla="*/ 390 w 743"/>
                <a:gd name="T23" fmla="*/ 38 h 799"/>
                <a:gd name="T24" fmla="*/ 149 w 743"/>
                <a:gd name="T25" fmla="*/ 168 h 799"/>
                <a:gd name="T26" fmla="*/ 0 w 743"/>
                <a:gd name="T27" fmla="*/ 3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3" h="799">
                  <a:moveTo>
                    <a:pt x="0" y="335"/>
                  </a:moveTo>
                  <a:lnTo>
                    <a:pt x="0" y="335"/>
                  </a:lnTo>
                  <a:cubicBezTo>
                    <a:pt x="205" y="706"/>
                    <a:pt x="205" y="706"/>
                    <a:pt x="205" y="706"/>
                  </a:cubicBezTo>
                  <a:cubicBezTo>
                    <a:pt x="465" y="724"/>
                    <a:pt x="465" y="724"/>
                    <a:pt x="465" y="724"/>
                  </a:cubicBezTo>
                  <a:cubicBezTo>
                    <a:pt x="465" y="724"/>
                    <a:pt x="446" y="780"/>
                    <a:pt x="465" y="780"/>
                  </a:cubicBezTo>
                  <a:cubicBezTo>
                    <a:pt x="483" y="780"/>
                    <a:pt x="501" y="798"/>
                    <a:pt x="520" y="780"/>
                  </a:cubicBezTo>
                  <a:cubicBezTo>
                    <a:pt x="557" y="761"/>
                    <a:pt x="613" y="687"/>
                    <a:pt x="650" y="650"/>
                  </a:cubicBezTo>
                  <a:cubicBezTo>
                    <a:pt x="687" y="613"/>
                    <a:pt x="724" y="539"/>
                    <a:pt x="724" y="539"/>
                  </a:cubicBezTo>
                  <a:cubicBezTo>
                    <a:pt x="742" y="520"/>
                    <a:pt x="706" y="427"/>
                    <a:pt x="687" y="390"/>
                  </a:cubicBezTo>
                  <a:cubicBezTo>
                    <a:pt x="668" y="371"/>
                    <a:pt x="613" y="335"/>
                    <a:pt x="613" y="279"/>
                  </a:cubicBezTo>
                  <a:cubicBezTo>
                    <a:pt x="631" y="223"/>
                    <a:pt x="668" y="205"/>
                    <a:pt x="576" y="130"/>
                  </a:cubicBezTo>
                  <a:cubicBezTo>
                    <a:pt x="483" y="56"/>
                    <a:pt x="465" y="0"/>
                    <a:pt x="390" y="38"/>
                  </a:cubicBezTo>
                  <a:cubicBezTo>
                    <a:pt x="316" y="75"/>
                    <a:pt x="205" y="112"/>
                    <a:pt x="149" y="168"/>
                  </a:cubicBezTo>
                  <a:cubicBezTo>
                    <a:pt x="112" y="223"/>
                    <a:pt x="0" y="335"/>
                    <a:pt x="0" y="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9"/>
            <p:cNvSpPr>
              <a:spLocks noChangeArrowheads="1"/>
            </p:cNvSpPr>
            <p:nvPr/>
          </p:nvSpPr>
          <p:spPr bwMode="auto">
            <a:xfrm>
              <a:off x="1550988" y="3057525"/>
              <a:ext cx="647700" cy="460375"/>
            </a:xfrm>
            <a:custGeom>
              <a:avLst/>
              <a:gdLst>
                <a:gd name="T0" fmla="*/ 946 w 1800"/>
                <a:gd name="T1" fmla="*/ 112 h 1281"/>
                <a:gd name="T2" fmla="*/ 946 w 1800"/>
                <a:gd name="T3" fmla="*/ 112 h 1281"/>
                <a:gd name="T4" fmla="*/ 1076 w 1800"/>
                <a:gd name="T5" fmla="*/ 205 h 1281"/>
                <a:gd name="T6" fmla="*/ 1280 w 1800"/>
                <a:gd name="T7" fmla="*/ 167 h 1281"/>
                <a:gd name="T8" fmla="*/ 1428 w 1800"/>
                <a:gd name="T9" fmla="*/ 75 h 1281"/>
                <a:gd name="T10" fmla="*/ 1558 w 1800"/>
                <a:gd name="T11" fmla="*/ 167 h 1281"/>
                <a:gd name="T12" fmla="*/ 1707 w 1800"/>
                <a:gd name="T13" fmla="*/ 501 h 1281"/>
                <a:gd name="T14" fmla="*/ 1762 w 1800"/>
                <a:gd name="T15" fmla="*/ 724 h 1281"/>
                <a:gd name="T16" fmla="*/ 1781 w 1800"/>
                <a:gd name="T17" fmla="*/ 947 h 1281"/>
                <a:gd name="T18" fmla="*/ 1670 w 1800"/>
                <a:gd name="T19" fmla="*/ 1206 h 1281"/>
                <a:gd name="T20" fmla="*/ 1484 w 1800"/>
                <a:gd name="T21" fmla="*/ 1262 h 1281"/>
                <a:gd name="T22" fmla="*/ 1391 w 1800"/>
                <a:gd name="T23" fmla="*/ 1132 h 1281"/>
                <a:gd name="T24" fmla="*/ 1317 w 1800"/>
                <a:gd name="T25" fmla="*/ 1058 h 1281"/>
                <a:gd name="T26" fmla="*/ 1187 w 1800"/>
                <a:gd name="T27" fmla="*/ 1151 h 1281"/>
                <a:gd name="T28" fmla="*/ 1150 w 1800"/>
                <a:gd name="T29" fmla="*/ 1021 h 1281"/>
                <a:gd name="T30" fmla="*/ 1076 w 1800"/>
                <a:gd name="T31" fmla="*/ 928 h 1281"/>
                <a:gd name="T32" fmla="*/ 1094 w 1800"/>
                <a:gd name="T33" fmla="*/ 835 h 1281"/>
                <a:gd name="T34" fmla="*/ 1039 w 1800"/>
                <a:gd name="T35" fmla="*/ 742 h 1281"/>
                <a:gd name="T36" fmla="*/ 928 w 1800"/>
                <a:gd name="T37" fmla="*/ 650 h 1281"/>
                <a:gd name="T38" fmla="*/ 834 w 1800"/>
                <a:gd name="T39" fmla="*/ 668 h 1281"/>
                <a:gd name="T40" fmla="*/ 649 w 1800"/>
                <a:gd name="T41" fmla="*/ 742 h 1281"/>
                <a:gd name="T42" fmla="*/ 463 w 1800"/>
                <a:gd name="T43" fmla="*/ 947 h 1281"/>
                <a:gd name="T44" fmla="*/ 297 w 1800"/>
                <a:gd name="T45" fmla="*/ 650 h 1281"/>
                <a:gd name="T46" fmla="*/ 167 w 1800"/>
                <a:gd name="T47" fmla="*/ 464 h 1281"/>
                <a:gd name="T48" fmla="*/ 56 w 1800"/>
                <a:gd name="T49" fmla="*/ 427 h 1281"/>
                <a:gd name="T50" fmla="*/ 18 w 1800"/>
                <a:gd name="T51" fmla="*/ 371 h 1281"/>
                <a:gd name="T52" fmla="*/ 74 w 1800"/>
                <a:gd name="T53" fmla="*/ 353 h 1281"/>
                <a:gd name="T54" fmla="*/ 148 w 1800"/>
                <a:gd name="T55" fmla="*/ 241 h 1281"/>
                <a:gd name="T56" fmla="*/ 278 w 1800"/>
                <a:gd name="T57" fmla="*/ 186 h 1281"/>
                <a:gd name="T58" fmla="*/ 352 w 1800"/>
                <a:gd name="T59" fmla="*/ 93 h 1281"/>
                <a:gd name="T60" fmla="*/ 427 w 1800"/>
                <a:gd name="T61" fmla="*/ 19 h 1281"/>
                <a:gd name="T62" fmla="*/ 427 w 1800"/>
                <a:gd name="T63" fmla="*/ 0 h 1281"/>
                <a:gd name="T64" fmla="*/ 612 w 1800"/>
                <a:gd name="T65" fmla="*/ 38 h 1281"/>
                <a:gd name="T66" fmla="*/ 872 w 1800"/>
                <a:gd name="T67" fmla="*/ 112 h 1281"/>
                <a:gd name="T68" fmla="*/ 946 w 1800"/>
                <a:gd name="T69" fmla="*/ 112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0" h="1281">
                  <a:moveTo>
                    <a:pt x="946" y="112"/>
                  </a:moveTo>
                  <a:lnTo>
                    <a:pt x="946" y="112"/>
                  </a:lnTo>
                  <a:cubicBezTo>
                    <a:pt x="946" y="112"/>
                    <a:pt x="1020" y="186"/>
                    <a:pt x="1076" y="205"/>
                  </a:cubicBezTo>
                  <a:cubicBezTo>
                    <a:pt x="1131" y="223"/>
                    <a:pt x="1187" y="186"/>
                    <a:pt x="1280" y="167"/>
                  </a:cubicBezTo>
                  <a:cubicBezTo>
                    <a:pt x="1354" y="130"/>
                    <a:pt x="1410" y="75"/>
                    <a:pt x="1428" y="75"/>
                  </a:cubicBezTo>
                  <a:cubicBezTo>
                    <a:pt x="1428" y="75"/>
                    <a:pt x="1502" y="0"/>
                    <a:pt x="1558" y="167"/>
                  </a:cubicBezTo>
                  <a:cubicBezTo>
                    <a:pt x="1614" y="335"/>
                    <a:pt x="1670" y="427"/>
                    <a:pt x="1707" y="501"/>
                  </a:cubicBezTo>
                  <a:cubicBezTo>
                    <a:pt x="1744" y="576"/>
                    <a:pt x="1762" y="631"/>
                    <a:pt x="1762" y="724"/>
                  </a:cubicBezTo>
                  <a:cubicBezTo>
                    <a:pt x="1744" y="798"/>
                    <a:pt x="1799" y="872"/>
                    <a:pt x="1781" y="947"/>
                  </a:cubicBezTo>
                  <a:cubicBezTo>
                    <a:pt x="1762" y="1021"/>
                    <a:pt x="1725" y="1151"/>
                    <a:pt x="1670" y="1206"/>
                  </a:cubicBezTo>
                  <a:cubicBezTo>
                    <a:pt x="1596" y="1262"/>
                    <a:pt x="1502" y="1280"/>
                    <a:pt x="1484" y="1262"/>
                  </a:cubicBezTo>
                  <a:cubicBezTo>
                    <a:pt x="1447" y="1243"/>
                    <a:pt x="1391" y="1151"/>
                    <a:pt x="1391" y="1132"/>
                  </a:cubicBezTo>
                  <a:cubicBezTo>
                    <a:pt x="1373" y="1113"/>
                    <a:pt x="1373" y="1039"/>
                    <a:pt x="1317" y="1058"/>
                  </a:cubicBezTo>
                  <a:cubicBezTo>
                    <a:pt x="1261" y="1077"/>
                    <a:pt x="1187" y="1151"/>
                    <a:pt x="1187" y="1151"/>
                  </a:cubicBezTo>
                  <a:cubicBezTo>
                    <a:pt x="1187" y="1151"/>
                    <a:pt x="1187" y="1058"/>
                    <a:pt x="1150" y="1021"/>
                  </a:cubicBezTo>
                  <a:cubicBezTo>
                    <a:pt x="1113" y="983"/>
                    <a:pt x="1094" y="928"/>
                    <a:pt x="1076" y="928"/>
                  </a:cubicBezTo>
                  <a:cubicBezTo>
                    <a:pt x="1076" y="909"/>
                    <a:pt x="1094" y="854"/>
                    <a:pt x="1094" y="835"/>
                  </a:cubicBezTo>
                  <a:cubicBezTo>
                    <a:pt x="1094" y="798"/>
                    <a:pt x="1057" y="761"/>
                    <a:pt x="1039" y="742"/>
                  </a:cubicBezTo>
                  <a:cubicBezTo>
                    <a:pt x="1002" y="724"/>
                    <a:pt x="928" y="650"/>
                    <a:pt x="928" y="650"/>
                  </a:cubicBezTo>
                  <a:cubicBezTo>
                    <a:pt x="928" y="650"/>
                    <a:pt x="909" y="631"/>
                    <a:pt x="834" y="668"/>
                  </a:cubicBezTo>
                  <a:cubicBezTo>
                    <a:pt x="760" y="687"/>
                    <a:pt x="649" y="742"/>
                    <a:pt x="649" y="742"/>
                  </a:cubicBezTo>
                  <a:cubicBezTo>
                    <a:pt x="463" y="947"/>
                    <a:pt x="463" y="947"/>
                    <a:pt x="463" y="947"/>
                  </a:cubicBezTo>
                  <a:cubicBezTo>
                    <a:pt x="463" y="947"/>
                    <a:pt x="297" y="668"/>
                    <a:pt x="297" y="650"/>
                  </a:cubicBezTo>
                  <a:cubicBezTo>
                    <a:pt x="278" y="650"/>
                    <a:pt x="167" y="464"/>
                    <a:pt x="167" y="464"/>
                  </a:cubicBezTo>
                  <a:cubicBezTo>
                    <a:pt x="167" y="464"/>
                    <a:pt x="92" y="483"/>
                    <a:pt x="56" y="427"/>
                  </a:cubicBezTo>
                  <a:cubicBezTo>
                    <a:pt x="37" y="390"/>
                    <a:pt x="0" y="353"/>
                    <a:pt x="18" y="371"/>
                  </a:cubicBezTo>
                  <a:cubicBezTo>
                    <a:pt x="37" y="371"/>
                    <a:pt x="37" y="409"/>
                    <a:pt x="74" y="353"/>
                  </a:cubicBezTo>
                  <a:cubicBezTo>
                    <a:pt x="111" y="279"/>
                    <a:pt x="92" y="260"/>
                    <a:pt x="148" y="241"/>
                  </a:cubicBezTo>
                  <a:cubicBezTo>
                    <a:pt x="204" y="205"/>
                    <a:pt x="260" y="205"/>
                    <a:pt x="278" y="186"/>
                  </a:cubicBezTo>
                  <a:cubicBezTo>
                    <a:pt x="315" y="167"/>
                    <a:pt x="352" y="93"/>
                    <a:pt x="352" y="93"/>
                  </a:cubicBezTo>
                  <a:cubicBezTo>
                    <a:pt x="352" y="93"/>
                    <a:pt x="427" y="38"/>
                    <a:pt x="427" y="19"/>
                  </a:cubicBezTo>
                  <a:lnTo>
                    <a:pt x="427" y="0"/>
                  </a:lnTo>
                  <a:cubicBezTo>
                    <a:pt x="427" y="0"/>
                    <a:pt x="538" y="0"/>
                    <a:pt x="612" y="38"/>
                  </a:cubicBezTo>
                  <a:cubicBezTo>
                    <a:pt x="705" y="75"/>
                    <a:pt x="798" y="112"/>
                    <a:pt x="872" y="112"/>
                  </a:cubicBezTo>
                  <a:cubicBezTo>
                    <a:pt x="946" y="112"/>
                    <a:pt x="946" y="112"/>
                    <a:pt x="946"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10"/>
            <p:cNvSpPr>
              <a:spLocks noChangeArrowheads="1"/>
            </p:cNvSpPr>
            <p:nvPr/>
          </p:nvSpPr>
          <p:spPr bwMode="auto">
            <a:xfrm>
              <a:off x="1817688" y="1930400"/>
              <a:ext cx="1449387" cy="1343025"/>
            </a:xfrm>
            <a:custGeom>
              <a:avLst/>
              <a:gdLst>
                <a:gd name="T0" fmla="*/ 1614 w 4026"/>
                <a:gd name="T1" fmla="*/ 3728 h 3729"/>
                <a:gd name="T2" fmla="*/ 1614 w 4026"/>
                <a:gd name="T3" fmla="*/ 3728 h 3729"/>
                <a:gd name="T4" fmla="*/ 1428 w 4026"/>
                <a:gd name="T5" fmla="*/ 3728 h 3729"/>
                <a:gd name="T6" fmla="*/ 1206 w 4026"/>
                <a:gd name="T7" fmla="*/ 3691 h 3729"/>
                <a:gd name="T8" fmla="*/ 983 w 4026"/>
                <a:gd name="T9" fmla="*/ 3710 h 3729"/>
                <a:gd name="T10" fmla="*/ 890 w 4026"/>
                <a:gd name="T11" fmla="*/ 3487 h 3729"/>
                <a:gd name="T12" fmla="*/ 816 w 4026"/>
                <a:gd name="T13" fmla="*/ 3283 h 3729"/>
                <a:gd name="T14" fmla="*/ 686 w 4026"/>
                <a:gd name="T15" fmla="*/ 3209 h 3729"/>
                <a:gd name="T16" fmla="*/ 463 w 4026"/>
                <a:gd name="T17" fmla="*/ 3320 h 3729"/>
                <a:gd name="T18" fmla="*/ 334 w 4026"/>
                <a:gd name="T19" fmla="*/ 3339 h 3729"/>
                <a:gd name="T20" fmla="*/ 204 w 4026"/>
                <a:gd name="T21" fmla="*/ 3246 h 3729"/>
                <a:gd name="T22" fmla="*/ 222 w 4026"/>
                <a:gd name="T23" fmla="*/ 3209 h 3729"/>
                <a:gd name="T24" fmla="*/ 204 w 4026"/>
                <a:gd name="T25" fmla="*/ 3116 h 3729"/>
                <a:gd name="T26" fmla="*/ 204 w 4026"/>
                <a:gd name="T27" fmla="*/ 3042 h 3729"/>
                <a:gd name="T28" fmla="*/ 56 w 4026"/>
                <a:gd name="T29" fmla="*/ 2875 h 3729"/>
                <a:gd name="T30" fmla="*/ 0 w 4026"/>
                <a:gd name="T31" fmla="*/ 2652 h 3729"/>
                <a:gd name="T32" fmla="*/ 37 w 4026"/>
                <a:gd name="T33" fmla="*/ 2467 h 3729"/>
                <a:gd name="T34" fmla="*/ 204 w 4026"/>
                <a:gd name="T35" fmla="*/ 2448 h 3729"/>
                <a:gd name="T36" fmla="*/ 445 w 4026"/>
                <a:gd name="T37" fmla="*/ 2467 h 3729"/>
                <a:gd name="T38" fmla="*/ 872 w 4026"/>
                <a:gd name="T39" fmla="*/ 2430 h 3729"/>
                <a:gd name="T40" fmla="*/ 1447 w 4026"/>
                <a:gd name="T41" fmla="*/ 2411 h 3729"/>
                <a:gd name="T42" fmla="*/ 1596 w 4026"/>
                <a:gd name="T43" fmla="*/ 2392 h 3729"/>
                <a:gd name="T44" fmla="*/ 1632 w 4026"/>
                <a:gd name="T45" fmla="*/ 2226 h 3729"/>
                <a:gd name="T46" fmla="*/ 1521 w 4026"/>
                <a:gd name="T47" fmla="*/ 1465 h 3729"/>
                <a:gd name="T48" fmla="*/ 1336 w 4026"/>
                <a:gd name="T49" fmla="*/ 55 h 3729"/>
                <a:gd name="T50" fmla="*/ 1837 w 4026"/>
                <a:gd name="T51" fmla="*/ 0 h 3729"/>
                <a:gd name="T52" fmla="*/ 3302 w 4026"/>
                <a:gd name="T53" fmla="*/ 1038 h 3729"/>
                <a:gd name="T54" fmla="*/ 3339 w 4026"/>
                <a:gd name="T55" fmla="*/ 1149 h 3729"/>
                <a:gd name="T56" fmla="*/ 3673 w 4026"/>
                <a:gd name="T57" fmla="*/ 1261 h 3729"/>
                <a:gd name="T58" fmla="*/ 3747 w 4026"/>
                <a:gd name="T59" fmla="*/ 1465 h 3729"/>
                <a:gd name="T60" fmla="*/ 3877 w 4026"/>
                <a:gd name="T61" fmla="*/ 1520 h 3729"/>
                <a:gd name="T62" fmla="*/ 4025 w 4026"/>
                <a:gd name="T63" fmla="*/ 1502 h 3729"/>
                <a:gd name="T64" fmla="*/ 3988 w 4026"/>
                <a:gd name="T65" fmla="*/ 1985 h 3729"/>
                <a:gd name="T66" fmla="*/ 3896 w 4026"/>
                <a:gd name="T67" fmla="*/ 2281 h 3729"/>
                <a:gd name="T68" fmla="*/ 3822 w 4026"/>
                <a:gd name="T69" fmla="*/ 2411 h 3729"/>
                <a:gd name="T70" fmla="*/ 3395 w 4026"/>
                <a:gd name="T71" fmla="*/ 2448 h 3729"/>
                <a:gd name="T72" fmla="*/ 3209 w 4026"/>
                <a:gd name="T73" fmla="*/ 2504 h 3729"/>
                <a:gd name="T74" fmla="*/ 3024 w 4026"/>
                <a:gd name="T75" fmla="*/ 2578 h 3729"/>
                <a:gd name="T76" fmla="*/ 2801 w 4026"/>
                <a:gd name="T77" fmla="*/ 2541 h 3729"/>
                <a:gd name="T78" fmla="*/ 2412 w 4026"/>
                <a:gd name="T79" fmla="*/ 2689 h 3729"/>
                <a:gd name="T80" fmla="*/ 2152 w 4026"/>
                <a:gd name="T81" fmla="*/ 2893 h 3729"/>
                <a:gd name="T82" fmla="*/ 2059 w 4026"/>
                <a:gd name="T83" fmla="*/ 2986 h 3729"/>
                <a:gd name="T84" fmla="*/ 1855 w 4026"/>
                <a:gd name="T85" fmla="*/ 3134 h 3729"/>
                <a:gd name="T86" fmla="*/ 1614 w 4026"/>
                <a:gd name="T87" fmla="*/ 3728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6" h="3729">
                  <a:moveTo>
                    <a:pt x="1614" y="3728"/>
                  </a:moveTo>
                  <a:lnTo>
                    <a:pt x="1614" y="3728"/>
                  </a:lnTo>
                  <a:cubicBezTo>
                    <a:pt x="1614" y="3728"/>
                    <a:pt x="1502" y="3728"/>
                    <a:pt x="1428" y="3728"/>
                  </a:cubicBezTo>
                  <a:cubicBezTo>
                    <a:pt x="1373" y="3710"/>
                    <a:pt x="1261" y="3691"/>
                    <a:pt x="1206" y="3691"/>
                  </a:cubicBezTo>
                  <a:cubicBezTo>
                    <a:pt x="1150" y="3672"/>
                    <a:pt x="983" y="3710"/>
                    <a:pt x="983" y="3710"/>
                  </a:cubicBezTo>
                  <a:cubicBezTo>
                    <a:pt x="890" y="3487"/>
                    <a:pt x="890" y="3487"/>
                    <a:pt x="890" y="3487"/>
                  </a:cubicBezTo>
                  <a:cubicBezTo>
                    <a:pt x="816" y="3283"/>
                    <a:pt x="816" y="3283"/>
                    <a:pt x="816" y="3283"/>
                  </a:cubicBezTo>
                  <a:cubicBezTo>
                    <a:pt x="816" y="3283"/>
                    <a:pt x="779" y="3153"/>
                    <a:pt x="686" y="3209"/>
                  </a:cubicBezTo>
                  <a:cubicBezTo>
                    <a:pt x="593" y="3264"/>
                    <a:pt x="463" y="3320"/>
                    <a:pt x="463" y="3320"/>
                  </a:cubicBezTo>
                  <a:cubicBezTo>
                    <a:pt x="463" y="3320"/>
                    <a:pt x="371" y="3357"/>
                    <a:pt x="334" y="3339"/>
                  </a:cubicBezTo>
                  <a:cubicBezTo>
                    <a:pt x="297" y="3339"/>
                    <a:pt x="204" y="3246"/>
                    <a:pt x="204" y="3246"/>
                  </a:cubicBezTo>
                  <a:cubicBezTo>
                    <a:pt x="204" y="3246"/>
                    <a:pt x="241" y="3227"/>
                    <a:pt x="222" y="3209"/>
                  </a:cubicBezTo>
                  <a:cubicBezTo>
                    <a:pt x="222" y="3190"/>
                    <a:pt x="204" y="3134"/>
                    <a:pt x="204" y="3116"/>
                  </a:cubicBezTo>
                  <a:cubicBezTo>
                    <a:pt x="204" y="3098"/>
                    <a:pt x="204" y="3042"/>
                    <a:pt x="204" y="3042"/>
                  </a:cubicBezTo>
                  <a:cubicBezTo>
                    <a:pt x="204" y="3042"/>
                    <a:pt x="92" y="2912"/>
                    <a:pt x="56" y="2875"/>
                  </a:cubicBezTo>
                  <a:cubicBezTo>
                    <a:pt x="37" y="2838"/>
                    <a:pt x="0" y="2708"/>
                    <a:pt x="0" y="2652"/>
                  </a:cubicBezTo>
                  <a:cubicBezTo>
                    <a:pt x="18" y="2615"/>
                    <a:pt x="37" y="2467"/>
                    <a:pt x="37" y="2467"/>
                  </a:cubicBezTo>
                  <a:cubicBezTo>
                    <a:pt x="37" y="2467"/>
                    <a:pt x="148" y="2448"/>
                    <a:pt x="204" y="2448"/>
                  </a:cubicBezTo>
                  <a:cubicBezTo>
                    <a:pt x="260" y="2467"/>
                    <a:pt x="352" y="2467"/>
                    <a:pt x="445" y="2467"/>
                  </a:cubicBezTo>
                  <a:cubicBezTo>
                    <a:pt x="519" y="2448"/>
                    <a:pt x="872" y="2430"/>
                    <a:pt x="872" y="2430"/>
                  </a:cubicBezTo>
                  <a:cubicBezTo>
                    <a:pt x="1447" y="2411"/>
                    <a:pt x="1447" y="2411"/>
                    <a:pt x="1447" y="2411"/>
                  </a:cubicBezTo>
                  <a:cubicBezTo>
                    <a:pt x="1447" y="2411"/>
                    <a:pt x="1558" y="2411"/>
                    <a:pt x="1596" y="2392"/>
                  </a:cubicBezTo>
                  <a:cubicBezTo>
                    <a:pt x="1632" y="2356"/>
                    <a:pt x="1670" y="2337"/>
                    <a:pt x="1632" y="2226"/>
                  </a:cubicBezTo>
                  <a:cubicBezTo>
                    <a:pt x="1614" y="2133"/>
                    <a:pt x="1521" y="1465"/>
                    <a:pt x="1521" y="1465"/>
                  </a:cubicBezTo>
                  <a:cubicBezTo>
                    <a:pt x="1336" y="55"/>
                    <a:pt x="1336" y="55"/>
                    <a:pt x="1336" y="55"/>
                  </a:cubicBezTo>
                  <a:cubicBezTo>
                    <a:pt x="1837" y="0"/>
                    <a:pt x="1837" y="0"/>
                    <a:pt x="1837" y="0"/>
                  </a:cubicBezTo>
                  <a:cubicBezTo>
                    <a:pt x="3302" y="1038"/>
                    <a:pt x="3302" y="1038"/>
                    <a:pt x="3302" y="1038"/>
                  </a:cubicBezTo>
                  <a:cubicBezTo>
                    <a:pt x="3302" y="1038"/>
                    <a:pt x="3321" y="1149"/>
                    <a:pt x="3339" y="1149"/>
                  </a:cubicBezTo>
                  <a:cubicBezTo>
                    <a:pt x="3376" y="1149"/>
                    <a:pt x="3673" y="1261"/>
                    <a:pt x="3673" y="1261"/>
                  </a:cubicBezTo>
                  <a:cubicBezTo>
                    <a:pt x="3673" y="1261"/>
                    <a:pt x="3747" y="1354"/>
                    <a:pt x="3747" y="1465"/>
                  </a:cubicBezTo>
                  <a:cubicBezTo>
                    <a:pt x="3747" y="1465"/>
                    <a:pt x="3747" y="1539"/>
                    <a:pt x="3877" y="1520"/>
                  </a:cubicBezTo>
                  <a:cubicBezTo>
                    <a:pt x="4025" y="1502"/>
                    <a:pt x="4025" y="1502"/>
                    <a:pt x="4025" y="1502"/>
                  </a:cubicBezTo>
                  <a:cubicBezTo>
                    <a:pt x="4025" y="1502"/>
                    <a:pt x="4007" y="1855"/>
                    <a:pt x="3988" y="1985"/>
                  </a:cubicBezTo>
                  <a:cubicBezTo>
                    <a:pt x="3951" y="2114"/>
                    <a:pt x="3914" y="2244"/>
                    <a:pt x="3896" y="2281"/>
                  </a:cubicBezTo>
                  <a:cubicBezTo>
                    <a:pt x="3877" y="2318"/>
                    <a:pt x="3914" y="2411"/>
                    <a:pt x="3822" y="2411"/>
                  </a:cubicBezTo>
                  <a:cubicBezTo>
                    <a:pt x="3728" y="2411"/>
                    <a:pt x="3487" y="2448"/>
                    <a:pt x="3395" y="2448"/>
                  </a:cubicBezTo>
                  <a:cubicBezTo>
                    <a:pt x="3302" y="2448"/>
                    <a:pt x="3283" y="2485"/>
                    <a:pt x="3209" y="2504"/>
                  </a:cubicBezTo>
                  <a:cubicBezTo>
                    <a:pt x="3116" y="2541"/>
                    <a:pt x="3042" y="2559"/>
                    <a:pt x="3024" y="2578"/>
                  </a:cubicBezTo>
                  <a:cubicBezTo>
                    <a:pt x="3005" y="2578"/>
                    <a:pt x="2894" y="2504"/>
                    <a:pt x="2801" y="2541"/>
                  </a:cubicBezTo>
                  <a:cubicBezTo>
                    <a:pt x="2709" y="2559"/>
                    <a:pt x="2486" y="2633"/>
                    <a:pt x="2412" y="2689"/>
                  </a:cubicBezTo>
                  <a:cubicBezTo>
                    <a:pt x="2319" y="2763"/>
                    <a:pt x="2189" y="2819"/>
                    <a:pt x="2152" y="2893"/>
                  </a:cubicBezTo>
                  <a:cubicBezTo>
                    <a:pt x="2115" y="2949"/>
                    <a:pt x="2133" y="2968"/>
                    <a:pt x="2059" y="2986"/>
                  </a:cubicBezTo>
                  <a:cubicBezTo>
                    <a:pt x="1985" y="3023"/>
                    <a:pt x="1929" y="3023"/>
                    <a:pt x="1855" y="3134"/>
                  </a:cubicBezTo>
                  <a:cubicBezTo>
                    <a:pt x="1781" y="3246"/>
                    <a:pt x="1596" y="3598"/>
                    <a:pt x="1614" y="372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11"/>
            <p:cNvSpPr>
              <a:spLocks noChangeArrowheads="1"/>
            </p:cNvSpPr>
            <p:nvPr/>
          </p:nvSpPr>
          <p:spPr bwMode="auto">
            <a:xfrm>
              <a:off x="1871663" y="3438525"/>
              <a:ext cx="368300" cy="381000"/>
            </a:xfrm>
            <a:custGeom>
              <a:avLst/>
              <a:gdLst>
                <a:gd name="T0" fmla="*/ 965 w 1022"/>
                <a:gd name="T1" fmla="*/ 1038 h 1058"/>
                <a:gd name="T2" fmla="*/ 965 w 1022"/>
                <a:gd name="T3" fmla="*/ 1038 h 1058"/>
                <a:gd name="T4" fmla="*/ 983 w 1022"/>
                <a:gd name="T5" fmla="*/ 909 h 1058"/>
                <a:gd name="T6" fmla="*/ 983 w 1022"/>
                <a:gd name="T7" fmla="*/ 835 h 1058"/>
                <a:gd name="T8" fmla="*/ 1002 w 1022"/>
                <a:gd name="T9" fmla="*/ 705 h 1058"/>
                <a:gd name="T10" fmla="*/ 947 w 1022"/>
                <a:gd name="T11" fmla="*/ 593 h 1058"/>
                <a:gd name="T12" fmla="*/ 761 w 1022"/>
                <a:gd name="T13" fmla="*/ 464 h 1058"/>
                <a:gd name="T14" fmla="*/ 724 w 1022"/>
                <a:gd name="T15" fmla="*/ 371 h 1058"/>
                <a:gd name="T16" fmla="*/ 724 w 1022"/>
                <a:gd name="T17" fmla="*/ 167 h 1058"/>
                <a:gd name="T18" fmla="*/ 612 w 1022"/>
                <a:gd name="T19" fmla="*/ 204 h 1058"/>
                <a:gd name="T20" fmla="*/ 501 w 1022"/>
                <a:gd name="T21" fmla="*/ 111 h 1058"/>
                <a:gd name="T22" fmla="*/ 464 w 1022"/>
                <a:gd name="T23" fmla="*/ 0 h 1058"/>
                <a:gd name="T24" fmla="*/ 390 w 1022"/>
                <a:gd name="T25" fmla="*/ 0 h 1058"/>
                <a:gd name="T26" fmla="*/ 297 w 1022"/>
                <a:gd name="T27" fmla="*/ 93 h 1058"/>
                <a:gd name="T28" fmla="*/ 223 w 1022"/>
                <a:gd name="T29" fmla="*/ 204 h 1058"/>
                <a:gd name="T30" fmla="*/ 112 w 1022"/>
                <a:gd name="T31" fmla="*/ 296 h 1058"/>
                <a:gd name="T32" fmla="*/ 56 w 1022"/>
                <a:gd name="T33" fmla="*/ 334 h 1058"/>
                <a:gd name="T34" fmla="*/ 74 w 1022"/>
                <a:gd name="T35" fmla="*/ 371 h 1058"/>
                <a:gd name="T36" fmla="*/ 149 w 1022"/>
                <a:gd name="T37" fmla="*/ 390 h 1058"/>
                <a:gd name="T38" fmla="*/ 223 w 1022"/>
                <a:gd name="T39" fmla="*/ 445 h 1058"/>
                <a:gd name="T40" fmla="*/ 315 w 1022"/>
                <a:gd name="T41" fmla="*/ 575 h 1058"/>
                <a:gd name="T42" fmla="*/ 464 w 1022"/>
                <a:gd name="T43" fmla="*/ 686 h 1058"/>
                <a:gd name="T44" fmla="*/ 706 w 1022"/>
                <a:gd name="T45" fmla="*/ 927 h 1058"/>
                <a:gd name="T46" fmla="*/ 872 w 1022"/>
                <a:gd name="T47" fmla="*/ 1038 h 1058"/>
                <a:gd name="T48" fmla="*/ 965 w 1022"/>
                <a:gd name="T49" fmla="*/ 103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2" h="1058">
                  <a:moveTo>
                    <a:pt x="965" y="1038"/>
                  </a:moveTo>
                  <a:lnTo>
                    <a:pt x="965" y="1038"/>
                  </a:lnTo>
                  <a:cubicBezTo>
                    <a:pt x="965" y="1038"/>
                    <a:pt x="983" y="946"/>
                    <a:pt x="983" y="909"/>
                  </a:cubicBezTo>
                  <a:cubicBezTo>
                    <a:pt x="983" y="872"/>
                    <a:pt x="983" y="853"/>
                    <a:pt x="983" y="835"/>
                  </a:cubicBezTo>
                  <a:cubicBezTo>
                    <a:pt x="1002" y="797"/>
                    <a:pt x="1021" y="723"/>
                    <a:pt x="1002" y="705"/>
                  </a:cubicBezTo>
                  <a:cubicBezTo>
                    <a:pt x="983" y="667"/>
                    <a:pt x="1002" y="649"/>
                    <a:pt x="947" y="593"/>
                  </a:cubicBezTo>
                  <a:cubicBezTo>
                    <a:pt x="872" y="538"/>
                    <a:pt x="761" y="464"/>
                    <a:pt x="761" y="464"/>
                  </a:cubicBezTo>
                  <a:cubicBezTo>
                    <a:pt x="761" y="464"/>
                    <a:pt x="724" y="426"/>
                    <a:pt x="724" y="371"/>
                  </a:cubicBezTo>
                  <a:cubicBezTo>
                    <a:pt x="706" y="315"/>
                    <a:pt x="724" y="167"/>
                    <a:pt x="724" y="167"/>
                  </a:cubicBezTo>
                  <a:cubicBezTo>
                    <a:pt x="724" y="167"/>
                    <a:pt x="650" y="204"/>
                    <a:pt x="612" y="204"/>
                  </a:cubicBezTo>
                  <a:cubicBezTo>
                    <a:pt x="594" y="204"/>
                    <a:pt x="520" y="130"/>
                    <a:pt x="501" y="111"/>
                  </a:cubicBezTo>
                  <a:cubicBezTo>
                    <a:pt x="501" y="93"/>
                    <a:pt x="483" y="19"/>
                    <a:pt x="464" y="0"/>
                  </a:cubicBezTo>
                  <a:cubicBezTo>
                    <a:pt x="464" y="0"/>
                    <a:pt x="427" y="0"/>
                    <a:pt x="390" y="0"/>
                  </a:cubicBezTo>
                  <a:cubicBezTo>
                    <a:pt x="371" y="19"/>
                    <a:pt x="297" y="93"/>
                    <a:pt x="297" y="93"/>
                  </a:cubicBezTo>
                  <a:cubicBezTo>
                    <a:pt x="297" y="93"/>
                    <a:pt x="241" y="185"/>
                    <a:pt x="223" y="204"/>
                  </a:cubicBezTo>
                  <a:cubicBezTo>
                    <a:pt x="186" y="222"/>
                    <a:pt x="149" y="278"/>
                    <a:pt x="112" y="296"/>
                  </a:cubicBezTo>
                  <a:cubicBezTo>
                    <a:pt x="93" y="315"/>
                    <a:pt x="93" y="334"/>
                    <a:pt x="56" y="334"/>
                  </a:cubicBezTo>
                  <a:cubicBezTo>
                    <a:pt x="0" y="334"/>
                    <a:pt x="38" y="352"/>
                    <a:pt x="74" y="371"/>
                  </a:cubicBezTo>
                  <a:cubicBezTo>
                    <a:pt x="112" y="390"/>
                    <a:pt x="112" y="390"/>
                    <a:pt x="149" y="390"/>
                  </a:cubicBezTo>
                  <a:cubicBezTo>
                    <a:pt x="204" y="390"/>
                    <a:pt x="223" y="390"/>
                    <a:pt x="223" y="445"/>
                  </a:cubicBezTo>
                  <a:cubicBezTo>
                    <a:pt x="241" y="519"/>
                    <a:pt x="279" y="538"/>
                    <a:pt x="315" y="575"/>
                  </a:cubicBezTo>
                  <a:cubicBezTo>
                    <a:pt x="353" y="593"/>
                    <a:pt x="427" y="649"/>
                    <a:pt x="464" y="686"/>
                  </a:cubicBezTo>
                  <a:cubicBezTo>
                    <a:pt x="501" y="742"/>
                    <a:pt x="668" y="872"/>
                    <a:pt x="706" y="927"/>
                  </a:cubicBezTo>
                  <a:cubicBezTo>
                    <a:pt x="761" y="964"/>
                    <a:pt x="835" y="1038"/>
                    <a:pt x="872" y="1038"/>
                  </a:cubicBezTo>
                  <a:cubicBezTo>
                    <a:pt x="891" y="1038"/>
                    <a:pt x="947" y="1057"/>
                    <a:pt x="965" y="103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12"/>
            <p:cNvSpPr>
              <a:spLocks noChangeArrowheads="1"/>
            </p:cNvSpPr>
            <p:nvPr/>
          </p:nvSpPr>
          <p:spPr bwMode="auto">
            <a:xfrm>
              <a:off x="2125663" y="3251200"/>
              <a:ext cx="547687" cy="561975"/>
            </a:xfrm>
            <a:custGeom>
              <a:avLst/>
              <a:gdLst>
                <a:gd name="T0" fmla="*/ 760 w 1521"/>
                <a:gd name="T1" fmla="*/ 56 h 1559"/>
                <a:gd name="T2" fmla="*/ 760 w 1521"/>
                <a:gd name="T3" fmla="*/ 56 h 1559"/>
                <a:gd name="T4" fmla="*/ 760 w 1521"/>
                <a:gd name="T5" fmla="*/ 0 h 1559"/>
                <a:gd name="T6" fmla="*/ 834 w 1521"/>
                <a:gd name="T7" fmla="*/ 19 h 1559"/>
                <a:gd name="T8" fmla="*/ 908 w 1521"/>
                <a:gd name="T9" fmla="*/ 112 h 1559"/>
                <a:gd name="T10" fmla="*/ 1094 w 1521"/>
                <a:gd name="T11" fmla="*/ 168 h 1559"/>
                <a:gd name="T12" fmla="*/ 1372 w 1521"/>
                <a:gd name="T13" fmla="*/ 130 h 1559"/>
                <a:gd name="T14" fmla="*/ 1428 w 1521"/>
                <a:gd name="T15" fmla="*/ 242 h 1559"/>
                <a:gd name="T16" fmla="*/ 1502 w 1521"/>
                <a:gd name="T17" fmla="*/ 390 h 1559"/>
                <a:gd name="T18" fmla="*/ 1484 w 1521"/>
                <a:gd name="T19" fmla="*/ 483 h 1559"/>
                <a:gd name="T20" fmla="*/ 1335 w 1521"/>
                <a:gd name="T21" fmla="*/ 761 h 1559"/>
                <a:gd name="T22" fmla="*/ 1354 w 1521"/>
                <a:gd name="T23" fmla="*/ 910 h 1559"/>
                <a:gd name="T24" fmla="*/ 1428 w 1521"/>
                <a:gd name="T25" fmla="*/ 1169 h 1559"/>
                <a:gd name="T26" fmla="*/ 1446 w 1521"/>
                <a:gd name="T27" fmla="*/ 1317 h 1559"/>
                <a:gd name="T28" fmla="*/ 1224 w 1521"/>
                <a:gd name="T29" fmla="*/ 1281 h 1559"/>
                <a:gd name="T30" fmla="*/ 983 w 1521"/>
                <a:gd name="T31" fmla="*/ 1317 h 1559"/>
                <a:gd name="T32" fmla="*/ 574 w 1521"/>
                <a:gd name="T33" fmla="*/ 1429 h 1559"/>
                <a:gd name="T34" fmla="*/ 259 w 1521"/>
                <a:gd name="T35" fmla="*/ 1558 h 1559"/>
                <a:gd name="T36" fmla="*/ 277 w 1521"/>
                <a:gd name="T37" fmla="*/ 1410 h 1559"/>
                <a:gd name="T38" fmla="*/ 296 w 1521"/>
                <a:gd name="T39" fmla="*/ 1336 h 1559"/>
                <a:gd name="T40" fmla="*/ 296 w 1521"/>
                <a:gd name="T41" fmla="*/ 1225 h 1559"/>
                <a:gd name="T42" fmla="*/ 277 w 1521"/>
                <a:gd name="T43" fmla="*/ 1169 h 1559"/>
                <a:gd name="T44" fmla="*/ 111 w 1521"/>
                <a:gd name="T45" fmla="*/ 1021 h 1559"/>
                <a:gd name="T46" fmla="*/ 18 w 1521"/>
                <a:gd name="T47" fmla="*/ 946 h 1559"/>
                <a:gd name="T48" fmla="*/ 18 w 1521"/>
                <a:gd name="T49" fmla="*/ 687 h 1559"/>
                <a:gd name="T50" fmla="*/ 129 w 1521"/>
                <a:gd name="T51" fmla="*/ 539 h 1559"/>
                <a:gd name="T52" fmla="*/ 185 w 1521"/>
                <a:gd name="T53" fmla="*/ 390 h 1559"/>
                <a:gd name="T54" fmla="*/ 166 w 1521"/>
                <a:gd name="T55" fmla="*/ 279 h 1559"/>
                <a:gd name="T56" fmla="*/ 166 w 1521"/>
                <a:gd name="T57" fmla="*/ 149 h 1559"/>
                <a:gd name="T58" fmla="*/ 129 w 1521"/>
                <a:gd name="T59" fmla="*/ 38 h 1559"/>
                <a:gd name="T60" fmla="*/ 352 w 1521"/>
                <a:gd name="T61" fmla="*/ 19 h 1559"/>
                <a:gd name="T62" fmla="*/ 612 w 1521"/>
                <a:gd name="T63" fmla="*/ 56 h 1559"/>
                <a:gd name="T64" fmla="*/ 760 w 1521"/>
                <a:gd name="T65" fmla="*/ 5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1" h="1559">
                  <a:moveTo>
                    <a:pt x="760" y="56"/>
                  </a:moveTo>
                  <a:lnTo>
                    <a:pt x="760" y="56"/>
                  </a:lnTo>
                  <a:cubicBezTo>
                    <a:pt x="760" y="56"/>
                    <a:pt x="742" y="0"/>
                    <a:pt x="760" y="0"/>
                  </a:cubicBezTo>
                  <a:cubicBezTo>
                    <a:pt x="778" y="19"/>
                    <a:pt x="778" y="0"/>
                    <a:pt x="834" y="19"/>
                  </a:cubicBezTo>
                  <a:cubicBezTo>
                    <a:pt x="871" y="38"/>
                    <a:pt x="890" y="74"/>
                    <a:pt x="908" y="112"/>
                  </a:cubicBezTo>
                  <a:cubicBezTo>
                    <a:pt x="927" y="149"/>
                    <a:pt x="1001" y="186"/>
                    <a:pt x="1094" y="168"/>
                  </a:cubicBezTo>
                  <a:cubicBezTo>
                    <a:pt x="1168" y="149"/>
                    <a:pt x="1335" y="149"/>
                    <a:pt x="1372" y="130"/>
                  </a:cubicBezTo>
                  <a:cubicBezTo>
                    <a:pt x="1390" y="130"/>
                    <a:pt x="1409" y="168"/>
                    <a:pt x="1428" y="242"/>
                  </a:cubicBezTo>
                  <a:cubicBezTo>
                    <a:pt x="1465" y="297"/>
                    <a:pt x="1502" y="353"/>
                    <a:pt x="1502" y="390"/>
                  </a:cubicBezTo>
                  <a:cubicBezTo>
                    <a:pt x="1502" y="427"/>
                    <a:pt x="1520" y="390"/>
                    <a:pt x="1484" y="483"/>
                  </a:cubicBezTo>
                  <a:cubicBezTo>
                    <a:pt x="1446" y="575"/>
                    <a:pt x="1372" y="724"/>
                    <a:pt x="1335" y="761"/>
                  </a:cubicBezTo>
                  <a:cubicBezTo>
                    <a:pt x="1316" y="798"/>
                    <a:pt x="1298" y="798"/>
                    <a:pt x="1354" y="910"/>
                  </a:cubicBezTo>
                  <a:cubicBezTo>
                    <a:pt x="1390" y="1039"/>
                    <a:pt x="1409" y="1095"/>
                    <a:pt x="1428" y="1169"/>
                  </a:cubicBezTo>
                  <a:cubicBezTo>
                    <a:pt x="1446" y="1262"/>
                    <a:pt x="1446" y="1317"/>
                    <a:pt x="1446" y="1317"/>
                  </a:cubicBezTo>
                  <a:cubicBezTo>
                    <a:pt x="1446" y="1317"/>
                    <a:pt x="1279" y="1281"/>
                    <a:pt x="1224" y="1281"/>
                  </a:cubicBezTo>
                  <a:cubicBezTo>
                    <a:pt x="1168" y="1281"/>
                    <a:pt x="1057" y="1299"/>
                    <a:pt x="983" y="1317"/>
                  </a:cubicBezTo>
                  <a:cubicBezTo>
                    <a:pt x="890" y="1336"/>
                    <a:pt x="630" y="1410"/>
                    <a:pt x="574" y="1429"/>
                  </a:cubicBezTo>
                  <a:cubicBezTo>
                    <a:pt x="537" y="1447"/>
                    <a:pt x="277" y="1558"/>
                    <a:pt x="259" y="1558"/>
                  </a:cubicBezTo>
                  <a:cubicBezTo>
                    <a:pt x="277" y="1410"/>
                    <a:pt x="277" y="1410"/>
                    <a:pt x="277" y="1410"/>
                  </a:cubicBezTo>
                  <a:cubicBezTo>
                    <a:pt x="277" y="1410"/>
                    <a:pt x="296" y="1355"/>
                    <a:pt x="296" y="1336"/>
                  </a:cubicBezTo>
                  <a:cubicBezTo>
                    <a:pt x="296" y="1317"/>
                    <a:pt x="296" y="1243"/>
                    <a:pt x="296" y="1225"/>
                  </a:cubicBezTo>
                  <a:cubicBezTo>
                    <a:pt x="296" y="1225"/>
                    <a:pt x="296" y="1187"/>
                    <a:pt x="277" y="1169"/>
                  </a:cubicBezTo>
                  <a:cubicBezTo>
                    <a:pt x="277" y="1151"/>
                    <a:pt x="129" y="1039"/>
                    <a:pt x="111" y="1021"/>
                  </a:cubicBezTo>
                  <a:cubicBezTo>
                    <a:pt x="92" y="1002"/>
                    <a:pt x="36" y="984"/>
                    <a:pt x="18" y="946"/>
                  </a:cubicBezTo>
                  <a:cubicBezTo>
                    <a:pt x="0" y="910"/>
                    <a:pt x="18" y="687"/>
                    <a:pt x="18" y="687"/>
                  </a:cubicBezTo>
                  <a:cubicBezTo>
                    <a:pt x="18" y="687"/>
                    <a:pt x="92" y="668"/>
                    <a:pt x="129" y="539"/>
                  </a:cubicBezTo>
                  <a:lnTo>
                    <a:pt x="185" y="390"/>
                  </a:lnTo>
                  <a:cubicBezTo>
                    <a:pt x="185" y="371"/>
                    <a:pt x="185" y="316"/>
                    <a:pt x="166" y="279"/>
                  </a:cubicBezTo>
                  <a:cubicBezTo>
                    <a:pt x="166" y="242"/>
                    <a:pt x="148" y="168"/>
                    <a:pt x="166" y="149"/>
                  </a:cubicBezTo>
                  <a:cubicBezTo>
                    <a:pt x="166" y="130"/>
                    <a:pt x="129" y="38"/>
                    <a:pt x="129" y="38"/>
                  </a:cubicBezTo>
                  <a:cubicBezTo>
                    <a:pt x="129" y="38"/>
                    <a:pt x="296" y="0"/>
                    <a:pt x="352" y="19"/>
                  </a:cubicBezTo>
                  <a:cubicBezTo>
                    <a:pt x="389" y="19"/>
                    <a:pt x="556" y="56"/>
                    <a:pt x="612" y="56"/>
                  </a:cubicBezTo>
                  <a:cubicBezTo>
                    <a:pt x="667" y="56"/>
                    <a:pt x="760" y="56"/>
                    <a:pt x="760"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13"/>
            <p:cNvSpPr>
              <a:spLocks noChangeArrowheads="1"/>
            </p:cNvSpPr>
            <p:nvPr/>
          </p:nvSpPr>
          <p:spPr bwMode="auto">
            <a:xfrm>
              <a:off x="2398713" y="2838450"/>
              <a:ext cx="720725" cy="481013"/>
            </a:xfrm>
            <a:custGeom>
              <a:avLst/>
              <a:gdLst>
                <a:gd name="T0" fmla="*/ 2003 w 2004"/>
                <a:gd name="T1" fmla="*/ 724 h 1337"/>
                <a:gd name="T2" fmla="*/ 2003 w 2004"/>
                <a:gd name="T3" fmla="*/ 724 h 1337"/>
                <a:gd name="T4" fmla="*/ 1948 w 2004"/>
                <a:gd name="T5" fmla="*/ 891 h 1337"/>
                <a:gd name="T6" fmla="*/ 1725 w 2004"/>
                <a:gd name="T7" fmla="*/ 909 h 1337"/>
                <a:gd name="T8" fmla="*/ 1577 w 2004"/>
                <a:gd name="T9" fmla="*/ 1002 h 1337"/>
                <a:gd name="T10" fmla="*/ 1447 w 2004"/>
                <a:gd name="T11" fmla="*/ 1021 h 1337"/>
                <a:gd name="T12" fmla="*/ 1076 w 2004"/>
                <a:gd name="T13" fmla="*/ 965 h 1337"/>
                <a:gd name="T14" fmla="*/ 705 w 2004"/>
                <a:gd name="T15" fmla="*/ 1002 h 1337"/>
                <a:gd name="T16" fmla="*/ 630 w 2004"/>
                <a:gd name="T17" fmla="*/ 1169 h 1337"/>
                <a:gd name="T18" fmla="*/ 630 w 2004"/>
                <a:gd name="T19" fmla="*/ 1299 h 1337"/>
                <a:gd name="T20" fmla="*/ 538 w 2004"/>
                <a:gd name="T21" fmla="*/ 1299 h 1337"/>
                <a:gd name="T22" fmla="*/ 353 w 2004"/>
                <a:gd name="T23" fmla="*/ 1318 h 1337"/>
                <a:gd name="T24" fmla="*/ 259 w 2004"/>
                <a:gd name="T25" fmla="*/ 1318 h 1337"/>
                <a:gd name="T26" fmla="*/ 148 w 2004"/>
                <a:gd name="T27" fmla="*/ 1243 h 1337"/>
                <a:gd name="T28" fmla="*/ 0 w 2004"/>
                <a:gd name="T29" fmla="*/ 1150 h 1337"/>
                <a:gd name="T30" fmla="*/ 167 w 2004"/>
                <a:gd name="T31" fmla="*/ 742 h 1337"/>
                <a:gd name="T32" fmla="*/ 408 w 2004"/>
                <a:gd name="T33" fmla="*/ 482 h 1337"/>
                <a:gd name="T34" fmla="*/ 538 w 2004"/>
                <a:gd name="T35" fmla="*/ 371 h 1337"/>
                <a:gd name="T36" fmla="*/ 742 w 2004"/>
                <a:gd name="T37" fmla="*/ 205 h 1337"/>
                <a:gd name="T38" fmla="*/ 890 w 2004"/>
                <a:gd name="T39" fmla="*/ 111 h 1337"/>
                <a:gd name="T40" fmla="*/ 1187 w 2004"/>
                <a:gd name="T41" fmla="*/ 19 h 1337"/>
                <a:gd name="T42" fmla="*/ 1372 w 2004"/>
                <a:gd name="T43" fmla="*/ 19 h 1337"/>
                <a:gd name="T44" fmla="*/ 1410 w 2004"/>
                <a:gd name="T45" fmla="*/ 56 h 1337"/>
                <a:gd name="T46" fmla="*/ 1428 w 2004"/>
                <a:gd name="T47" fmla="*/ 149 h 1337"/>
                <a:gd name="T48" fmla="*/ 1558 w 2004"/>
                <a:gd name="T49" fmla="*/ 371 h 1337"/>
                <a:gd name="T50" fmla="*/ 1632 w 2004"/>
                <a:gd name="T51" fmla="*/ 464 h 1337"/>
                <a:gd name="T52" fmla="*/ 1799 w 2004"/>
                <a:gd name="T53" fmla="*/ 594 h 1337"/>
                <a:gd name="T54" fmla="*/ 2003 w 2004"/>
                <a:gd name="T55" fmla="*/ 72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4" h="1337">
                  <a:moveTo>
                    <a:pt x="2003" y="724"/>
                  </a:moveTo>
                  <a:lnTo>
                    <a:pt x="2003" y="724"/>
                  </a:lnTo>
                  <a:cubicBezTo>
                    <a:pt x="2003" y="724"/>
                    <a:pt x="2003" y="891"/>
                    <a:pt x="1948" y="891"/>
                  </a:cubicBezTo>
                  <a:cubicBezTo>
                    <a:pt x="1873" y="891"/>
                    <a:pt x="1799" y="891"/>
                    <a:pt x="1725" y="909"/>
                  </a:cubicBezTo>
                  <a:cubicBezTo>
                    <a:pt x="1669" y="928"/>
                    <a:pt x="1632" y="965"/>
                    <a:pt x="1577" y="1002"/>
                  </a:cubicBezTo>
                  <a:cubicBezTo>
                    <a:pt x="1540" y="1021"/>
                    <a:pt x="1577" y="1058"/>
                    <a:pt x="1447" y="1021"/>
                  </a:cubicBezTo>
                  <a:cubicBezTo>
                    <a:pt x="1317" y="1002"/>
                    <a:pt x="1224" y="965"/>
                    <a:pt x="1076" y="965"/>
                  </a:cubicBezTo>
                  <a:cubicBezTo>
                    <a:pt x="909" y="965"/>
                    <a:pt x="760" y="965"/>
                    <a:pt x="705" y="1002"/>
                  </a:cubicBezTo>
                  <a:cubicBezTo>
                    <a:pt x="649" y="1058"/>
                    <a:pt x="630" y="1095"/>
                    <a:pt x="630" y="1169"/>
                  </a:cubicBezTo>
                  <a:cubicBezTo>
                    <a:pt x="630" y="1224"/>
                    <a:pt x="630" y="1299"/>
                    <a:pt x="630" y="1299"/>
                  </a:cubicBezTo>
                  <a:cubicBezTo>
                    <a:pt x="630" y="1299"/>
                    <a:pt x="612" y="1280"/>
                    <a:pt x="538" y="1299"/>
                  </a:cubicBezTo>
                  <a:cubicBezTo>
                    <a:pt x="482" y="1299"/>
                    <a:pt x="389" y="1299"/>
                    <a:pt x="353" y="1318"/>
                  </a:cubicBezTo>
                  <a:cubicBezTo>
                    <a:pt x="334" y="1318"/>
                    <a:pt x="297" y="1336"/>
                    <a:pt x="259" y="1318"/>
                  </a:cubicBezTo>
                  <a:cubicBezTo>
                    <a:pt x="223" y="1318"/>
                    <a:pt x="185" y="1280"/>
                    <a:pt x="148" y="1243"/>
                  </a:cubicBezTo>
                  <a:cubicBezTo>
                    <a:pt x="111" y="1206"/>
                    <a:pt x="74" y="1132"/>
                    <a:pt x="0" y="1150"/>
                  </a:cubicBezTo>
                  <a:cubicBezTo>
                    <a:pt x="0" y="1150"/>
                    <a:pt x="56" y="909"/>
                    <a:pt x="167" y="742"/>
                  </a:cubicBezTo>
                  <a:cubicBezTo>
                    <a:pt x="259" y="576"/>
                    <a:pt x="278" y="538"/>
                    <a:pt x="408" y="482"/>
                  </a:cubicBezTo>
                  <a:cubicBezTo>
                    <a:pt x="538" y="427"/>
                    <a:pt x="501" y="446"/>
                    <a:pt x="538" y="371"/>
                  </a:cubicBezTo>
                  <a:cubicBezTo>
                    <a:pt x="538" y="371"/>
                    <a:pt x="556" y="316"/>
                    <a:pt x="742" y="205"/>
                  </a:cubicBezTo>
                  <a:cubicBezTo>
                    <a:pt x="742" y="205"/>
                    <a:pt x="853" y="130"/>
                    <a:pt x="890" y="111"/>
                  </a:cubicBezTo>
                  <a:cubicBezTo>
                    <a:pt x="927" y="93"/>
                    <a:pt x="1169" y="19"/>
                    <a:pt x="1187" y="19"/>
                  </a:cubicBezTo>
                  <a:cubicBezTo>
                    <a:pt x="1206" y="0"/>
                    <a:pt x="1336" y="19"/>
                    <a:pt x="1372" y="19"/>
                  </a:cubicBezTo>
                  <a:cubicBezTo>
                    <a:pt x="1391" y="37"/>
                    <a:pt x="1410" y="56"/>
                    <a:pt x="1410" y="56"/>
                  </a:cubicBezTo>
                  <a:cubicBezTo>
                    <a:pt x="1410" y="56"/>
                    <a:pt x="1372" y="56"/>
                    <a:pt x="1428" y="149"/>
                  </a:cubicBezTo>
                  <a:cubicBezTo>
                    <a:pt x="1466" y="241"/>
                    <a:pt x="1540" y="353"/>
                    <a:pt x="1558" y="371"/>
                  </a:cubicBezTo>
                  <a:cubicBezTo>
                    <a:pt x="1595" y="371"/>
                    <a:pt x="1614" y="427"/>
                    <a:pt x="1632" y="464"/>
                  </a:cubicBezTo>
                  <a:cubicBezTo>
                    <a:pt x="1651" y="501"/>
                    <a:pt x="1725" y="557"/>
                    <a:pt x="1799" y="594"/>
                  </a:cubicBezTo>
                  <a:cubicBezTo>
                    <a:pt x="1873" y="612"/>
                    <a:pt x="2003" y="705"/>
                    <a:pt x="2003" y="7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14"/>
            <p:cNvSpPr>
              <a:spLocks noChangeArrowheads="1"/>
            </p:cNvSpPr>
            <p:nvPr/>
          </p:nvSpPr>
          <p:spPr bwMode="auto">
            <a:xfrm>
              <a:off x="2919413" y="3198813"/>
              <a:ext cx="106362" cy="460375"/>
            </a:xfrm>
            <a:custGeom>
              <a:avLst/>
              <a:gdLst>
                <a:gd name="T0" fmla="*/ 296 w 297"/>
                <a:gd name="T1" fmla="*/ 1224 h 1281"/>
                <a:gd name="T2" fmla="*/ 296 w 297"/>
                <a:gd name="T3" fmla="*/ 1224 h 1281"/>
                <a:gd name="T4" fmla="*/ 111 w 297"/>
                <a:gd name="T5" fmla="*/ 1280 h 1281"/>
                <a:gd name="T6" fmla="*/ 55 w 297"/>
                <a:gd name="T7" fmla="*/ 1113 h 1281"/>
                <a:gd name="T8" fmla="*/ 74 w 297"/>
                <a:gd name="T9" fmla="*/ 835 h 1281"/>
                <a:gd name="T10" fmla="*/ 74 w 297"/>
                <a:gd name="T11" fmla="*/ 631 h 1281"/>
                <a:gd name="T12" fmla="*/ 19 w 297"/>
                <a:gd name="T13" fmla="*/ 352 h 1281"/>
                <a:gd name="T14" fmla="*/ 0 w 297"/>
                <a:gd name="T15" fmla="*/ 93 h 1281"/>
                <a:gd name="T16" fmla="*/ 19 w 297"/>
                <a:gd name="T17" fmla="*/ 19 h 1281"/>
                <a:gd name="T18" fmla="*/ 74 w 297"/>
                <a:gd name="T19" fmla="*/ 37 h 1281"/>
                <a:gd name="T20" fmla="*/ 93 w 297"/>
                <a:gd name="T21" fmla="*/ 37 h 1281"/>
                <a:gd name="T22" fmla="*/ 111 w 297"/>
                <a:gd name="T23" fmla="*/ 0 h 1281"/>
                <a:gd name="T24" fmla="*/ 130 w 297"/>
                <a:gd name="T25" fmla="*/ 0 h 1281"/>
                <a:gd name="T26" fmla="*/ 204 w 297"/>
                <a:gd name="T27" fmla="*/ 93 h 1281"/>
                <a:gd name="T28" fmla="*/ 222 w 297"/>
                <a:gd name="T29" fmla="*/ 222 h 1281"/>
                <a:gd name="T30" fmla="*/ 278 w 297"/>
                <a:gd name="T31" fmla="*/ 371 h 1281"/>
                <a:gd name="T32" fmla="*/ 260 w 297"/>
                <a:gd name="T33" fmla="*/ 631 h 1281"/>
                <a:gd name="T34" fmla="*/ 278 w 297"/>
                <a:gd name="T35" fmla="*/ 946 h 1281"/>
                <a:gd name="T36" fmla="*/ 296 w 297"/>
                <a:gd name="T37" fmla="*/ 122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281">
                  <a:moveTo>
                    <a:pt x="296" y="1224"/>
                  </a:moveTo>
                  <a:lnTo>
                    <a:pt x="296" y="1224"/>
                  </a:lnTo>
                  <a:cubicBezTo>
                    <a:pt x="296" y="1224"/>
                    <a:pt x="167" y="1261"/>
                    <a:pt x="111" y="1280"/>
                  </a:cubicBezTo>
                  <a:cubicBezTo>
                    <a:pt x="111" y="1280"/>
                    <a:pt x="55" y="1187"/>
                    <a:pt x="55" y="1113"/>
                  </a:cubicBezTo>
                  <a:cubicBezTo>
                    <a:pt x="74" y="1020"/>
                    <a:pt x="74" y="909"/>
                    <a:pt x="74" y="835"/>
                  </a:cubicBezTo>
                  <a:cubicBezTo>
                    <a:pt x="74" y="779"/>
                    <a:pt x="74" y="723"/>
                    <a:pt x="74" y="631"/>
                  </a:cubicBezTo>
                  <a:cubicBezTo>
                    <a:pt x="74" y="538"/>
                    <a:pt x="37" y="427"/>
                    <a:pt x="19" y="352"/>
                  </a:cubicBezTo>
                  <a:cubicBezTo>
                    <a:pt x="19" y="260"/>
                    <a:pt x="0" y="111"/>
                    <a:pt x="0" y="93"/>
                  </a:cubicBezTo>
                  <a:cubicBezTo>
                    <a:pt x="0" y="56"/>
                    <a:pt x="19" y="19"/>
                    <a:pt x="19" y="19"/>
                  </a:cubicBezTo>
                  <a:cubicBezTo>
                    <a:pt x="19" y="19"/>
                    <a:pt x="55" y="37"/>
                    <a:pt x="74" y="37"/>
                  </a:cubicBezTo>
                  <a:cubicBezTo>
                    <a:pt x="93" y="37"/>
                    <a:pt x="93" y="37"/>
                    <a:pt x="93" y="37"/>
                  </a:cubicBezTo>
                  <a:cubicBezTo>
                    <a:pt x="111" y="0"/>
                    <a:pt x="111" y="0"/>
                    <a:pt x="111" y="0"/>
                  </a:cubicBezTo>
                  <a:cubicBezTo>
                    <a:pt x="130" y="0"/>
                    <a:pt x="130" y="0"/>
                    <a:pt x="130" y="0"/>
                  </a:cubicBezTo>
                  <a:cubicBezTo>
                    <a:pt x="130" y="0"/>
                    <a:pt x="204" y="74"/>
                    <a:pt x="204" y="93"/>
                  </a:cubicBezTo>
                  <a:cubicBezTo>
                    <a:pt x="204" y="130"/>
                    <a:pt x="204" y="204"/>
                    <a:pt x="222" y="222"/>
                  </a:cubicBezTo>
                  <a:cubicBezTo>
                    <a:pt x="241" y="241"/>
                    <a:pt x="278" y="297"/>
                    <a:pt x="278" y="371"/>
                  </a:cubicBezTo>
                  <a:cubicBezTo>
                    <a:pt x="278" y="464"/>
                    <a:pt x="278" y="482"/>
                    <a:pt x="260" y="631"/>
                  </a:cubicBezTo>
                  <a:cubicBezTo>
                    <a:pt x="260" y="761"/>
                    <a:pt x="296" y="853"/>
                    <a:pt x="278" y="946"/>
                  </a:cubicBezTo>
                  <a:cubicBezTo>
                    <a:pt x="278" y="1020"/>
                    <a:pt x="296" y="1224"/>
                    <a:pt x="296" y="12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15"/>
            <p:cNvSpPr>
              <a:spLocks noChangeArrowheads="1"/>
            </p:cNvSpPr>
            <p:nvPr/>
          </p:nvSpPr>
          <p:spPr bwMode="auto">
            <a:xfrm>
              <a:off x="2967038" y="3071813"/>
              <a:ext cx="260350" cy="568325"/>
            </a:xfrm>
            <a:custGeom>
              <a:avLst/>
              <a:gdLst>
                <a:gd name="T0" fmla="*/ 426 w 724"/>
                <a:gd name="T1" fmla="*/ 1539 h 1577"/>
                <a:gd name="T2" fmla="*/ 426 w 724"/>
                <a:gd name="T3" fmla="*/ 1539 h 1577"/>
                <a:gd name="T4" fmla="*/ 166 w 724"/>
                <a:gd name="T5" fmla="*/ 1576 h 1577"/>
                <a:gd name="T6" fmla="*/ 148 w 724"/>
                <a:gd name="T7" fmla="*/ 1428 h 1577"/>
                <a:gd name="T8" fmla="*/ 148 w 724"/>
                <a:gd name="T9" fmla="*/ 1168 h 1577"/>
                <a:gd name="T10" fmla="*/ 130 w 724"/>
                <a:gd name="T11" fmla="*/ 1039 h 1577"/>
                <a:gd name="T12" fmla="*/ 148 w 724"/>
                <a:gd name="T13" fmla="*/ 871 h 1577"/>
                <a:gd name="T14" fmla="*/ 148 w 724"/>
                <a:gd name="T15" fmla="*/ 668 h 1577"/>
                <a:gd name="T16" fmla="*/ 92 w 724"/>
                <a:gd name="T17" fmla="*/ 574 h 1577"/>
                <a:gd name="T18" fmla="*/ 74 w 724"/>
                <a:gd name="T19" fmla="*/ 463 h 1577"/>
                <a:gd name="T20" fmla="*/ 0 w 724"/>
                <a:gd name="T21" fmla="*/ 352 h 1577"/>
                <a:gd name="T22" fmla="*/ 148 w 724"/>
                <a:gd name="T23" fmla="*/ 259 h 1577"/>
                <a:gd name="T24" fmla="*/ 371 w 724"/>
                <a:gd name="T25" fmla="*/ 241 h 1577"/>
                <a:gd name="T26" fmla="*/ 408 w 724"/>
                <a:gd name="T27" fmla="*/ 167 h 1577"/>
                <a:gd name="T28" fmla="*/ 426 w 724"/>
                <a:gd name="T29" fmla="*/ 74 h 1577"/>
                <a:gd name="T30" fmla="*/ 537 w 724"/>
                <a:gd name="T31" fmla="*/ 55 h 1577"/>
                <a:gd name="T32" fmla="*/ 649 w 724"/>
                <a:gd name="T33" fmla="*/ 241 h 1577"/>
                <a:gd name="T34" fmla="*/ 649 w 724"/>
                <a:gd name="T35" fmla="*/ 297 h 1577"/>
                <a:gd name="T36" fmla="*/ 686 w 724"/>
                <a:gd name="T37" fmla="*/ 463 h 1577"/>
                <a:gd name="T38" fmla="*/ 519 w 724"/>
                <a:gd name="T39" fmla="*/ 816 h 1577"/>
                <a:gd name="T40" fmla="*/ 426 w 724"/>
                <a:gd name="T41" fmla="*/ 1113 h 1577"/>
                <a:gd name="T42" fmla="*/ 426 w 724"/>
                <a:gd name="T43" fmla="*/ 153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4" h="1577">
                  <a:moveTo>
                    <a:pt x="426" y="1539"/>
                  </a:moveTo>
                  <a:lnTo>
                    <a:pt x="426" y="1539"/>
                  </a:lnTo>
                  <a:cubicBezTo>
                    <a:pt x="166" y="1576"/>
                    <a:pt x="166" y="1576"/>
                    <a:pt x="166" y="1576"/>
                  </a:cubicBezTo>
                  <a:cubicBezTo>
                    <a:pt x="148" y="1428"/>
                    <a:pt x="148" y="1428"/>
                    <a:pt x="148" y="1428"/>
                  </a:cubicBezTo>
                  <a:cubicBezTo>
                    <a:pt x="148" y="1168"/>
                    <a:pt x="148" y="1168"/>
                    <a:pt x="148" y="1168"/>
                  </a:cubicBezTo>
                  <a:cubicBezTo>
                    <a:pt x="130" y="1039"/>
                    <a:pt x="130" y="1039"/>
                    <a:pt x="130" y="1039"/>
                  </a:cubicBezTo>
                  <a:cubicBezTo>
                    <a:pt x="148" y="871"/>
                    <a:pt x="148" y="871"/>
                    <a:pt x="148" y="871"/>
                  </a:cubicBezTo>
                  <a:cubicBezTo>
                    <a:pt x="148" y="871"/>
                    <a:pt x="166" y="686"/>
                    <a:pt x="148" y="668"/>
                  </a:cubicBezTo>
                  <a:cubicBezTo>
                    <a:pt x="130" y="649"/>
                    <a:pt x="130" y="612"/>
                    <a:pt x="92" y="574"/>
                  </a:cubicBezTo>
                  <a:cubicBezTo>
                    <a:pt x="55" y="519"/>
                    <a:pt x="74" y="463"/>
                    <a:pt x="74" y="463"/>
                  </a:cubicBezTo>
                  <a:cubicBezTo>
                    <a:pt x="74" y="463"/>
                    <a:pt x="55" y="389"/>
                    <a:pt x="0" y="352"/>
                  </a:cubicBezTo>
                  <a:cubicBezTo>
                    <a:pt x="0" y="352"/>
                    <a:pt x="92" y="259"/>
                    <a:pt x="148" y="259"/>
                  </a:cubicBezTo>
                  <a:cubicBezTo>
                    <a:pt x="222" y="241"/>
                    <a:pt x="334" y="259"/>
                    <a:pt x="371" y="241"/>
                  </a:cubicBezTo>
                  <a:cubicBezTo>
                    <a:pt x="389" y="241"/>
                    <a:pt x="408" y="203"/>
                    <a:pt x="408" y="167"/>
                  </a:cubicBezTo>
                  <a:cubicBezTo>
                    <a:pt x="408" y="129"/>
                    <a:pt x="426" y="74"/>
                    <a:pt x="426" y="74"/>
                  </a:cubicBezTo>
                  <a:cubicBezTo>
                    <a:pt x="426" y="74"/>
                    <a:pt x="463" y="0"/>
                    <a:pt x="537" y="55"/>
                  </a:cubicBezTo>
                  <a:cubicBezTo>
                    <a:pt x="612" y="92"/>
                    <a:pt x="631" y="185"/>
                    <a:pt x="649" y="241"/>
                  </a:cubicBezTo>
                  <a:cubicBezTo>
                    <a:pt x="649" y="297"/>
                    <a:pt x="649" y="297"/>
                    <a:pt x="649" y="297"/>
                  </a:cubicBezTo>
                  <a:cubicBezTo>
                    <a:pt x="649" y="297"/>
                    <a:pt x="723" y="333"/>
                    <a:pt x="686" y="463"/>
                  </a:cubicBezTo>
                  <a:cubicBezTo>
                    <a:pt x="649" y="593"/>
                    <a:pt x="556" y="704"/>
                    <a:pt x="519" y="816"/>
                  </a:cubicBezTo>
                  <a:cubicBezTo>
                    <a:pt x="482" y="945"/>
                    <a:pt x="445" y="964"/>
                    <a:pt x="426" y="1113"/>
                  </a:cubicBezTo>
                  <a:cubicBezTo>
                    <a:pt x="408" y="1261"/>
                    <a:pt x="408" y="1484"/>
                    <a:pt x="426" y="153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16"/>
            <p:cNvSpPr>
              <a:spLocks noChangeArrowheads="1"/>
            </p:cNvSpPr>
            <p:nvPr/>
          </p:nvSpPr>
          <p:spPr bwMode="auto">
            <a:xfrm>
              <a:off x="2592388" y="3178175"/>
              <a:ext cx="368300" cy="581025"/>
            </a:xfrm>
            <a:custGeom>
              <a:avLst/>
              <a:gdLst>
                <a:gd name="T0" fmla="*/ 1020 w 1021"/>
                <a:gd name="T1" fmla="*/ 1335 h 1614"/>
                <a:gd name="T2" fmla="*/ 1020 w 1021"/>
                <a:gd name="T3" fmla="*/ 1335 h 1614"/>
                <a:gd name="T4" fmla="*/ 834 w 1021"/>
                <a:gd name="T5" fmla="*/ 1409 h 1614"/>
                <a:gd name="T6" fmla="*/ 557 w 1021"/>
                <a:gd name="T7" fmla="*/ 1539 h 1614"/>
                <a:gd name="T8" fmla="*/ 352 w 1021"/>
                <a:gd name="T9" fmla="*/ 1595 h 1614"/>
                <a:gd name="T10" fmla="*/ 148 w 1021"/>
                <a:gd name="T11" fmla="*/ 1520 h 1614"/>
                <a:gd name="T12" fmla="*/ 111 w 1021"/>
                <a:gd name="T13" fmla="*/ 1335 h 1614"/>
                <a:gd name="T14" fmla="*/ 18 w 1021"/>
                <a:gd name="T15" fmla="*/ 1075 h 1614"/>
                <a:gd name="T16" fmla="*/ 37 w 1021"/>
                <a:gd name="T17" fmla="*/ 983 h 1614"/>
                <a:gd name="T18" fmla="*/ 186 w 1021"/>
                <a:gd name="T19" fmla="*/ 686 h 1614"/>
                <a:gd name="T20" fmla="*/ 186 w 1021"/>
                <a:gd name="T21" fmla="*/ 556 h 1614"/>
                <a:gd name="T22" fmla="*/ 92 w 1021"/>
                <a:gd name="T23" fmla="*/ 352 h 1614"/>
                <a:gd name="T24" fmla="*/ 111 w 1021"/>
                <a:gd name="T25" fmla="*/ 129 h 1614"/>
                <a:gd name="T26" fmla="*/ 315 w 1021"/>
                <a:gd name="T27" fmla="*/ 18 h 1614"/>
                <a:gd name="T28" fmla="*/ 686 w 1021"/>
                <a:gd name="T29" fmla="*/ 36 h 1614"/>
                <a:gd name="T30" fmla="*/ 909 w 1021"/>
                <a:gd name="T31" fmla="*/ 74 h 1614"/>
                <a:gd name="T32" fmla="*/ 928 w 1021"/>
                <a:gd name="T33" fmla="*/ 74 h 1614"/>
                <a:gd name="T34" fmla="*/ 928 w 1021"/>
                <a:gd name="T35" fmla="*/ 407 h 1614"/>
                <a:gd name="T36" fmla="*/ 983 w 1021"/>
                <a:gd name="T37" fmla="*/ 667 h 1614"/>
                <a:gd name="T38" fmla="*/ 983 w 1021"/>
                <a:gd name="T39" fmla="*/ 1094 h 1614"/>
                <a:gd name="T40" fmla="*/ 1020 w 1021"/>
                <a:gd name="T41" fmla="*/ 133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1" h="1614">
                  <a:moveTo>
                    <a:pt x="1020" y="1335"/>
                  </a:moveTo>
                  <a:lnTo>
                    <a:pt x="1020" y="1335"/>
                  </a:lnTo>
                  <a:cubicBezTo>
                    <a:pt x="1020" y="1335"/>
                    <a:pt x="983" y="1335"/>
                    <a:pt x="834" y="1409"/>
                  </a:cubicBezTo>
                  <a:cubicBezTo>
                    <a:pt x="668" y="1484"/>
                    <a:pt x="612" y="1484"/>
                    <a:pt x="557" y="1539"/>
                  </a:cubicBezTo>
                  <a:cubicBezTo>
                    <a:pt x="482" y="1595"/>
                    <a:pt x="445" y="1613"/>
                    <a:pt x="352" y="1595"/>
                  </a:cubicBezTo>
                  <a:cubicBezTo>
                    <a:pt x="278" y="1576"/>
                    <a:pt x="148" y="1520"/>
                    <a:pt x="148" y="1520"/>
                  </a:cubicBezTo>
                  <a:cubicBezTo>
                    <a:pt x="148" y="1520"/>
                    <a:pt x="148" y="1409"/>
                    <a:pt x="111" y="1335"/>
                  </a:cubicBezTo>
                  <a:cubicBezTo>
                    <a:pt x="92" y="1261"/>
                    <a:pt x="18" y="1075"/>
                    <a:pt x="18" y="1075"/>
                  </a:cubicBezTo>
                  <a:cubicBezTo>
                    <a:pt x="18" y="1075"/>
                    <a:pt x="0" y="1019"/>
                    <a:pt x="37" y="983"/>
                  </a:cubicBezTo>
                  <a:cubicBezTo>
                    <a:pt x="74" y="927"/>
                    <a:pt x="186" y="686"/>
                    <a:pt x="186" y="686"/>
                  </a:cubicBezTo>
                  <a:cubicBezTo>
                    <a:pt x="186" y="686"/>
                    <a:pt x="222" y="612"/>
                    <a:pt x="186" y="556"/>
                  </a:cubicBezTo>
                  <a:cubicBezTo>
                    <a:pt x="167" y="500"/>
                    <a:pt x="92" y="352"/>
                    <a:pt x="92" y="352"/>
                  </a:cubicBezTo>
                  <a:cubicBezTo>
                    <a:pt x="92" y="352"/>
                    <a:pt x="74" y="185"/>
                    <a:pt x="111" y="129"/>
                  </a:cubicBezTo>
                  <a:cubicBezTo>
                    <a:pt x="148" y="92"/>
                    <a:pt x="186" y="18"/>
                    <a:pt x="315" y="18"/>
                  </a:cubicBezTo>
                  <a:cubicBezTo>
                    <a:pt x="445" y="18"/>
                    <a:pt x="593" y="0"/>
                    <a:pt x="686" y="36"/>
                  </a:cubicBezTo>
                  <a:cubicBezTo>
                    <a:pt x="779" y="55"/>
                    <a:pt x="872" y="74"/>
                    <a:pt x="909" y="74"/>
                  </a:cubicBezTo>
                  <a:cubicBezTo>
                    <a:pt x="909" y="74"/>
                    <a:pt x="928" y="55"/>
                    <a:pt x="928" y="74"/>
                  </a:cubicBezTo>
                  <a:cubicBezTo>
                    <a:pt x="928" y="111"/>
                    <a:pt x="928" y="352"/>
                    <a:pt x="928" y="407"/>
                  </a:cubicBezTo>
                  <a:cubicBezTo>
                    <a:pt x="946" y="463"/>
                    <a:pt x="983" y="630"/>
                    <a:pt x="983" y="667"/>
                  </a:cubicBezTo>
                  <a:cubicBezTo>
                    <a:pt x="983" y="704"/>
                    <a:pt x="983" y="1019"/>
                    <a:pt x="983" y="1094"/>
                  </a:cubicBezTo>
                  <a:cubicBezTo>
                    <a:pt x="964" y="1168"/>
                    <a:pt x="964" y="1242"/>
                    <a:pt x="1020" y="1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17"/>
            <p:cNvSpPr>
              <a:spLocks noChangeArrowheads="1"/>
            </p:cNvSpPr>
            <p:nvPr/>
          </p:nvSpPr>
          <p:spPr bwMode="auto">
            <a:xfrm>
              <a:off x="2898775" y="2049463"/>
              <a:ext cx="1355725" cy="1062037"/>
            </a:xfrm>
            <a:custGeom>
              <a:avLst/>
              <a:gdLst>
                <a:gd name="T0" fmla="*/ 3562 w 3767"/>
                <a:gd name="T1" fmla="*/ 204 h 2951"/>
                <a:gd name="T2" fmla="*/ 3562 w 3767"/>
                <a:gd name="T3" fmla="*/ 204 h 2951"/>
                <a:gd name="T4" fmla="*/ 3617 w 3767"/>
                <a:gd name="T5" fmla="*/ 371 h 2951"/>
                <a:gd name="T6" fmla="*/ 3636 w 3767"/>
                <a:gd name="T7" fmla="*/ 613 h 2951"/>
                <a:gd name="T8" fmla="*/ 3747 w 3767"/>
                <a:gd name="T9" fmla="*/ 816 h 2951"/>
                <a:gd name="T10" fmla="*/ 3710 w 3767"/>
                <a:gd name="T11" fmla="*/ 1151 h 2951"/>
                <a:gd name="T12" fmla="*/ 3710 w 3767"/>
                <a:gd name="T13" fmla="*/ 1596 h 2951"/>
                <a:gd name="T14" fmla="*/ 3432 w 3767"/>
                <a:gd name="T15" fmla="*/ 1929 h 2951"/>
                <a:gd name="T16" fmla="*/ 3246 w 3767"/>
                <a:gd name="T17" fmla="*/ 2264 h 2951"/>
                <a:gd name="T18" fmla="*/ 2987 w 3767"/>
                <a:gd name="T19" fmla="*/ 2616 h 2951"/>
                <a:gd name="T20" fmla="*/ 2746 w 3767"/>
                <a:gd name="T21" fmla="*/ 2653 h 2951"/>
                <a:gd name="T22" fmla="*/ 2393 w 3767"/>
                <a:gd name="T23" fmla="*/ 2653 h 2951"/>
                <a:gd name="T24" fmla="*/ 2207 w 3767"/>
                <a:gd name="T25" fmla="*/ 2783 h 2951"/>
                <a:gd name="T26" fmla="*/ 1614 w 3767"/>
                <a:gd name="T27" fmla="*/ 2635 h 2951"/>
                <a:gd name="T28" fmla="*/ 1262 w 3767"/>
                <a:gd name="T29" fmla="*/ 2523 h 2951"/>
                <a:gd name="T30" fmla="*/ 965 w 3767"/>
                <a:gd name="T31" fmla="*/ 2709 h 2951"/>
                <a:gd name="T32" fmla="*/ 798 w 3767"/>
                <a:gd name="T33" fmla="*/ 2950 h 2951"/>
                <a:gd name="T34" fmla="*/ 687 w 3767"/>
                <a:gd name="T35" fmla="*/ 2876 h 2951"/>
                <a:gd name="T36" fmla="*/ 612 w 3767"/>
                <a:gd name="T37" fmla="*/ 2913 h 2951"/>
                <a:gd name="T38" fmla="*/ 464 w 3767"/>
                <a:gd name="T39" fmla="*/ 2801 h 2951"/>
                <a:gd name="T40" fmla="*/ 278 w 3767"/>
                <a:gd name="T41" fmla="*/ 2690 h 2951"/>
                <a:gd name="T42" fmla="*/ 204 w 3767"/>
                <a:gd name="T43" fmla="*/ 2560 h 2951"/>
                <a:gd name="T44" fmla="*/ 93 w 3767"/>
                <a:gd name="T45" fmla="*/ 2468 h 2951"/>
                <a:gd name="T46" fmla="*/ 0 w 3767"/>
                <a:gd name="T47" fmla="*/ 2264 h 2951"/>
                <a:gd name="T48" fmla="*/ 37 w 3767"/>
                <a:gd name="T49" fmla="*/ 2226 h 2951"/>
                <a:gd name="T50" fmla="*/ 297 w 3767"/>
                <a:gd name="T51" fmla="*/ 2134 h 2951"/>
                <a:gd name="T52" fmla="*/ 575 w 3767"/>
                <a:gd name="T53" fmla="*/ 2097 h 2951"/>
                <a:gd name="T54" fmla="*/ 817 w 3767"/>
                <a:gd name="T55" fmla="*/ 2078 h 2951"/>
                <a:gd name="T56" fmla="*/ 891 w 3767"/>
                <a:gd name="T57" fmla="*/ 1985 h 2951"/>
                <a:gd name="T58" fmla="*/ 965 w 3767"/>
                <a:gd name="T59" fmla="*/ 1707 h 2951"/>
                <a:gd name="T60" fmla="*/ 1002 w 3767"/>
                <a:gd name="T61" fmla="*/ 1447 h 2951"/>
                <a:gd name="T62" fmla="*/ 1020 w 3767"/>
                <a:gd name="T63" fmla="*/ 1169 h 2951"/>
                <a:gd name="T64" fmla="*/ 1299 w 3767"/>
                <a:gd name="T65" fmla="*/ 1095 h 2951"/>
                <a:gd name="T66" fmla="*/ 2764 w 3767"/>
                <a:gd name="T67" fmla="*/ 0 h 2951"/>
                <a:gd name="T68" fmla="*/ 2913 w 3767"/>
                <a:gd name="T69" fmla="*/ 19 h 2951"/>
                <a:gd name="T70" fmla="*/ 3154 w 3767"/>
                <a:gd name="T71" fmla="*/ 38 h 2951"/>
                <a:gd name="T72" fmla="*/ 3284 w 3767"/>
                <a:gd name="T73" fmla="*/ 204 h 2951"/>
                <a:gd name="T74" fmla="*/ 3562 w 3767"/>
                <a:gd name="T75" fmla="*/ 20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7" h="2951">
                  <a:moveTo>
                    <a:pt x="3562" y="204"/>
                  </a:moveTo>
                  <a:lnTo>
                    <a:pt x="3562" y="204"/>
                  </a:lnTo>
                  <a:cubicBezTo>
                    <a:pt x="3562" y="204"/>
                    <a:pt x="3617" y="260"/>
                    <a:pt x="3617" y="371"/>
                  </a:cubicBezTo>
                  <a:cubicBezTo>
                    <a:pt x="3617" y="483"/>
                    <a:pt x="3599" y="539"/>
                    <a:pt x="3636" y="613"/>
                  </a:cubicBezTo>
                  <a:cubicBezTo>
                    <a:pt x="3655" y="687"/>
                    <a:pt x="3729" y="705"/>
                    <a:pt x="3747" y="816"/>
                  </a:cubicBezTo>
                  <a:cubicBezTo>
                    <a:pt x="3766" y="928"/>
                    <a:pt x="3747" y="1021"/>
                    <a:pt x="3710" y="1151"/>
                  </a:cubicBezTo>
                  <a:cubicBezTo>
                    <a:pt x="3691" y="1262"/>
                    <a:pt x="3747" y="1503"/>
                    <a:pt x="3710" y="1596"/>
                  </a:cubicBezTo>
                  <a:cubicBezTo>
                    <a:pt x="3673" y="1688"/>
                    <a:pt x="3562" y="1837"/>
                    <a:pt x="3432" y="1929"/>
                  </a:cubicBezTo>
                  <a:cubicBezTo>
                    <a:pt x="3320" y="2041"/>
                    <a:pt x="3246" y="2226"/>
                    <a:pt x="3246" y="2264"/>
                  </a:cubicBezTo>
                  <a:cubicBezTo>
                    <a:pt x="3246" y="2300"/>
                    <a:pt x="3079" y="2579"/>
                    <a:pt x="2987" y="2616"/>
                  </a:cubicBezTo>
                  <a:cubicBezTo>
                    <a:pt x="2913" y="2653"/>
                    <a:pt x="2857" y="2671"/>
                    <a:pt x="2746" y="2653"/>
                  </a:cubicBezTo>
                  <a:cubicBezTo>
                    <a:pt x="2634" y="2653"/>
                    <a:pt x="2504" y="2560"/>
                    <a:pt x="2393" y="2653"/>
                  </a:cubicBezTo>
                  <a:cubicBezTo>
                    <a:pt x="2282" y="2746"/>
                    <a:pt x="2375" y="2839"/>
                    <a:pt x="2207" y="2783"/>
                  </a:cubicBezTo>
                  <a:cubicBezTo>
                    <a:pt x="2022" y="2727"/>
                    <a:pt x="1818" y="2579"/>
                    <a:pt x="1614" y="2635"/>
                  </a:cubicBezTo>
                  <a:cubicBezTo>
                    <a:pt x="1410" y="2671"/>
                    <a:pt x="1429" y="2505"/>
                    <a:pt x="1262" y="2523"/>
                  </a:cubicBezTo>
                  <a:cubicBezTo>
                    <a:pt x="1076" y="2560"/>
                    <a:pt x="1094" y="2597"/>
                    <a:pt x="965" y="2709"/>
                  </a:cubicBezTo>
                  <a:cubicBezTo>
                    <a:pt x="835" y="2839"/>
                    <a:pt x="798" y="2950"/>
                    <a:pt x="798" y="2950"/>
                  </a:cubicBezTo>
                  <a:cubicBezTo>
                    <a:pt x="798" y="2950"/>
                    <a:pt x="723" y="2876"/>
                    <a:pt x="687" y="2876"/>
                  </a:cubicBezTo>
                  <a:cubicBezTo>
                    <a:pt x="631" y="2876"/>
                    <a:pt x="612" y="2913"/>
                    <a:pt x="612" y="2913"/>
                  </a:cubicBezTo>
                  <a:cubicBezTo>
                    <a:pt x="612" y="2913"/>
                    <a:pt x="538" y="2820"/>
                    <a:pt x="464" y="2801"/>
                  </a:cubicBezTo>
                  <a:cubicBezTo>
                    <a:pt x="408" y="2783"/>
                    <a:pt x="334" y="2746"/>
                    <a:pt x="278" y="2690"/>
                  </a:cubicBezTo>
                  <a:cubicBezTo>
                    <a:pt x="241" y="2653"/>
                    <a:pt x="223" y="2579"/>
                    <a:pt x="204" y="2560"/>
                  </a:cubicBezTo>
                  <a:cubicBezTo>
                    <a:pt x="167" y="2560"/>
                    <a:pt x="130" y="2523"/>
                    <a:pt x="93" y="2468"/>
                  </a:cubicBezTo>
                  <a:cubicBezTo>
                    <a:pt x="56" y="2412"/>
                    <a:pt x="0" y="2264"/>
                    <a:pt x="0" y="2264"/>
                  </a:cubicBezTo>
                  <a:cubicBezTo>
                    <a:pt x="0" y="2264"/>
                    <a:pt x="19" y="2226"/>
                    <a:pt x="37" y="2226"/>
                  </a:cubicBezTo>
                  <a:cubicBezTo>
                    <a:pt x="75" y="2226"/>
                    <a:pt x="260" y="2152"/>
                    <a:pt x="297" y="2134"/>
                  </a:cubicBezTo>
                  <a:cubicBezTo>
                    <a:pt x="334" y="2097"/>
                    <a:pt x="446" y="2115"/>
                    <a:pt x="575" y="2097"/>
                  </a:cubicBezTo>
                  <a:cubicBezTo>
                    <a:pt x="687" y="2078"/>
                    <a:pt x="817" y="2078"/>
                    <a:pt x="817" y="2078"/>
                  </a:cubicBezTo>
                  <a:cubicBezTo>
                    <a:pt x="817" y="2078"/>
                    <a:pt x="872" y="2097"/>
                    <a:pt x="891" y="1985"/>
                  </a:cubicBezTo>
                  <a:cubicBezTo>
                    <a:pt x="891" y="1985"/>
                    <a:pt x="946" y="1763"/>
                    <a:pt x="965" y="1707"/>
                  </a:cubicBezTo>
                  <a:cubicBezTo>
                    <a:pt x="983" y="1670"/>
                    <a:pt x="1002" y="1447"/>
                    <a:pt x="1002" y="1447"/>
                  </a:cubicBezTo>
                  <a:cubicBezTo>
                    <a:pt x="1020" y="1169"/>
                    <a:pt x="1020" y="1169"/>
                    <a:pt x="1020" y="1169"/>
                  </a:cubicBezTo>
                  <a:cubicBezTo>
                    <a:pt x="1299" y="1095"/>
                    <a:pt x="1299" y="1095"/>
                    <a:pt x="1299" y="1095"/>
                  </a:cubicBezTo>
                  <a:cubicBezTo>
                    <a:pt x="2764" y="0"/>
                    <a:pt x="2764" y="0"/>
                    <a:pt x="2764" y="0"/>
                  </a:cubicBezTo>
                  <a:cubicBezTo>
                    <a:pt x="2764" y="0"/>
                    <a:pt x="2838" y="19"/>
                    <a:pt x="2913" y="19"/>
                  </a:cubicBezTo>
                  <a:cubicBezTo>
                    <a:pt x="2987" y="0"/>
                    <a:pt x="3117" y="19"/>
                    <a:pt x="3154" y="38"/>
                  </a:cubicBezTo>
                  <a:cubicBezTo>
                    <a:pt x="3191" y="56"/>
                    <a:pt x="3246" y="130"/>
                    <a:pt x="3284" y="204"/>
                  </a:cubicBezTo>
                  <a:cubicBezTo>
                    <a:pt x="3339" y="297"/>
                    <a:pt x="3432" y="260"/>
                    <a:pt x="3562"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18"/>
            <p:cNvSpPr>
              <a:spLocks noChangeArrowheads="1"/>
            </p:cNvSpPr>
            <p:nvPr/>
          </p:nvSpPr>
          <p:spPr bwMode="auto">
            <a:xfrm>
              <a:off x="4068763" y="2070100"/>
              <a:ext cx="881062" cy="1430338"/>
            </a:xfrm>
            <a:custGeom>
              <a:avLst/>
              <a:gdLst>
                <a:gd name="T0" fmla="*/ 2430 w 2449"/>
                <a:gd name="T1" fmla="*/ 890 h 3971"/>
                <a:gd name="T2" fmla="*/ 2430 w 2449"/>
                <a:gd name="T3" fmla="*/ 890 h 3971"/>
                <a:gd name="T4" fmla="*/ 2448 w 2449"/>
                <a:gd name="T5" fmla="*/ 1929 h 3971"/>
                <a:gd name="T6" fmla="*/ 2244 w 2449"/>
                <a:gd name="T7" fmla="*/ 2096 h 3971"/>
                <a:gd name="T8" fmla="*/ 2114 w 2449"/>
                <a:gd name="T9" fmla="*/ 2467 h 3971"/>
                <a:gd name="T10" fmla="*/ 2170 w 2449"/>
                <a:gd name="T11" fmla="*/ 2783 h 3971"/>
                <a:gd name="T12" fmla="*/ 2244 w 2449"/>
                <a:gd name="T13" fmla="*/ 3080 h 3971"/>
                <a:gd name="T14" fmla="*/ 2022 w 2449"/>
                <a:gd name="T15" fmla="*/ 3116 h 3971"/>
                <a:gd name="T16" fmla="*/ 1725 w 2449"/>
                <a:gd name="T17" fmla="*/ 3487 h 3971"/>
                <a:gd name="T18" fmla="*/ 1391 w 2449"/>
                <a:gd name="T19" fmla="*/ 3636 h 3971"/>
                <a:gd name="T20" fmla="*/ 1280 w 2449"/>
                <a:gd name="T21" fmla="*/ 3692 h 3971"/>
                <a:gd name="T22" fmla="*/ 1002 w 2449"/>
                <a:gd name="T23" fmla="*/ 3877 h 3971"/>
                <a:gd name="T24" fmla="*/ 539 w 2449"/>
                <a:gd name="T25" fmla="*/ 3970 h 3971"/>
                <a:gd name="T26" fmla="*/ 464 w 2449"/>
                <a:gd name="T27" fmla="*/ 3803 h 3971"/>
                <a:gd name="T28" fmla="*/ 353 w 2449"/>
                <a:gd name="T29" fmla="*/ 3636 h 3971"/>
                <a:gd name="T30" fmla="*/ 130 w 2449"/>
                <a:gd name="T31" fmla="*/ 3525 h 3971"/>
                <a:gd name="T32" fmla="*/ 204 w 2449"/>
                <a:gd name="T33" fmla="*/ 3357 h 3971"/>
                <a:gd name="T34" fmla="*/ 409 w 2449"/>
                <a:gd name="T35" fmla="*/ 3098 h 3971"/>
                <a:gd name="T36" fmla="*/ 353 w 2449"/>
                <a:gd name="T37" fmla="*/ 2894 h 3971"/>
                <a:gd name="T38" fmla="*/ 353 w 2449"/>
                <a:gd name="T39" fmla="*/ 2745 h 3971"/>
                <a:gd name="T40" fmla="*/ 168 w 2449"/>
                <a:gd name="T41" fmla="*/ 2560 h 3971"/>
                <a:gd name="T42" fmla="*/ 0 w 2449"/>
                <a:gd name="T43" fmla="*/ 2208 h 3971"/>
                <a:gd name="T44" fmla="*/ 93 w 2449"/>
                <a:gd name="T45" fmla="*/ 1985 h 3971"/>
                <a:gd name="T46" fmla="*/ 279 w 2449"/>
                <a:gd name="T47" fmla="*/ 1799 h 3971"/>
                <a:gd name="T48" fmla="*/ 464 w 2449"/>
                <a:gd name="T49" fmla="*/ 1540 h 3971"/>
                <a:gd name="T50" fmla="*/ 464 w 2449"/>
                <a:gd name="T51" fmla="*/ 1206 h 3971"/>
                <a:gd name="T52" fmla="*/ 501 w 2449"/>
                <a:gd name="T53" fmla="*/ 983 h 3971"/>
                <a:gd name="T54" fmla="*/ 464 w 2449"/>
                <a:gd name="T55" fmla="*/ 668 h 3971"/>
                <a:gd name="T56" fmla="*/ 353 w 2449"/>
                <a:gd name="T57" fmla="*/ 483 h 3971"/>
                <a:gd name="T58" fmla="*/ 316 w 2449"/>
                <a:gd name="T59" fmla="*/ 148 h 3971"/>
                <a:gd name="T60" fmla="*/ 501 w 2449"/>
                <a:gd name="T61" fmla="*/ 18 h 3971"/>
                <a:gd name="T62" fmla="*/ 650 w 2449"/>
                <a:gd name="T63" fmla="*/ 37 h 3971"/>
                <a:gd name="T64" fmla="*/ 2430 w 2449"/>
                <a:gd name="T65" fmla="*/ 890 h 3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9" h="3971">
                  <a:moveTo>
                    <a:pt x="2430" y="890"/>
                  </a:moveTo>
                  <a:lnTo>
                    <a:pt x="2430" y="890"/>
                  </a:lnTo>
                  <a:cubicBezTo>
                    <a:pt x="2448" y="1929"/>
                    <a:pt x="2448" y="1929"/>
                    <a:pt x="2448" y="1929"/>
                  </a:cubicBezTo>
                  <a:cubicBezTo>
                    <a:pt x="2448" y="1929"/>
                    <a:pt x="2319" y="1948"/>
                    <a:pt x="2244" y="2096"/>
                  </a:cubicBezTo>
                  <a:cubicBezTo>
                    <a:pt x="2170" y="2226"/>
                    <a:pt x="2096" y="2338"/>
                    <a:pt x="2114" y="2467"/>
                  </a:cubicBezTo>
                  <a:cubicBezTo>
                    <a:pt x="2133" y="2579"/>
                    <a:pt x="2096" y="2634"/>
                    <a:pt x="2170" y="2783"/>
                  </a:cubicBezTo>
                  <a:cubicBezTo>
                    <a:pt x="2244" y="2931"/>
                    <a:pt x="2319" y="3042"/>
                    <a:pt x="2244" y="3080"/>
                  </a:cubicBezTo>
                  <a:cubicBezTo>
                    <a:pt x="2170" y="3135"/>
                    <a:pt x="2077" y="3061"/>
                    <a:pt x="2022" y="3116"/>
                  </a:cubicBezTo>
                  <a:cubicBezTo>
                    <a:pt x="1966" y="3191"/>
                    <a:pt x="1873" y="3376"/>
                    <a:pt x="1725" y="3487"/>
                  </a:cubicBezTo>
                  <a:cubicBezTo>
                    <a:pt x="1577" y="3599"/>
                    <a:pt x="1483" y="3636"/>
                    <a:pt x="1391" y="3636"/>
                  </a:cubicBezTo>
                  <a:cubicBezTo>
                    <a:pt x="1317" y="3654"/>
                    <a:pt x="1298" y="3636"/>
                    <a:pt x="1280" y="3692"/>
                  </a:cubicBezTo>
                  <a:cubicBezTo>
                    <a:pt x="1261" y="3766"/>
                    <a:pt x="1112" y="3840"/>
                    <a:pt x="1002" y="3877"/>
                  </a:cubicBezTo>
                  <a:cubicBezTo>
                    <a:pt x="872" y="3933"/>
                    <a:pt x="539" y="3970"/>
                    <a:pt x="539" y="3970"/>
                  </a:cubicBezTo>
                  <a:cubicBezTo>
                    <a:pt x="539" y="3970"/>
                    <a:pt x="483" y="3858"/>
                    <a:pt x="464" y="3803"/>
                  </a:cubicBezTo>
                  <a:cubicBezTo>
                    <a:pt x="445" y="3766"/>
                    <a:pt x="427" y="3673"/>
                    <a:pt x="353" y="3636"/>
                  </a:cubicBezTo>
                  <a:cubicBezTo>
                    <a:pt x="260" y="3599"/>
                    <a:pt x="149" y="3562"/>
                    <a:pt x="130" y="3525"/>
                  </a:cubicBezTo>
                  <a:cubicBezTo>
                    <a:pt x="93" y="3487"/>
                    <a:pt x="56" y="3395"/>
                    <a:pt x="204" y="3357"/>
                  </a:cubicBezTo>
                  <a:cubicBezTo>
                    <a:pt x="371" y="3321"/>
                    <a:pt x="445" y="3191"/>
                    <a:pt x="409" y="3098"/>
                  </a:cubicBezTo>
                  <a:cubicBezTo>
                    <a:pt x="371" y="3005"/>
                    <a:pt x="334" y="2931"/>
                    <a:pt x="353" y="2894"/>
                  </a:cubicBezTo>
                  <a:cubicBezTo>
                    <a:pt x="371" y="2875"/>
                    <a:pt x="445" y="2801"/>
                    <a:pt x="353" y="2745"/>
                  </a:cubicBezTo>
                  <a:cubicBezTo>
                    <a:pt x="279" y="2709"/>
                    <a:pt x="223" y="2653"/>
                    <a:pt x="168" y="2560"/>
                  </a:cubicBezTo>
                  <a:cubicBezTo>
                    <a:pt x="130" y="2467"/>
                    <a:pt x="0" y="2208"/>
                    <a:pt x="0" y="2208"/>
                  </a:cubicBezTo>
                  <a:cubicBezTo>
                    <a:pt x="0" y="2208"/>
                    <a:pt x="56" y="2041"/>
                    <a:pt x="93" y="1985"/>
                  </a:cubicBezTo>
                  <a:cubicBezTo>
                    <a:pt x="130" y="1948"/>
                    <a:pt x="186" y="1855"/>
                    <a:pt x="279" y="1799"/>
                  </a:cubicBezTo>
                  <a:cubicBezTo>
                    <a:pt x="353" y="1744"/>
                    <a:pt x="445" y="1596"/>
                    <a:pt x="464" y="1540"/>
                  </a:cubicBezTo>
                  <a:cubicBezTo>
                    <a:pt x="483" y="1484"/>
                    <a:pt x="464" y="1206"/>
                    <a:pt x="464" y="1206"/>
                  </a:cubicBezTo>
                  <a:cubicBezTo>
                    <a:pt x="464" y="1206"/>
                    <a:pt x="483" y="1002"/>
                    <a:pt x="501" y="983"/>
                  </a:cubicBezTo>
                  <a:cubicBezTo>
                    <a:pt x="501" y="965"/>
                    <a:pt x="520" y="760"/>
                    <a:pt x="464" y="668"/>
                  </a:cubicBezTo>
                  <a:cubicBezTo>
                    <a:pt x="409" y="575"/>
                    <a:pt x="371" y="557"/>
                    <a:pt x="353" y="483"/>
                  </a:cubicBezTo>
                  <a:cubicBezTo>
                    <a:pt x="353" y="483"/>
                    <a:pt x="390" y="204"/>
                    <a:pt x="316" y="148"/>
                  </a:cubicBezTo>
                  <a:cubicBezTo>
                    <a:pt x="316" y="148"/>
                    <a:pt x="464" y="37"/>
                    <a:pt x="501" y="18"/>
                  </a:cubicBezTo>
                  <a:cubicBezTo>
                    <a:pt x="539" y="18"/>
                    <a:pt x="575" y="0"/>
                    <a:pt x="650" y="37"/>
                  </a:cubicBezTo>
                  <a:cubicBezTo>
                    <a:pt x="705" y="74"/>
                    <a:pt x="2319" y="872"/>
                    <a:pt x="2430" y="89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19"/>
            <p:cNvSpPr>
              <a:spLocks noChangeArrowheads="1"/>
            </p:cNvSpPr>
            <p:nvPr/>
          </p:nvSpPr>
          <p:spPr bwMode="auto">
            <a:xfrm>
              <a:off x="3113088" y="2957513"/>
              <a:ext cx="1008062" cy="841375"/>
            </a:xfrm>
            <a:custGeom>
              <a:avLst/>
              <a:gdLst>
                <a:gd name="T0" fmla="*/ 1428 w 2802"/>
                <a:gd name="T1" fmla="*/ 2226 h 2339"/>
                <a:gd name="T2" fmla="*/ 1428 w 2802"/>
                <a:gd name="T3" fmla="*/ 2226 h 2339"/>
                <a:gd name="T4" fmla="*/ 1484 w 2802"/>
                <a:gd name="T5" fmla="*/ 2133 h 2339"/>
                <a:gd name="T6" fmla="*/ 1558 w 2802"/>
                <a:gd name="T7" fmla="*/ 1892 h 2339"/>
                <a:gd name="T8" fmla="*/ 1818 w 2802"/>
                <a:gd name="T9" fmla="*/ 1688 h 2339"/>
                <a:gd name="T10" fmla="*/ 2189 w 2802"/>
                <a:gd name="T11" fmla="*/ 1651 h 2339"/>
                <a:gd name="T12" fmla="*/ 2485 w 2802"/>
                <a:gd name="T13" fmla="*/ 1076 h 2339"/>
                <a:gd name="T14" fmla="*/ 2541 w 2802"/>
                <a:gd name="T15" fmla="*/ 946 h 2339"/>
                <a:gd name="T16" fmla="*/ 2652 w 2802"/>
                <a:gd name="T17" fmla="*/ 742 h 2339"/>
                <a:gd name="T18" fmla="*/ 2652 w 2802"/>
                <a:gd name="T19" fmla="*/ 649 h 2339"/>
                <a:gd name="T20" fmla="*/ 2801 w 2802"/>
                <a:gd name="T21" fmla="*/ 445 h 2339"/>
                <a:gd name="T22" fmla="*/ 2782 w 2802"/>
                <a:gd name="T23" fmla="*/ 297 h 2339"/>
                <a:gd name="T24" fmla="*/ 2467 w 2802"/>
                <a:gd name="T25" fmla="*/ 19 h 2339"/>
                <a:gd name="T26" fmla="*/ 2355 w 2802"/>
                <a:gd name="T27" fmla="*/ 112 h 2339"/>
                <a:gd name="T28" fmla="*/ 2078 w 2802"/>
                <a:gd name="T29" fmla="*/ 112 h 2339"/>
                <a:gd name="T30" fmla="*/ 1873 w 2802"/>
                <a:gd name="T31" fmla="*/ 93 h 2339"/>
                <a:gd name="T32" fmla="*/ 1725 w 2802"/>
                <a:gd name="T33" fmla="*/ 242 h 2339"/>
                <a:gd name="T34" fmla="*/ 1539 w 2802"/>
                <a:gd name="T35" fmla="*/ 242 h 2339"/>
                <a:gd name="T36" fmla="*/ 1131 w 2802"/>
                <a:gd name="T37" fmla="*/ 93 h 2339"/>
                <a:gd name="T38" fmla="*/ 927 w 2802"/>
                <a:gd name="T39" fmla="*/ 112 h 2339"/>
                <a:gd name="T40" fmla="*/ 760 w 2802"/>
                <a:gd name="T41" fmla="*/ 19 h 2339"/>
                <a:gd name="T42" fmla="*/ 556 w 2802"/>
                <a:gd name="T43" fmla="*/ 19 h 2339"/>
                <a:gd name="T44" fmla="*/ 408 w 2802"/>
                <a:gd name="T45" fmla="*/ 148 h 2339"/>
                <a:gd name="T46" fmla="*/ 204 w 2802"/>
                <a:gd name="T47" fmla="*/ 427 h 2339"/>
                <a:gd name="T48" fmla="*/ 241 w 2802"/>
                <a:gd name="T49" fmla="*/ 613 h 2339"/>
                <a:gd name="T50" fmla="*/ 278 w 2802"/>
                <a:gd name="T51" fmla="*/ 687 h 2339"/>
                <a:gd name="T52" fmla="*/ 129 w 2802"/>
                <a:gd name="T53" fmla="*/ 1058 h 2339"/>
                <a:gd name="T54" fmla="*/ 74 w 2802"/>
                <a:gd name="T55" fmla="*/ 1225 h 2339"/>
                <a:gd name="T56" fmla="*/ 18 w 2802"/>
                <a:gd name="T57" fmla="*/ 1429 h 2339"/>
                <a:gd name="T58" fmla="*/ 18 w 2802"/>
                <a:gd name="T59" fmla="*/ 1855 h 2339"/>
                <a:gd name="T60" fmla="*/ 278 w 2802"/>
                <a:gd name="T61" fmla="*/ 1818 h 2339"/>
                <a:gd name="T62" fmla="*/ 482 w 2802"/>
                <a:gd name="T63" fmla="*/ 1892 h 2339"/>
                <a:gd name="T64" fmla="*/ 594 w 2802"/>
                <a:gd name="T65" fmla="*/ 2003 h 2339"/>
                <a:gd name="T66" fmla="*/ 630 w 2802"/>
                <a:gd name="T67" fmla="*/ 2097 h 2339"/>
                <a:gd name="T68" fmla="*/ 723 w 2802"/>
                <a:gd name="T69" fmla="*/ 2097 h 2339"/>
                <a:gd name="T70" fmla="*/ 760 w 2802"/>
                <a:gd name="T71" fmla="*/ 2226 h 2339"/>
                <a:gd name="T72" fmla="*/ 927 w 2802"/>
                <a:gd name="T73" fmla="*/ 2300 h 2339"/>
                <a:gd name="T74" fmla="*/ 1057 w 2802"/>
                <a:gd name="T75" fmla="*/ 2319 h 2339"/>
                <a:gd name="T76" fmla="*/ 1094 w 2802"/>
                <a:gd name="T77" fmla="*/ 2282 h 2339"/>
                <a:gd name="T78" fmla="*/ 1317 w 2802"/>
                <a:gd name="T79" fmla="*/ 2263 h 2339"/>
                <a:gd name="T80" fmla="*/ 1428 w 2802"/>
                <a:gd name="T81" fmla="*/ 2226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2" h="2339">
                  <a:moveTo>
                    <a:pt x="1428" y="2226"/>
                  </a:moveTo>
                  <a:lnTo>
                    <a:pt x="1428" y="2226"/>
                  </a:lnTo>
                  <a:cubicBezTo>
                    <a:pt x="1428" y="2226"/>
                    <a:pt x="1428" y="2226"/>
                    <a:pt x="1484" y="2133"/>
                  </a:cubicBezTo>
                  <a:cubicBezTo>
                    <a:pt x="1558" y="2022"/>
                    <a:pt x="1539" y="1985"/>
                    <a:pt x="1558" y="1892"/>
                  </a:cubicBezTo>
                  <a:cubicBezTo>
                    <a:pt x="1595" y="1818"/>
                    <a:pt x="1651" y="1670"/>
                    <a:pt x="1818" y="1688"/>
                  </a:cubicBezTo>
                  <a:cubicBezTo>
                    <a:pt x="1966" y="1688"/>
                    <a:pt x="2096" y="1837"/>
                    <a:pt x="2189" y="1651"/>
                  </a:cubicBezTo>
                  <a:cubicBezTo>
                    <a:pt x="2300" y="1466"/>
                    <a:pt x="2467" y="1150"/>
                    <a:pt x="2485" y="1076"/>
                  </a:cubicBezTo>
                  <a:cubicBezTo>
                    <a:pt x="2523" y="1020"/>
                    <a:pt x="2504" y="984"/>
                    <a:pt x="2541" y="946"/>
                  </a:cubicBezTo>
                  <a:cubicBezTo>
                    <a:pt x="2597" y="890"/>
                    <a:pt x="2671" y="798"/>
                    <a:pt x="2652" y="742"/>
                  </a:cubicBezTo>
                  <a:cubicBezTo>
                    <a:pt x="2634" y="705"/>
                    <a:pt x="2597" y="687"/>
                    <a:pt x="2652" y="649"/>
                  </a:cubicBezTo>
                  <a:cubicBezTo>
                    <a:pt x="2690" y="613"/>
                    <a:pt x="2801" y="501"/>
                    <a:pt x="2801" y="445"/>
                  </a:cubicBezTo>
                  <a:cubicBezTo>
                    <a:pt x="2801" y="408"/>
                    <a:pt x="2782" y="316"/>
                    <a:pt x="2782" y="297"/>
                  </a:cubicBezTo>
                  <a:cubicBezTo>
                    <a:pt x="2764" y="278"/>
                    <a:pt x="2523" y="0"/>
                    <a:pt x="2467" y="19"/>
                  </a:cubicBezTo>
                  <a:cubicBezTo>
                    <a:pt x="2467" y="19"/>
                    <a:pt x="2393" y="93"/>
                    <a:pt x="2355" y="112"/>
                  </a:cubicBezTo>
                  <a:cubicBezTo>
                    <a:pt x="2300" y="112"/>
                    <a:pt x="2189" y="148"/>
                    <a:pt x="2078" y="112"/>
                  </a:cubicBezTo>
                  <a:cubicBezTo>
                    <a:pt x="1984" y="74"/>
                    <a:pt x="1873" y="93"/>
                    <a:pt x="1873" y="93"/>
                  </a:cubicBezTo>
                  <a:cubicBezTo>
                    <a:pt x="1873" y="93"/>
                    <a:pt x="1781" y="112"/>
                    <a:pt x="1725" y="242"/>
                  </a:cubicBezTo>
                  <a:cubicBezTo>
                    <a:pt x="1725" y="242"/>
                    <a:pt x="1707" y="316"/>
                    <a:pt x="1539" y="242"/>
                  </a:cubicBezTo>
                  <a:cubicBezTo>
                    <a:pt x="1391" y="167"/>
                    <a:pt x="1187" y="93"/>
                    <a:pt x="1131" y="93"/>
                  </a:cubicBezTo>
                  <a:cubicBezTo>
                    <a:pt x="1057" y="93"/>
                    <a:pt x="965" y="112"/>
                    <a:pt x="927" y="112"/>
                  </a:cubicBezTo>
                  <a:cubicBezTo>
                    <a:pt x="890" y="112"/>
                    <a:pt x="797" y="37"/>
                    <a:pt x="760" y="19"/>
                  </a:cubicBezTo>
                  <a:cubicBezTo>
                    <a:pt x="742" y="0"/>
                    <a:pt x="594" y="0"/>
                    <a:pt x="556" y="19"/>
                  </a:cubicBezTo>
                  <a:cubicBezTo>
                    <a:pt x="500" y="56"/>
                    <a:pt x="426" y="130"/>
                    <a:pt x="408" y="148"/>
                  </a:cubicBezTo>
                  <a:cubicBezTo>
                    <a:pt x="371" y="186"/>
                    <a:pt x="204" y="371"/>
                    <a:pt x="204" y="427"/>
                  </a:cubicBezTo>
                  <a:cubicBezTo>
                    <a:pt x="241" y="613"/>
                    <a:pt x="241" y="613"/>
                    <a:pt x="241" y="613"/>
                  </a:cubicBezTo>
                  <a:cubicBezTo>
                    <a:pt x="241" y="613"/>
                    <a:pt x="278" y="649"/>
                    <a:pt x="278" y="687"/>
                  </a:cubicBezTo>
                  <a:cubicBezTo>
                    <a:pt x="278" y="705"/>
                    <a:pt x="241" y="872"/>
                    <a:pt x="129" y="1058"/>
                  </a:cubicBezTo>
                  <a:cubicBezTo>
                    <a:pt x="129" y="1058"/>
                    <a:pt x="93" y="1206"/>
                    <a:pt x="74" y="1225"/>
                  </a:cubicBezTo>
                  <a:cubicBezTo>
                    <a:pt x="55" y="1243"/>
                    <a:pt x="18" y="1391"/>
                    <a:pt x="18" y="1429"/>
                  </a:cubicBezTo>
                  <a:cubicBezTo>
                    <a:pt x="18" y="1447"/>
                    <a:pt x="0" y="1818"/>
                    <a:pt x="18" y="1855"/>
                  </a:cubicBezTo>
                  <a:cubicBezTo>
                    <a:pt x="18" y="1855"/>
                    <a:pt x="167" y="1800"/>
                    <a:pt x="278" y="1818"/>
                  </a:cubicBezTo>
                  <a:cubicBezTo>
                    <a:pt x="371" y="1837"/>
                    <a:pt x="445" y="1837"/>
                    <a:pt x="482" y="1892"/>
                  </a:cubicBezTo>
                  <a:cubicBezTo>
                    <a:pt x="538" y="1967"/>
                    <a:pt x="594" y="1948"/>
                    <a:pt x="594" y="2003"/>
                  </a:cubicBezTo>
                  <a:cubicBezTo>
                    <a:pt x="594" y="2059"/>
                    <a:pt x="594" y="2097"/>
                    <a:pt x="630" y="2097"/>
                  </a:cubicBezTo>
                  <a:cubicBezTo>
                    <a:pt x="668" y="2097"/>
                    <a:pt x="723" y="2078"/>
                    <a:pt x="723" y="2097"/>
                  </a:cubicBezTo>
                  <a:cubicBezTo>
                    <a:pt x="742" y="2133"/>
                    <a:pt x="723" y="2208"/>
                    <a:pt x="760" y="2226"/>
                  </a:cubicBezTo>
                  <a:cubicBezTo>
                    <a:pt x="797" y="2263"/>
                    <a:pt x="835" y="2300"/>
                    <a:pt x="927" y="2300"/>
                  </a:cubicBezTo>
                  <a:cubicBezTo>
                    <a:pt x="1001" y="2319"/>
                    <a:pt x="1039" y="2338"/>
                    <a:pt x="1057" y="2319"/>
                  </a:cubicBezTo>
                  <a:cubicBezTo>
                    <a:pt x="1076" y="2282"/>
                    <a:pt x="1039" y="2263"/>
                    <a:pt x="1094" y="2282"/>
                  </a:cubicBezTo>
                  <a:cubicBezTo>
                    <a:pt x="1168" y="2300"/>
                    <a:pt x="1242" y="2263"/>
                    <a:pt x="1317" y="2263"/>
                  </a:cubicBezTo>
                  <a:cubicBezTo>
                    <a:pt x="1372" y="2282"/>
                    <a:pt x="1372" y="2282"/>
                    <a:pt x="1428" y="22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20"/>
            <p:cNvSpPr>
              <a:spLocks noChangeArrowheads="1"/>
            </p:cNvSpPr>
            <p:nvPr/>
          </p:nvSpPr>
          <p:spPr bwMode="auto">
            <a:xfrm>
              <a:off x="3714750" y="3967163"/>
              <a:ext cx="193675" cy="120650"/>
            </a:xfrm>
            <a:custGeom>
              <a:avLst/>
              <a:gdLst>
                <a:gd name="T0" fmla="*/ 112 w 539"/>
                <a:gd name="T1" fmla="*/ 56 h 335"/>
                <a:gd name="T2" fmla="*/ 112 w 539"/>
                <a:gd name="T3" fmla="*/ 56 h 335"/>
                <a:gd name="T4" fmla="*/ 56 w 539"/>
                <a:gd name="T5" fmla="*/ 186 h 335"/>
                <a:gd name="T6" fmla="*/ 0 w 539"/>
                <a:gd name="T7" fmla="*/ 279 h 335"/>
                <a:gd name="T8" fmla="*/ 93 w 539"/>
                <a:gd name="T9" fmla="*/ 334 h 335"/>
                <a:gd name="T10" fmla="*/ 353 w 539"/>
                <a:gd name="T11" fmla="*/ 315 h 335"/>
                <a:gd name="T12" fmla="*/ 483 w 539"/>
                <a:gd name="T13" fmla="*/ 297 h 335"/>
                <a:gd name="T14" fmla="*/ 501 w 539"/>
                <a:gd name="T15" fmla="*/ 186 h 335"/>
                <a:gd name="T16" fmla="*/ 445 w 539"/>
                <a:gd name="T17" fmla="*/ 74 h 335"/>
                <a:gd name="T18" fmla="*/ 112 w 539"/>
                <a:gd name="T19"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335">
                  <a:moveTo>
                    <a:pt x="112" y="56"/>
                  </a:moveTo>
                  <a:lnTo>
                    <a:pt x="112" y="56"/>
                  </a:lnTo>
                  <a:cubicBezTo>
                    <a:pt x="112" y="56"/>
                    <a:pt x="93" y="149"/>
                    <a:pt x="56" y="186"/>
                  </a:cubicBezTo>
                  <a:cubicBezTo>
                    <a:pt x="38" y="223"/>
                    <a:pt x="0" y="223"/>
                    <a:pt x="0" y="279"/>
                  </a:cubicBezTo>
                  <a:cubicBezTo>
                    <a:pt x="0" y="315"/>
                    <a:pt x="19" y="334"/>
                    <a:pt x="93" y="334"/>
                  </a:cubicBezTo>
                  <a:cubicBezTo>
                    <a:pt x="167" y="334"/>
                    <a:pt x="297" y="315"/>
                    <a:pt x="353" y="315"/>
                  </a:cubicBezTo>
                  <a:cubicBezTo>
                    <a:pt x="409" y="315"/>
                    <a:pt x="464" y="334"/>
                    <a:pt x="483" y="297"/>
                  </a:cubicBezTo>
                  <a:cubicBezTo>
                    <a:pt x="483" y="241"/>
                    <a:pt x="464" y="241"/>
                    <a:pt x="501" y="186"/>
                  </a:cubicBezTo>
                  <a:cubicBezTo>
                    <a:pt x="538" y="112"/>
                    <a:pt x="501" y="74"/>
                    <a:pt x="445" y="74"/>
                  </a:cubicBezTo>
                  <a:cubicBezTo>
                    <a:pt x="390" y="74"/>
                    <a:pt x="130" y="0"/>
                    <a:pt x="112"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21"/>
            <p:cNvSpPr>
              <a:spLocks noChangeArrowheads="1"/>
            </p:cNvSpPr>
            <p:nvPr/>
          </p:nvSpPr>
          <p:spPr bwMode="auto">
            <a:xfrm>
              <a:off x="3627438" y="2865438"/>
              <a:ext cx="708025" cy="1149350"/>
            </a:xfrm>
            <a:custGeom>
              <a:avLst/>
              <a:gdLst>
                <a:gd name="T0" fmla="*/ 1763 w 1967"/>
                <a:gd name="T1" fmla="*/ 1762 h 3191"/>
                <a:gd name="T2" fmla="*/ 1763 w 1967"/>
                <a:gd name="T3" fmla="*/ 1762 h 3191"/>
                <a:gd name="T4" fmla="*/ 1651 w 1967"/>
                <a:gd name="T5" fmla="*/ 1985 h 3191"/>
                <a:gd name="T6" fmla="*/ 1503 w 1967"/>
                <a:gd name="T7" fmla="*/ 2262 h 3191"/>
                <a:gd name="T8" fmla="*/ 1614 w 1967"/>
                <a:gd name="T9" fmla="*/ 2467 h 3191"/>
                <a:gd name="T10" fmla="*/ 1651 w 1967"/>
                <a:gd name="T11" fmla="*/ 2652 h 3191"/>
                <a:gd name="T12" fmla="*/ 1855 w 1967"/>
                <a:gd name="T13" fmla="*/ 2875 h 3191"/>
                <a:gd name="T14" fmla="*/ 1892 w 1967"/>
                <a:gd name="T15" fmla="*/ 3079 h 3191"/>
                <a:gd name="T16" fmla="*/ 1744 w 1967"/>
                <a:gd name="T17" fmla="*/ 3172 h 3191"/>
                <a:gd name="T18" fmla="*/ 761 w 1967"/>
                <a:gd name="T19" fmla="*/ 3172 h 3191"/>
                <a:gd name="T20" fmla="*/ 650 w 1967"/>
                <a:gd name="T21" fmla="*/ 3134 h 3191"/>
                <a:gd name="T22" fmla="*/ 445 w 1967"/>
                <a:gd name="T23" fmla="*/ 3098 h 3191"/>
                <a:gd name="T24" fmla="*/ 353 w 1967"/>
                <a:gd name="T25" fmla="*/ 3116 h 3191"/>
                <a:gd name="T26" fmla="*/ 353 w 1967"/>
                <a:gd name="T27" fmla="*/ 3023 h 3191"/>
                <a:gd name="T28" fmla="*/ 315 w 1967"/>
                <a:gd name="T29" fmla="*/ 2856 h 3191"/>
                <a:gd name="T30" fmla="*/ 315 w 1967"/>
                <a:gd name="T31" fmla="*/ 2801 h 3191"/>
                <a:gd name="T32" fmla="*/ 279 w 1967"/>
                <a:gd name="T33" fmla="*/ 2727 h 3191"/>
                <a:gd name="T34" fmla="*/ 241 w 1967"/>
                <a:gd name="T35" fmla="*/ 2689 h 3191"/>
                <a:gd name="T36" fmla="*/ 185 w 1967"/>
                <a:gd name="T37" fmla="*/ 2671 h 3191"/>
                <a:gd name="T38" fmla="*/ 111 w 1967"/>
                <a:gd name="T39" fmla="*/ 2652 h 3191"/>
                <a:gd name="T40" fmla="*/ 56 w 1967"/>
                <a:gd name="T41" fmla="*/ 2578 h 3191"/>
                <a:gd name="T42" fmla="*/ 0 w 1967"/>
                <a:gd name="T43" fmla="*/ 2485 h 3191"/>
                <a:gd name="T44" fmla="*/ 37 w 1967"/>
                <a:gd name="T45" fmla="*/ 2430 h 3191"/>
                <a:gd name="T46" fmla="*/ 130 w 1967"/>
                <a:gd name="T47" fmla="*/ 2262 h 3191"/>
                <a:gd name="T48" fmla="*/ 204 w 1967"/>
                <a:gd name="T49" fmla="*/ 2021 h 3191"/>
                <a:gd name="T50" fmla="*/ 464 w 1967"/>
                <a:gd name="T51" fmla="*/ 1947 h 3191"/>
                <a:gd name="T52" fmla="*/ 631 w 1967"/>
                <a:gd name="T53" fmla="*/ 2003 h 3191"/>
                <a:gd name="T54" fmla="*/ 835 w 1967"/>
                <a:gd name="T55" fmla="*/ 1799 h 3191"/>
                <a:gd name="T56" fmla="*/ 1021 w 1967"/>
                <a:gd name="T57" fmla="*/ 1428 h 3191"/>
                <a:gd name="T58" fmla="*/ 1076 w 1967"/>
                <a:gd name="T59" fmla="*/ 1261 h 3191"/>
                <a:gd name="T60" fmla="*/ 1095 w 1967"/>
                <a:gd name="T61" fmla="*/ 1224 h 3191"/>
                <a:gd name="T62" fmla="*/ 1206 w 1967"/>
                <a:gd name="T63" fmla="*/ 1094 h 3191"/>
                <a:gd name="T64" fmla="*/ 1206 w 1967"/>
                <a:gd name="T65" fmla="*/ 946 h 3191"/>
                <a:gd name="T66" fmla="*/ 1298 w 1967"/>
                <a:gd name="T67" fmla="*/ 816 h 3191"/>
                <a:gd name="T68" fmla="*/ 1373 w 1967"/>
                <a:gd name="T69" fmla="*/ 704 h 3191"/>
                <a:gd name="T70" fmla="*/ 1354 w 1967"/>
                <a:gd name="T71" fmla="*/ 537 h 3191"/>
                <a:gd name="T72" fmla="*/ 1187 w 1967"/>
                <a:gd name="T73" fmla="*/ 371 h 3191"/>
                <a:gd name="T74" fmla="*/ 1039 w 1967"/>
                <a:gd name="T75" fmla="*/ 278 h 3191"/>
                <a:gd name="T76" fmla="*/ 1224 w 1967"/>
                <a:gd name="T77" fmla="*/ 0 h 3191"/>
                <a:gd name="T78" fmla="*/ 1410 w 1967"/>
                <a:gd name="T79" fmla="*/ 389 h 3191"/>
                <a:gd name="T80" fmla="*/ 1577 w 1967"/>
                <a:gd name="T81" fmla="*/ 537 h 3191"/>
                <a:gd name="T82" fmla="*/ 1595 w 1967"/>
                <a:gd name="T83" fmla="*/ 649 h 3191"/>
                <a:gd name="T84" fmla="*/ 1577 w 1967"/>
                <a:gd name="T85" fmla="*/ 760 h 3191"/>
                <a:gd name="T86" fmla="*/ 1633 w 1967"/>
                <a:gd name="T87" fmla="*/ 983 h 3191"/>
                <a:gd name="T88" fmla="*/ 1484 w 1967"/>
                <a:gd name="T89" fmla="*/ 1149 h 3191"/>
                <a:gd name="T90" fmla="*/ 1336 w 1967"/>
                <a:gd name="T91" fmla="*/ 1205 h 3191"/>
                <a:gd name="T92" fmla="*/ 1428 w 1967"/>
                <a:gd name="T93" fmla="*/ 1372 h 3191"/>
                <a:gd name="T94" fmla="*/ 1688 w 1967"/>
                <a:gd name="T95" fmla="*/ 1576 h 3191"/>
                <a:gd name="T96" fmla="*/ 1763 w 1967"/>
                <a:gd name="T97" fmla="*/ 1762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7" h="3191">
                  <a:moveTo>
                    <a:pt x="1763" y="1762"/>
                  </a:moveTo>
                  <a:lnTo>
                    <a:pt x="1763" y="1762"/>
                  </a:lnTo>
                  <a:cubicBezTo>
                    <a:pt x="1763" y="1762"/>
                    <a:pt x="1688" y="1910"/>
                    <a:pt x="1651" y="1985"/>
                  </a:cubicBezTo>
                  <a:cubicBezTo>
                    <a:pt x="1614" y="2059"/>
                    <a:pt x="1484" y="2151"/>
                    <a:pt x="1503" y="2262"/>
                  </a:cubicBezTo>
                  <a:cubicBezTo>
                    <a:pt x="1540" y="2374"/>
                    <a:pt x="1577" y="2356"/>
                    <a:pt x="1614" y="2467"/>
                  </a:cubicBezTo>
                  <a:cubicBezTo>
                    <a:pt x="1633" y="2578"/>
                    <a:pt x="1558" y="2559"/>
                    <a:pt x="1651" y="2652"/>
                  </a:cubicBezTo>
                  <a:cubicBezTo>
                    <a:pt x="1725" y="2727"/>
                    <a:pt x="1818" y="2819"/>
                    <a:pt x="1855" y="2875"/>
                  </a:cubicBezTo>
                  <a:cubicBezTo>
                    <a:pt x="1911" y="2912"/>
                    <a:pt x="1966" y="2986"/>
                    <a:pt x="1892" y="3079"/>
                  </a:cubicBezTo>
                  <a:cubicBezTo>
                    <a:pt x="1837" y="3153"/>
                    <a:pt x="1855" y="3190"/>
                    <a:pt x="1744" y="3172"/>
                  </a:cubicBezTo>
                  <a:cubicBezTo>
                    <a:pt x="1614" y="3172"/>
                    <a:pt x="872" y="3098"/>
                    <a:pt x="761" y="3172"/>
                  </a:cubicBezTo>
                  <a:cubicBezTo>
                    <a:pt x="761" y="3172"/>
                    <a:pt x="724" y="3134"/>
                    <a:pt x="650" y="3134"/>
                  </a:cubicBezTo>
                  <a:cubicBezTo>
                    <a:pt x="556" y="3134"/>
                    <a:pt x="464" y="3098"/>
                    <a:pt x="445" y="3098"/>
                  </a:cubicBezTo>
                  <a:cubicBezTo>
                    <a:pt x="427" y="3098"/>
                    <a:pt x="353" y="3116"/>
                    <a:pt x="353" y="3116"/>
                  </a:cubicBezTo>
                  <a:cubicBezTo>
                    <a:pt x="353" y="3116"/>
                    <a:pt x="353" y="3060"/>
                    <a:pt x="353" y="3023"/>
                  </a:cubicBezTo>
                  <a:cubicBezTo>
                    <a:pt x="353" y="2968"/>
                    <a:pt x="334" y="2893"/>
                    <a:pt x="315" y="2856"/>
                  </a:cubicBezTo>
                  <a:cubicBezTo>
                    <a:pt x="315" y="2838"/>
                    <a:pt x="315" y="2838"/>
                    <a:pt x="315" y="2801"/>
                  </a:cubicBezTo>
                  <a:cubicBezTo>
                    <a:pt x="315" y="2763"/>
                    <a:pt x="315" y="2727"/>
                    <a:pt x="279" y="2727"/>
                  </a:cubicBezTo>
                  <a:cubicBezTo>
                    <a:pt x="241" y="2727"/>
                    <a:pt x="260" y="2727"/>
                    <a:pt x="241" y="2689"/>
                  </a:cubicBezTo>
                  <a:cubicBezTo>
                    <a:pt x="223" y="2652"/>
                    <a:pt x="223" y="2652"/>
                    <a:pt x="185" y="2671"/>
                  </a:cubicBezTo>
                  <a:cubicBezTo>
                    <a:pt x="167" y="2689"/>
                    <a:pt x="149" y="2689"/>
                    <a:pt x="111" y="2652"/>
                  </a:cubicBezTo>
                  <a:cubicBezTo>
                    <a:pt x="93" y="2615"/>
                    <a:pt x="93" y="2615"/>
                    <a:pt x="56" y="2578"/>
                  </a:cubicBezTo>
                  <a:cubicBezTo>
                    <a:pt x="37" y="2541"/>
                    <a:pt x="0" y="2485"/>
                    <a:pt x="0" y="2485"/>
                  </a:cubicBezTo>
                  <a:cubicBezTo>
                    <a:pt x="0" y="2485"/>
                    <a:pt x="19" y="2448"/>
                    <a:pt x="37" y="2430"/>
                  </a:cubicBezTo>
                  <a:cubicBezTo>
                    <a:pt x="56" y="2392"/>
                    <a:pt x="111" y="2318"/>
                    <a:pt x="130" y="2262"/>
                  </a:cubicBezTo>
                  <a:cubicBezTo>
                    <a:pt x="130" y="2207"/>
                    <a:pt x="130" y="2077"/>
                    <a:pt x="204" y="2021"/>
                  </a:cubicBezTo>
                  <a:cubicBezTo>
                    <a:pt x="260" y="1966"/>
                    <a:pt x="334" y="1891"/>
                    <a:pt x="464" y="1947"/>
                  </a:cubicBezTo>
                  <a:cubicBezTo>
                    <a:pt x="594" y="1985"/>
                    <a:pt x="556" y="2003"/>
                    <a:pt x="631" y="2003"/>
                  </a:cubicBezTo>
                  <a:cubicBezTo>
                    <a:pt x="686" y="2003"/>
                    <a:pt x="724" y="2003"/>
                    <a:pt x="835" y="1799"/>
                  </a:cubicBezTo>
                  <a:cubicBezTo>
                    <a:pt x="927" y="1595"/>
                    <a:pt x="1021" y="1428"/>
                    <a:pt x="1021" y="1428"/>
                  </a:cubicBezTo>
                  <a:cubicBezTo>
                    <a:pt x="1021" y="1428"/>
                    <a:pt x="1076" y="1279"/>
                    <a:pt x="1076" y="1261"/>
                  </a:cubicBezTo>
                  <a:cubicBezTo>
                    <a:pt x="1095" y="1243"/>
                    <a:pt x="1095" y="1224"/>
                    <a:pt x="1095" y="1224"/>
                  </a:cubicBezTo>
                  <a:cubicBezTo>
                    <a:pt x="1095" y="1224"/>
                    <a:pt x="1169" y="1131"/>
                    <a:pt x="1206" y="1094"/>
                  </a:cubicBezTo>
                  <a:cubicBezTo>
                    <a:pt x="1224" y="1057"/>
                    <a:pt x="1243" y="1020"/>
                    <a:pt x="1206" y="946"/>
                  </a:cubicBezTo>
                  <a:cubicBezTo>
                    <a:pt x="1206" y="946"/>
                    <a:pt x="1206" y="908"/>
                    <a:pt x="1298" y="816"/>
                  </a:cubicBezTo>
                  <a:cubicBezTo>
                    <a:pt x="1298" y="816"/>
                    <a:pt x="1373" y="742"/>
                    <a:pt x="1373" y="704"/>
                  </a:cubicBezTo>
                  <a:cubicBezTo>
                    <a:pt x="1392" y="686"/>
                    <a:pt x="1392" y="593"/>
                    <a:pt x="1354" y="537"/>
                  </a:cubicBezTo>
                  <a:cubicBezTo>
                    <a:pt x="1317" y="501"/>
                    <a:pt x="1187" y="371"/>
                    <a:pt x="1187" y="371"/>
                  </a:cubicBezTo>
                  <a:cubicBezTo>
                    <a:pt x="1039" y="278"/>
                    <a:pt x="1039" y="278"/>
                    <a:pt x="1039" y="278"/>
                  </a:cubicBezTo>
                  <a:cubicBezTo>
                    <a:pt x="1039" y="278"/>
                    <a:pt x="1224" y="55"/>
                    <a:pt x="1224" y="0"/>
                  </a:cubicBezTo>
                  <a:cubicBezTo>
                    <a:pt x="1224" y="0"/>
                    <a:pt x="1373" y="333"/>
                    <a:pt x="1410" y="389"/>
                  </a:cubicBezTo>
                  <a:cubicBezTo>
                    <a:pt x="1447" y="426"/>
                    <a:pt x="1521" y="519"/>
                    <a:pt x="1577" y="537"/>
                  </a:cubicBezTo>
                  <a:cubicBezTo>
                    <a:pt x="1651" y="575"/>
                    <a:pt x="1633" y="630"/>
                    <a:pt x="1595" y="649"/>
                  </a:cubicBezTo>
                  <a:cubicBezTo>
                    <a:pt x="1577" y="686"/>
                    <a:pt x="1558" y="704"/>
                    <a:pt x="1577" y="760"/>
                  </a:cubicBezTo>
                  <a:cubicBezTo>
                    <a:pt x="1577" y="834"/>
                    <a:pt x="1669" y="908"/>
                    <a:pt x="1633" y="983"/>
                  </a:cubicBezTo>
                  <a:cubicBezTo>
                    <a:pt x="1614" y="1038"/>
                    <a:pt x="1577" y="1094"/>
                    <a:pt x="1484" y="1149"/>
                  </a:cubicBezTo>
                  <a:cubicBezTo>
                    <a:pt x="1373" y="1187"/>
                    <a:pt x="1336" y="1187"/>
                    <a:pt x="1336" y="1205"/>
                  </a:cubicBezTo>
                  <a:cubicBezTo>
                    <a:pt x="1317" y="1243"/>
                    <a:pt x="1317" y="1335"/>
                    <a:pt x="1428" y="1372"/>
                  </a:cubicBezTo>
                  <a:cubicBezTo>
                    <a:pt x="1558" y="1409"/>
                    <a:pt x="1633" y="1409"/>
                    <a:pt x="1688" y="1576"/>
                  </a:cubicBezTo>
                  <a:cubicBezTo>
                    <a:pt x="1744" y="1762"/>
                    <a:pt x="1763" y="1762"/>
                    <a:pt x="1763" y="176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22"/>
            <p:cNvSpPr>
              <a:spLocks noChangeArrowheads="1"/>
            </p:cNvSpPr>
            <p:nvPr/>
          </p:nvSpPr>
          <p:spPr bwMode="auto">
            <a:xfrm>
              <a:off x="3633788" y="3992563"/>
              <a:ext cx="554037" cy="534987"/>
            </a:xfrm>
            <a:custGeom>
              <a:avLst/>
              <a:gdLst>
                <a:gd name="T0" fmla="*/ 575 w 1540"/>
                <a:gd name="T1" fmla="*/ 1484 h 1485"/>
                <a:gd name="T2" fmla="*/ 575 w 1540"/>
                <a:gd name="T3" fmla="*/ 1484 h 1485"/>
                <a:gd name="T4" fmla="*/ 667 w 1540"/>
                <a:gd name="T5" fmla="*/ 1409 h 1485"/>
                <a:gd name="T6" fmla="*/ 816 w 1540"/>
                <a:gd name="T7" fmla="*/ 1465 h 1485"/>
                <a:gd name="T8" fmla="*/ 834 w 1540"/>
                <a:gd name="T9" fmla="*/ 1298 h 1485"/>
                <a:gd name="T10" fmla="*/ 797 w 1540"/>
                <a:gd name="T11" fmla="*/ 1187 h 1485"/>
                <a:gd name="T12" fmla="*/ 983 w 1540"/>
                <a:gd name="T13" fmla="*/ 1020 h 1485"/>
                <a:gd name="T14" fmla="*/ 1113 w 1540"/>
                <a:gd name="T15" fmla="*/ 1076 h 1485"/>
                <a:gd name="T16" fmla="*/ 1354 w 1540"/>
                <a:gd name="T17" fmla="*/ 1168 h 1485"/>
                <a:gd name="T18" fmla="*/ 1502 w 1540"/>
                <a:gd name="T19" fmla="*/ 908 h 1485"/>
                <a:gd name="T20" fmla="*/ 1409 w 1540"/>
                <a:gd name="T21" fmla="*/ 631 h 1485"/>
                <a:gd name="T22" fmla="*/ 1335 w 1540"/>
                <a:gd name="T23" fmla="*/ 446 h 1485"/>
                <a:gd name="T24" fmla="*/ 1409 w 1540"/>
                <a:gd name="T25" fmla="*/ 223 h 1485"/>
                <a:gd name="T26" fmla="*/ 1205 w 1540"/>
                <a:gd name="T27" fmla="*/ 260 h 1485"/>
                <a:gd name="T28" fmla="*/ 1113 w 1540"/>
                <a:gd name="T29" fmla="*/ 205 h 1485"/>
                <a:gd name="T30" fmla="*/ 1038 w 1540"/>
                <a:gd name="T31" fmla="*/ 0 h 1485"/>
                <a:gd name="T32" fmla="*/ 742 w 1540"/>
                <a:gd name="T33" fmla="*/ 38 h 1485"/>
                <a:gd name="T34" fmla="*/ 723 w 1540"/>
                <a:gd name="T35" fmla="*/ 112 h 1485"/>
                <a:gd name="T36" fmla="*/ 705 w 1540"/>
                <a:gd name="T37" fmla="*/ 223 h 1485"/>
                <a:gd name="T38" fmla="*/ 593 w 1540"/>
                <a:gd name="T39" fmla="*/ 241 h 1485"/>
                <a:gd name="T40" fmla="*/ 445 w 1540"/>
                <a:gd name="T41" fmla="*/ 260 h 1485"/>
                <a:gd name="T42" fmla="*/ 278 w 1540"/>
                <a:gd name="T43" fmla="*/ 241 h 1485"/>
                <a:gd name="T44" fmla="*/ 222 w 1540"/>
                <a:gd name="T45" fmla="*/ 223 h 1485"/>
                <a:gd name="T46" fmla="*/ 222 w 1540"/>
                <a:gd name="T47" fmla="*/ 353 h 1485"/>
                <a:gd name="T48" fmla="*/ 166 w 1540"/>
                <a:gd name="T49" fmla="*/ 612 h 1485"/>
                <a:gd name="T50" fmla="*/ 74 w 1540"/>
                <a:gd name="T51" fmla="*/ 742 h 1485"/>
                <a:gd name="T52" fmla="*/ 18 w 1540"/>
                <a:gd name="T53" fmla="*/ 760 h 1485"/>
                <a:gd name="T54" fmla="*/ 74 w 1540"/>
                <a:gd name="T55" fmla="*/ 872 h 1485"/>
                <a:gd name="T56" fmla="*/ 74 w 1540"/>
                <a:gd name="T57" fmla="*/ 927 h 1485"/>
                <a:gd name="T58" fmla="*/ 260 w 1540"/>
                <a:gd name="T59" fmla="*/ 1224 h 1485"/>
                <a:gd name="T60" fmla="*/ 575 w 1540"/>
                <a:gd name="T61"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0" h="1485">
                  <a:moveTo>
                    <a:pt x="575" y="1484"/>
                  </a:moveTo>
                  <a:lnTo>
                    <a:pt x="575" y="1484"/>
                  </a:lnTo>
                  <a:cubicBezTo>
                    <a:pt x="612" y="1484"/>
                    <a:pt x="556" y="1391"/>
                    <a:pt x="667" y="1409"/>
                  </a:cubicBezTo>
                  <a:cubicBezTo>
                    <a:pt x="779" y="1428"/>
                    <a:pt x="760" y="1484"/>
                    <a:pt x="816" y="1465"/>
                  </a:cubicBezTo>
                  <a:cubicBezTo>
                    <a:pt x="890" y="1428"/>
                    <a:pt x="872" y="1373"/>
                    <a:pt x="834" y="1298"/>
                  </a:cubicBezTo>
                  <a:cubicBezTo>
                    <a:pt x="797" y="1243"/>
                    <a:pt x="723" y="1224"/>
                    <a:pt x="797" y="1187"/>
                  </a:cubicBezTo>
                  <a:cubicBezTo>
                    <a:pt x="872" y="1131"/>
                    <a:pt x="964" y="1038"/>
                    <a:pt x="983" y="1020"/>
                  </a:cubicBezTo>
                  <a:cubicBezTo>
                    <a:pt x="1020" y="1002"/>
                    <a:pt x="1002" y="1002"/>
                    <a:pt x="1113" y="1076"/>
                  </a:cubicBezTo>
                  <a:cubicBezTo>
                    <a:pt x="1224" y="1168"/>
                    <a:pt x="1279" y="1224"/>
                    <a:pt x="1354" y="1168"/>
                  </a:cubicBezTo>
                  <a:cubicBezTo>
                    <a:pt x="1428" y="1094"/>
                    <a:pt x="1539" y="1020"/>
                    <a:pt x="1502" y="908"/>
                  </a:cubicBezTo>
                  <a:cubicBezTo>
                    <a:pt x="1465" y="797"/>
                    <a:pt x="1484" y="686"/>
                    <a:pt x="1409" y="631"/>
                  </a:cubicBezTo>
                  <a:cubicBezTo>
                    <a:pt x="1335" y="556"/>
                    <a:pt x="1261" y="501"/>
                    <a:pt x="1335" y="446"/>
                  </a:cubicBezTo>
                  <a:cubicBezTo>
                    <a:pt x="1391" y="372"/>
                    <a:pt x="1502" y="279"/>
                    <a:pt x="1409" y="223"/>
                  </a:cubicBezTo>
                  <a:cubicBezTo>
                    <a:pt x="1335" y="167"/>
                    <a:pt x="1243" y="241"/>
                    <a:pt x="1205" y="260"/>
                  </a:cubicBezTo>
                  <a:cubicBezTo>
                    <a:pt x="1168" y="260"/>
                    <a:pt x="1150" y="279"/>
                    <a:pt x="1113" y="205"/>
                  </a:cubicBezTo>
                  <a:cubicBezTo>
                    <a:pt x="1076" y="130"/>
                    <a:pt x="1038" y="0"/>
                    <a:pt x="1038" y="0"/>
                  </a:cubicBezTo>
                  <a:cubicBezTo>
                    <a:pt x="1038" y="0"/>
                    <a:pt x="760" y="19"/>
                    <a:pt x="742" y="38"/>
                  </a:cubicBezTo>
                  <a:cubicBezTo>
                    <a:pt x="742" y="38"/>
                    <a:pt x="742" y="75"/>
                    <a:pt x="723" y="112"/>
                  </a:cubicBezTo>
                  <a:cubicBezTo>
                    <a:pt x="705" y="130"/>
                    <a:pt x="705" y="205"/>
                    <a:pt x="705" y="223"/>
                  </a:cubicBezTo>
                  <a:cubicBezTo>
                    <a:pt x="705" y="241"/>
                    <a:pt x="667" y="241"/>
                    <a:pt x="593" y="241"/>
                  </a:cubicBezTo>
                  <a:cubicBezTo>
                    <a:pt x="537" y="241"/>
                    <a:pt x="482" y="260"/>
                    <a:pt x="445" y="260"/>
                  </a:cubicBezTo>
                  <a:cubicBezTo>
                    <a:pt x="426" y="260"/>
                    <a:pt x="315" y="260"/>
                    <a:pt x="278" y="241"/>
                  </a:cubicBezTo>
                  <a:cubicBezTo>
                    <a:pt x="241" y="241"/>
                    <a:pt x="222" y="223"/>
                    <a:pt x="222" y="223"/>
                  </a:cubicBezTo>
                  <a:cubicBezTo>
                    <a:pt x="222" y="223"/>
                    <a:pt x="241" y="297"/>
                    <a:pt x="222" y="353"/>
                  </a:cubicBezTo>
                  <a:cubicBezTo>
                    <a:pt x="204" y="409"/>
                    <a:pt x="204" y="519"/>
                    <a:pt x="166" y="612"/>
                  </a:cubicBezTo>
                  <a:cubicBezTo>
                    <a:pt x="130" y="686"/>
                    <a:pt x="111" y="742"/>
                    <a:pt x="74" y="742"/>
                  </a:cubicBezTo>
                  <a:cubicBezTo>
                    <a:pt x="37" y="742"/>
                    <a:pt x="0" y="705"/>
                    <a:pt x="18" y="760"/>
                  </a:cubicBezTo>
                  <a:cubicBezTo>
                    <a:pt x="37" y="816"/>
                    <a:pt x="74" y="853"/>
                    <a:pt x="74" y="872"/>
                  </a:cubicBezTo>
                  <a:cubicBezTo>
                    <a:pt x="74" y="890"/>
                    <a:pt x="37" y="890"/>
                    <a:pt x="74" y="927"/>
                  </a:cubicBezTo>
                  <a:cubicBezTo>
                    <a:pt x="92" y="964"/>
                    <a:pt x="185" y="1131"/>
                    <a:pt x="260" y="1224"/>
                  </a:cubicBezTo>
                  <a:cubicBezTo>
                    <a:pt x="352" y="1298"/>
                    <a:pt x="445" y="1428"/>
                    <a:pt x="575" y="148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23"/>
            <p:cNvSpPr>
              <a:spLocks noChangeArrowheads="1"/>
            </p:cNvSpPr>
            <p:nvPr/>
          </p:nvSpPr>
          <p:spPr bwMode="auto">
            <a:xfrm>
              <a:off x="3841750" y="3846513"/>
              <a:ext cx="674688" cy="820737"/>
            </a:xfrm>
            <a:custGeom>
              <a:avLst/>
              <a:gdLst>
                <a:gd name="T0" fmla="*/ 1836 w 1873"/>
                <a:gd name="T1" fmla="*/ 111 h 2281"/>
                <a:gd name="T2" fmla="*/ 1836 w 1873"/>
                <a:gd name="T3" fmla="*/ 111 h 2281"/>
                <a:gd name="T4" fmla="*/ 1706 w 1873"/>
                <a:gd name="T5" fmla="*/ 36 h 2281"/>
                <a:gd name="T6" fmla="*/ 1484 w 1873"/>
                <a:gd name="T7" fmla="*/ 74 h 2281"/>
                <a:gd name="T8" fmla="*/ 1372 w 1873"/>
                <a:gd name="T9" fmla="*/ 222 h 2281"/>
                <a:gd name="T10" fmla="*/ 1335 w 1873"/>
                <a:gd name="T11" fmla="*/ 296 h 2281"/>
                <a:gd name="T12" fmla="*/ 1280 w 1873"/>
                <a:gd name="T13" fmla="*/ 389 h 2281"/>
                <a:gd name="T14" fmla="*/ 1224 w 1873"/>
                <a:gd name="T15" fmla="*/ 445 h 2281"/>
                <a:gd name="T16" fmla="*/ 927 w 1873"/>
                <a:gd name="T17" fmla="*/ 426 h 2281"/>
                <a:gd name="T18" fmla="*/ 463 w 1873"/>
                <a:gd name="T19" fmla="*/ 407 h 2281"/>
                <a:gd name="T20" fmla="*/ 556 w 1873"/>
                <a:gd name="T21" fmla="*/ 648 h 2281"/>
                <a:gd name="T22" fmla="*/ 668 w 1873"/>
                <a:gd name="T23" fmla="*/ 648 h 2281"/>
                <a:gd name="T24" fmla="*/ 872 w 1873"/>
                <a:gd name="T25" fmla="*/ 648 h 2281"/>
                <a:gd name="T26" fmla="*/ 816 w 1873"/>
                <a:gd name="T27" fmla="*/ 779 h 2281"/>
                <a:gd name="T28" fmla="*/ 723 w 1873"/>
                <a:gd name="T29" fmla="*/ 870 h 2281"/>
                <a:gd name="T30" fmla="*/ 798 w 1873"/>
                <a:gd name="T31" fmla="*/ 1000 h 2281"/>
                <a:gd name="T32" fmla="*/ 890 w 1873"/>
                <a:gd name="T33" fmla="*/ 1130 h 2281"/>
                <a:gd name="T34" fmla="*/ 927 w 1873"/>
                <a:gd name="T35" fmla="*/ 1297 h 2281"/>
                <a:gd name="T36" fmla="*/ 909 w 1873"/>
                <a:gd name="T37" fmla="*/ 1445 h 2281"/>
                <a:gd name="T38" fmla="*/ 760 w 1873"/>
                <a:gd name="T39" fmla="*/ 1594 h 2281"/>
                <a:gd name="T40" fmla="*/ 630 w 1873"/>
                <a:gd name="T41" fmla="*/ 1557 h 2281"/>
                <a:gd name="T42" fmla="*/ 445 w 1873"/>
                <a:gd name="T43" fmla="*/ 1427 h 2281"/>
                <a:gd name="T44" fmla="*/ 408 w 1873"/>
                <a:gd name="T45" fmla="*/ 1427 h 2281"/>
                <a:gd name="T46" fmla="*/ 222 w 1873"/>
                <a:gd name="T47" fmla="*/ 1594 h 2281"/>
                <a:gd name="T48" fmla="*/ 204 w 1873"/>
                <a:gd name="T49" fmla="*/ 1650 h 2281"/>
                <a:gd name="T50" fmla="*/ 278 w 1873"/>
                <a:gd name="T51" fmla="*/ 1780 h 2281"/>
                <a:gd name="T52" fmla="*/ 222 w 1873"/>
                <a:gd name="T53" fmla="*/ 1872 h 2281"/>
                <a:gd name="T54" fmla="*/ 148 w 1873"/>
                <a:gd name="T55" fmla="*/ 1835 h 2281"/>
                <a:gd name="T56" fmla="*/ 56 w 1873"/>
                <a:gd name="T57" fmla="*/ 1816 h 2281"/>
                <a:gd name="T58" fmla="*/ 0 w 1873"/>
                <a:gd name="T59" fmla="*/ 1891 h 2281"/>
                <a:gd name="T60" fmla="*/ 130 w 1873"/>
                <a:gd name="T61" fmla="*/ 2021 h 2281"/>
                <a:gd name="T62" fmla="*/ 204 w 1873"/>
                <a:gd name="T63" fmla="*/ 2187 h 2281"/>
                <a:gd name="T64" fmla="*/ 241 w 1873"/>
                <a:gd name="T65" fmla="*/ 2280 h 2281"/>
                <a:gd name="T66" fmla="*/ 333 w 1873"/>
                <a:gd name="T67" fmla="*/ 2206 h 2281"/>
                <a:gd name="T68" fmla="*/ 482 w 1873"/>
                <a:gd name="T69" fmla="*/ 2095 h 2281"/>
                <a:gd name="T70" fmla="*/ 760 w 1873"/>
                <a:gd name="T71" fmla="*/ 2076 h 2281"/>
                <a:gd name="T72" fmla="*/ 1057 w 1873"/>
                <a:gd name="T73" fmla="*/ 1928 h 2281"/>
                <a:gd name="T74" fmla="*/ 1187 w 1873"/>
                <a:gd name="T75" fmla="*/ 1816 h 2281"/>
                <a:gd name="T76" fmla="*/ 1243 w 1873"/>
                <a:gd name="T77" fmla="*/ 1612 h 2281"/>
                <a:gd name="T78" fmla="*/ 1335 w 1873"/>
                <a:gd name="T79" fmla="*/ 1427 h 2281"/>
                <a:gd name="T80" fmla="*/ 1391 w 1873"/>
                <a:gd name="T81" fmla="*/ 1260 h 2281"/>
                <a:gd name="T82" fmla="*/ 1595 w 1873"/>
                <a:gd name="T83" fmla="*/ 1093 h 2281"/>
                <a:gd name="T84" fmla="*/ 1687 w 1873"/>
                <a:gd name="T85" fmla="*/ 889 h 2281"/>
                <a:gd name="T86" fmla="*/ 1742 w 1873"/>
                <a:gd name="T87" fmla="*/ 500 h 2281"/>
                <a:gd name="T88" fmla="*/ 1872 w 1873"/>
                <a:gd name="T89" fmla="*/ 203 h 2281"/>
                <a:gd name="T90" fmla="*/ 1836 w 1873"/>
                <a:gd name="T91" fmla="*/ 111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2281">
                  <a:moveTo>
                    <a:pt x="1836" y="111"/>
                  </a:moveTo>
                  <a:lnTo>
                    <a:pt x="1836" y="111"/>
                  </a:lnTo>
                  <a:cubicBezTo>
                    <a:pt x="1836" y="111"/>
                    <a:pt x="1854" y="74"/>
                    <a:pt x="1706" y="36"/>
                  </a:cubicBezTo>
                  <a:cubicBezTo>
                    <a:pt x="1558" y="0"/>
                    <a:pt x="1521" y="0"/>
                    <a:pt x="1484" y="74"/>
                  </a:cubicBezTo>
                  <a:cubicBezTo>
                    <a:pt x="1428" y="129"/>
                    <a:pt x="1410" y="203"/>
                    <a:pt x="1372" y="222"/>
                  </a:cubicBezTo>
                  <a:cubicBezTo>
                    <a:pt x="1354" y="259"/>
                    <a:pt x="1335" y="296"/>
                    <a:pt x="1335" y="296"/>
                  </a:cubicBezTo>
                  <a:cubicBezTo>
                    <a:pt x="1280" y="389"/>
                    <a:pt x="1280" y="389"/>
                    <a:pt x="1280" y="389"/>
                  </a:cubicBezTo>
                  <a:cubicBezTo>
                    <a:pt x="1280" y="389"/>
                    <a:pt x="1261" y="426"/>
                    <a:pt x="1224" y="445"/>
                  </a:cubicBezTo>
                  <a:cubicBezTo>
                    <a:pt x="1187" y="445"/>
                    <a:pt x="927" y="426"/>
                    <a:pt x="927" y="426"/>
                  </a:cubicBezTo>
                  <a:cubicBezTo>
                    <a:pt x="463" y="407"/>
                    <a:pt x="463" y="407"/>
                    <a:pt x="463" y="407"/>
                  </a:cubicBezTo>
                  <a:cubicBezTo>
                    <a:pt x="556" y="648"/>
                    <a:pt x="556" y="648"/>
                    <a:pt x="556" y="648"/>
                  </a:cubicBezTo>
                  <a:cubicBezTo>
                    <a:pt x="556" y="648"/>
                    <a:pt x="575" y="686"/>
                    <a:pt x="668" y="648"/>
                  </a:cubicBezTo>
                  <a:cubicBezTo>
                    <a:pt x="742" y="612"/>
                    <a:pt x="816" y="556"/>
                    <a:pt x="872" y="648"/>
                  </a:cubicBezTo>
                  <a:cubicBezTo>
                    <a:pt x="872" y="648"/>
                    <a:pt x="872" y="723"/>
                    <a:pt x="816" y="779"/>
                  </a:cubicBezTo>
                  <a:cubicBezTo>
                    <a:pt x="779" y="816"/>
                    <a:pt x="723" y="852"/>
                    <a:pt x="723" y="870"/>
                  </a:cubicBezTo>
                  <a:cubicBezTo>
                    <a:pt x="723" y="889"/>
                    <a:pt x="742" y="944"/>
                    <a:pt x="798" y="1000"/>
                  </a:cubicBezTo>
                  <a:cubicBezTo>
                    <a:pt x="853" y="1038"/>
                    <a:pt x="890" y="1112"/>
                    <a:pt x="890" y="1130"/>
                  </a:cubicBezTo>
                  <a:cubicBezTo>
                    <a:pt x="890" y="1167"/>
                    <a:pt x="927" y="1279"/>
                    <a:pt x="927" y="1297"/>
                  </a:cubicBezTo>
                  <a:cubicBezTo>
                    <a:pt x="927" y="1297"/>
                    <a:pt x="964" y="1371"/>
                    <a:pt x="909" y="1445"/>
                  </a:cubicBezTo>
                  <a:cubicBezTo>
                    <a:pt x="853" y="1520"/>
                    <a:pt x="760" y="1594"/>
                    <a:pt x="760" y="1594"/>
                  </a:cubicBezTo>
                  <a:cubicBezTo>
                    <a:pt x="760" y="1594"/>
                    <a:pt x="704" y="1631"/>
                    <a:pt x="630" y="1557"/>
                  </a:cubicBezTo>
                  <a:cubicBezTo>
                    <a:pt x="575" y="1501"/>
                    <a:pt x="445" y="1427"/>
                    <a:pt x="445" y="1427"/>
                  </a:cubicBezTo>
                  <a:cubicBezTo>
                    <a:pt x="445" y="1427"/>
                    <a:pt x="427" y="1409"/>
                    <a:pt x="408" y="1427"/>
                  </a:cubicBezTo>
                  <a:cubicBezTo>
                    <a:pt x="389" y="1445"/>
                    <a:pt x="241" y="1575"/>
                    <a:pt x="222" y="1594"/>
                  </a:cubicBezTo>
                  <a:cubicBezTo>
                    <a:pt x="204" y="1594"/>
                    <a:pt x="167" y="1631"/>
                    <a:pt x="204" y="1650"/>
                  </a:cubicBezTo>
                  <a:cubicBezTo>
                    <a:pt x="241" y="1668"/>
                    <a:pt x="297" y="1742"/>
                    <a:pt x="278" y="1780"/>
                  </a:cubicBezTo>
                  <a:cubicBezTo>
                    <a:pt x="278" y="1798"/>
                    <a:pt x="315" y="1854"/>
                    <a:pt x="222" y="1872"/>
                  </a:cubicBezTo>
                  <a:cubicBezTo>
                    <a:pt x="222" y="1872"/>
                    <a:pt x="185" y="1835"/>
                    <a:pt x="148" y="1835"/>
                  </a:cubicBezTo>
                  <a:cubicBezTo>
                    <a:pt x="130" y="1816"/>
                    <a:pt x="74" y="1816"/>
                    <a:pt x="56" y="1816"/>
                  </a:cubicBezTo>
                  <a:cubicBezTo>
                    <a:pt x="37" y="1816"/>
                    <a:pt x="18" y="1835"/>
                    <a:pt x="0" y="1891"/>
                  </a:cubicBezTo>
                  <a:cubicBezTo>
                    <a:pt x="0" y="1891"/>
                    <a:pt x="111" y="2002"/>
                    <a:pt x="130" y="2021"/>
                  </a:cubicBezTo>
                  <a:cubicBezTo>
                    <a:pt x="148" y="2057"/>
                    <a:pt x="185" y="2095"/>
                    <a:pt x="204" y="2187"/>
                  </a:cubicBezTo>
                  <a:cubicBezTo>
                    <a:pt x="241" y="2262"/>
                    <a:pt x="241" y="2280"/>
                    <a:pt x="241" y="2280"/>
                  </a:cubicBezTo>
                  <a:cubicBezTo>
                    <a:pt x="241" y="2280"/>
                    <a:pt x="297" y="2262"/>
                    <a:pt x="333" y="2206"/>
                  </a:cubicBezTo>
                  <a:cubicBezTo>
                    <a:pt x="371" y="2169"/>
                    <a:pt x="371" y="2095"/>
                    <a:pt x="482" y="2095"/>
                  </a:cubicBezTo>
                  <a:cubicBezTo>
                    <a:pt x="593" y="2095"/>
                    <a:pt x="723" y="2095"/>
                    <a:pt x="760" y="2076"/>
                  </a:cubicBezTo>
                  <a:cubicBezTo>
                    <a:pt x="816" y="2057"/>
                    <a:pt x="983" y="2002"/>
                    <a:pt x="1057" y="1928"/>
                  </a:cubicBezTo>
                  <a:cubicBezTo>
                    <a:pt x="1113" y="1854"/>
                    <a:pt x="1131" y="1891"/>
                    <a:pt x="1187" y="1816"/>
                  </a:cubicBezTo>
                  <a:cubicBezTo>
                    <a:pt x="1224" y="1761"/>
                    <a:pt x="1205" y="1668"/>
                    <a:pt x="1243" y="1612"/>
                  </a:cubicBezTo>
                  <a:cubicBezTo>
                    <a:pt x="1280" y="1557"/>
                    <a:pt x="1335" y="1483"/>
                    <a:pt x="1335" y="1427"/>
                  </a:cubicBezTo>
                  <a:cubicBezTo>
                    <a:pt x="1335" y="1371"/>
                    <a:pt x="1335" y="1315"/>
                    <a:pt x="1391" y="1260"/>
                  </a:cubicBezTo>
                  <a:cubicBezTo>
                    <a:pt x="1465" y="1204"/>
                    <a:pt x="1540" y="1149"/>
                    <a:pt x="1595" y="1093"/>
                  </a:cubicBezTo>
                  <a:cubicBezTo>
                    <a:pt x="1632" y="1038"/>
                    <a:pt x="1687" y="926"/>
                    <a:pt x="1687" y="889"/>
                  </a:cubicBezTo>
                  <a:cubicBezTo>
                    <a:pt x="1687" y="853"/>
                    <a:pt x="1724" y="556"/>
                    <a:pt x="1742" y="500"/>
                  </a:cubicBezTo>
                  <a:cubicBezTo>
                    <a:pt x="1761" y="445"/>
                    <a:pt x="1872" y="222"/>
                    <a:pt x="1872" y="203"/>
                  </a:cubicBezTo>
                  <a:cubicBezTo>
                    <a:pt x="1872" y="185"/>
                    <a:pt x="1836" y="111"/>
                    <a:pt x="1836" y="11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24"/>
            <p:cNvSpPr>
              <a:spLocks noChangeArrowheads="1"/>
            </p:cNvSpPr>
            <p:nvPr/>
          </p:nvSpPr>
          <p:spPr bwMode="auto">
            <a:xfrm>
              <a:off x="3927475" y="3698875"/>
              <a:ext cx="1703388" cy="1682750"/>
            </a:xfrm>
            <a:custGeom>
              <a:avLst/>
              <a:gdLst>
                <a:gd name="T0" fmla="*/ 204 w 4730"/>
                <a:gd name="T1" fmla="*/ 2819 h 4675"/>
                <a:gd name="T2" fmla="*/ 1113 w 4730"/>
                <a:gd name="T3" fmla="*/ 2819 h 4675"/>
                <a:gd name="T4" fmla="*/ 1373 w 4730"/>
                <a:gd name="T5" fmla="*/ 3264 h 4675"/>
                <a:gd name="T6" fmla="*/ 2114 w 4730"/>
                <a:gd name="T7" fmla="*/ 3153 h 4675"/>
                <a:gd name="T8" fmla="*/ 2448 w 4730"/>
                <a:gd name="T9" fmla="*/ 3413 h 4675"/>
                <a:gd name="T10" fmla="*/ 2466 w 4730"/>
                <a:gd name="T11" fmla="*/ 3988 h 4675"/>
                <a:gd name="T12" fmla="*/ 3208 w 4730"/>
                <a:gd name="T13" fmla="*/ 4173 h 4675"/>
                <a:gd name="T14" fmla="*/ 3857 w 4730"/>
                <a:gd name="T15" fmla="*/ 4396 h 4675"/>
                <a:gd name="T16" fmla="*/ 4358 w 4730"/>
                <a:gd name="T17" fmla="*/ 4433 h 4675"/>
                <a:gd name="T18" fmla="*/ 3969 w 4730"/>
                <a:gd name="T19" fmla="*/ 4080 h 4675"/>
                <a:gd name="T20" fmla="*/ 4192 w 4730"/>
                <a:gd name="T21" fmla="*/ 3468 h 4675"/>
                <a:gd name="T22" fmla="*/ 4525 w 4730"/>
                <a:gd name="T23" fmla="*/ 3116 h 4675"/>
                <a:gd name="T24" fmla="*/ 4247 w 4730"/>
                <a:gd name="T25" fmla="*/ 2448 h 4675"/>
                <a:gd name="T26" fmla="*/ 4192 w 4730"/>
                <a:gd name="T27" fmla="*/ 1929 h 4675"/>
                <a:gd name="T28" fmla="*/ 4303 w 4730"/>
                <a:gd name="T29" fmla="*/ 1558 h 4675"/>
                <a:gd name="T30" fmla="*/ 4692 w 4730"/>
                <a:gd name="T31" fmla="*/ 780 h 4675"/>
                <a:gd name="T32" fmla="*/ 4303 w 4730"/>
                <a:gd name="T33" fmla="*/ 204 h 4675"/>
                <a:gd name="T34" fmla="*/ 3839 w 4730"/>
                <a:gd name="T35" fmla="*/ 0 h 4675"/>
                <a:gd name="T36" fmla="*/ 2689 w 4730"/>
                <a:gd name="T37" fmla="*/ 112 h 4675"/>
                <a:gd name="T38" fmla="*/ 2448 w 4730"/>
                <a:gd name="T39" fmla="*/ 297 h 4675"/>
                <a:gd name="T40" fmla="*/ 2077 w 4730"/>
                <a:gd name="T41" fmla="*/ 223 h 4675"/>
                <a:gd name="T42" fmla="*/ 1743 w 4730"/>
                <a:gd name="T43" fmla="*/ 112 h 4675"/>
                <a:gd name="T44" fmla="*/ 1557 w 4730"/>
                <a:gd name="T45" fmla="*/ 334 h 4675"/>
                <a:gd name="T46" fmla="*/ 1631 w 4730"/>
                <a:gd name="T47" fmla="*/ 612 h 4675"/>
                <a:gd name="T48" fmla="*/ 1465 w 4730"/>
                <a:gd name="T49" fmla="*/ 1151 h 4675"/>
                <a:gd name="T50" fmla="*/ 1354 w 4730"/>
                <a:gd name="T51" fmla="*/ 1502 h 4675"/>
                <a:gd name="T52" fmla="*/ 1113 w 4730"/>
                <a:gd name="T53" fmla="*/ 1743 h 4675"/>
                <a:gd name="T54" fmla="*/ 983 w 4730"/>
                <a:gd name="T55" fmla="*/ 2095 h 4675"/>
                <a:gd name="T56" fmla="*/ 816 w 4730"/>
                <a:gd name="T57" fmla="*/ 2337 h 4675"/>
                <a:gd name="T58" fmla="*/ 482 w 4730"/>
                <a:gd name="T59" fmla="*/ 2504 h 4675"/>
                <a:gd name="T60" fmla="*/ 186 w 4730"/>
                <a:gd name="T61" fmla="*/ 2504 h 4675"/>
                <a:gd name="T62" fmla="*/ 74 w 4730"/>
                <a:gd name="T63" fmla="*/ 2634 h 4675"/>
                <a:gd name="T64" fmla="*/ 92 w 4730"/>
                <a:gd name="T65" fmla="*/ 2801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30" h="4675">
                  <a:moveTo>
                    <a:pt x="204" y="2819"/>
                  </a:moveTo>
                  <a:lnTo>
                    <a:pt x="204" y="2819"/>
                  </a:lnTo>
                  <a:cubicBezTo>
                    <a:pt x="204" y="2819"/>
                    <a:pt x="482" y="2782"/>
                    <a:pt x="668" y="2801"/>
                  </a:cubicBezTo>
                  <a:cubicBezTo>
                    <a:pt x="872" y="2801"/>
                    <a:pt x="1076" y="2782"/>
                    <a:pt x="1113" y="2819"/>
                  </a:cubicBezTo>
                  <a:cubicBezTo>
                    <a:pt x="1150" y="2875"/>
                    <a:pt x="1243" y="2912"/>
                    <a:pt x="1224" y="3005"/>
                  </a:cubicBezTo>
                  <a:cubicBezTo>
                    <a:pt x="1224" y="3097"/>
                    <a:pt x="1243" y="3227"/>
                    <a:pt x="1373" y="3264"/>
                  </a:cubicBezTo>
                  <a:cubicBezTo>
                    <a:pt x="1483" y="3320"/>
                    <a:pt x="1650" y="3376"/>
                    <a:pt x="1724" y="3302"/>
                  </a:cubicBezTo>
                  <a:cubicBezTo>
                    <a:pt x="1817" y="3246"/>
                    <a:pt x="1947" y="3060"/>
                    <a:pt x="2114" y="3153"/>
                  </a:cubicBezTo>
                  <a:cubicBezTo>
                    <a:pt x="2299" y="3246"/>
                    <a:pt x="2262" y="3208"/>
                    <a:pt x="2337" y="3208"/>
                  </a:cubicBezTo>
                  <a:cubicBezTo>
                    <a:pt x="2392" y="3208"/>
                    <a:pt x="2503" y="3246"/>
                    <a:pt x="2448" y="3413"/>
                  </a:cubicBezTo>
                  <a:cubicBezTo>
                    <a:pt x="2392" y="3561"/>
                    <a:pt x="2373" y="3617"/>
                    <a:pt x="2448" y="3747"/>
                  </a:cubicBezTo>
                  <a:cubicBezTo>
                    <a:pt x="2522" y="3876"/>
                    <a:pt x="2429" y="3914"/>
                    <a:pt x="2466" y="3988"/>
                  </a:cubicBezTo>
                  <a:cubicBezTo>
                    <a:pt x="2522" y="4062"/>
                    <a:pt x="2689" y="4006"/>
                    <a:pt x="2819" y="4025"/>
                  </a:cubicBezTo>
                  <a:cubicBezTo>
                    <a:pt x="2930" y="4044"/>
                    <a:pt x="3060" y="4080"/>
                    <a:pt x="3208" y="4173"/>
                  </a:cubicBezTo>
                  <a:cubicBezTo>
                    <a:pt x="3356" y="4266"/>
                    <a:pt x="3301" y="4285"/>
                    <a:pt x="3486" y="4303"/>
                  </a:cubicBezTo>
                  <a:cubicBezTo>
                    <a:pt x="3672" y="4340"/>
                    <a:pt x="3746" y="4303"/>
                    <a:pt x="3857" y="4396"/>
                  </a:cubicBezTo>
                  <a:cubicBezTo>
                    <a:pt x="3987" y="4470"/>
                    <a:pt x="4210" y="4674"/>
                    <a:pt x="4247" y="4637"/>
                  </a:cubicBezTo>
                  <a:cubicBezTo>
                    <a:pt x="4303" y="4600"/>
                    <a:pt x="4507" y="4544"/>
                    <a:pt x="4358" y="4433"/>
                  </a:cubicBezTo>
                  <a:cubicBezTo>
                    <a:pt x="4210" y="4303"/>
                    <a:pt x="4117" y="4415"/>
                    <a:pt x="4043" y="4321"/>
                  </a:cubicBezTo>
                  <a:cubicBezTo>
                    <a:pt x="3950" y="4229"/>
                    <a:pt x="3987" y="4155"/>
                    <a:pt x="3969" y="4080"/>
                  </a:cubicBezTo>
                  <a:cubicBezTo>
                    <a:pt x="3950" y="4006"/>
                    <a:pt x="3950" y="3784"/>
                    <a:pt x="4006" y="3635"/>
                  </a:cubicBezTo>
                  <a:cubicBezTo>
                    <a:pt x="4043" y="3487"/>
                    <a:pt x="4006" y="3468"/>
                    <a:pt x="4192" y="3468"/>
                  </a:cubicBezTo>
                  <a:cubicBezTo>
                    <a:pt x="4358" y="3487"/>
                    <a:pt x="4599" y="3487"/>
                    <a:pt x="4599" y="3487"/>
                  </a:cubicBezTo>
                  <a:cubicBezTo>
                    <a:pt x="4599" y="3487"/>
                    <a:pt x="4618" y="3302"/>
                    <a:pt x="4525" y="3116"/>
                  </a:cubicBezTo>
                  <a:cubicBezTo>
                    <a:pt x="4414" y="2931"/>
                    <a:pt x="4377" y="2819"/>
                    <a:pt x="4303" y="2671"/>
                  </a:cubicBezTo>
                  <a:cubicBezTo>
                    <a:pt x="4247" y="2522"/>
                    <a:pt x="4192" y="2485"/>
                    <a:pt x="4247" y="2448"/>
                  </a:cubicBezTo>
                  <a:cubicBezTo>
                    <a:pt x="4303" y="2392"/>
                    <a:pt x="4358" y="2244"/>
                    <a:pt x="4284" y="2114"/>
                  </a:cubicBezTo>
                  <a:cubicBezTo>
                    <a:pt x="4228" y="1984"/>
                    <a:pt x="4192" y="1984"/>
                    <a:pt x="4192" y="1929"/>
                  </a:cubicBezTo>
                  <a:cubicBezTo>
                    <a:pt x="4210" y="1854"/>
                    <a:pt x="4228" y="1818"/>
                    <a:pt x="4284" y="1762"/>
                  </a:cubicBezTo>
                  <a:cubicBezTo>
                    <a:pt x="4340" y="1706"/>
                    <a:pt x="4266" y="1688"/>
                    <a:pt x="4303" y="1558"/>
                  </a:cubicBezTo>
                  <a:cubicBezTo>
                    <a:pt x="4340" y="1428"/>
                    <a:pt x="4377" y="1317"/>
                    <a:pt x="4377" y="1279"/>
                  </a:cubicBezTo>
                  <a:cubicBezTo>
                    <a:pt x="4377" y="1243"/>
                    <a:pt x="4655" y="909"/>
                    <a:pt x="4692" y="780"/>
                  </a:cubicBezTo>
                  <a:cubicBezTo>
                    <a:pt x="4729" y="631"/>
                    <a:pt x="4711" y="427"/>
                    <a:pt x="4599" y="315"/>
                  </a:cubicBezTo>
                  <a:cubicBezTo>
                    <a:pt x="4469" y="204"/>
                    <a:pt x="4414" y="223"/>
                    <a:pt x="4303" y="204"/>
                  </a:cubicBezTo>
                  <a:cubicBezTo>
                    <a:pt x="4173" y="186"/>
                    <a:pt x="4117" y="260"/>
                    <a:pt x="4006" y="149"/>
                  </a:cubicBezTo>
                  <a:cubicBezTo>
                    <a:pt x="3913" y="56"/>
                    <a:pt x="3839" y="0"/>
                    <a:pt x="3839" y="0"/>
                  </a:cubicBezTo>
                  <a:cubicBezTo>
                    <a:pt x="3839" y="0"/>
                    <a:pt x="3264" y="19"/>
                    <a:pt x="3115" y="19"/>
                  </a:cubicBezTo>
                  <a:cubicBezTo>
                    <a:pt x="2985" y="38"/>
                    <a:pt x="2744" y="56"/>
                    <a:pt x="2689" y="112"/>
                  </a:cubicBezTo>
                  <a:cubicBezTo>
                    <a:pt x="2633" y="167"/>
                    <a:pt x="2652" y="279"/>
                    <a:pt x="2540" y="297"/>
                  </a:cubicBezTo>
                  <a:cubicBezTo>
                    <a:pt x="2448" y="297"/>
                    <a:pt x="2540" y="297"/>
                    <a:pt x="2448" y="297"/>
                  </a:cubicBezTo>
                  <a:cubicBezTo>
                    <a:pt x="2355" y="315"/>
                    <a:pt x="2392" y="297"/>
                    <a:pt x="2299" y="260"/>
                  </a:cubicBezTo>
                  <a:cubicBezTo>
                    <a:pt x="2207" y="223"/>
                    <a:pt x="2114" y="241"/>
                    <a:pt x="2077" y="223"/>
                  </a:cubicBezTo>
                  <a:cubicBezTo>
                    <a:pt x="2040" y="186"/>
                    <a:pt x="1984" y="74"/>
                    <a:pt x="1891" y="74"/>
                  </a:cubicBezTo>
                  <a:cubicBezTo>
                    <a:pt x="1817" y="74"/>
                    <a:pt x="1761" y="56"/>
                    <a:pt x="1743" y="112"/>
                  </a:cubicBezTo>
                  <a:cubicBezTo>
                    <a:pt x="1706" y="167"/>
                    <a:pt x="1631" y="204"/>
                    <a:pt x="1613" y="204"/>
                  </a:cubicBezTo>
                  <a:cubicBezTo>
                    <a:pt x="1576" y="204"/>
                    <a:pt x="1557" y="260"/>
                    <a:pt x="1557" y="334"/>
                  </a:cubicBezTo>
                  <a:cubicBezTo>
                    <a:pt x="1557" y="409"/>
                    <a:pt x="1595" y="520"/>
                    <a:pt x="1595" y="520"/>
                  </a:cubicBezTo>
                  <a:cubicBezTo>
                    <a:pt x="1631" y="612"/>
                    <a:pt x="1631" y="612"/>
                    <a:pt x="1631" y="612"/>
                  </a:cubicBezTo>
                  <a:cubicBezTo>
                    <a:pt x="1520" y="872"/>
                    <a:pt x="1520" y="872"/>
                    <a:pt x="1520" y="872"/>
                  </a:cubicBezTo>
                  <a:cubicBezTo>
                    <a:pt x="1520" y="872"/>
                    <a:pt x="1483" y="946"/>
                    <a:pt x="1465" y="1151"/>
                  </a:cubicBezTo>
                  <a:cubicBezTo>
                    <a:pt x="1446" y="1317"/>
                    <a:pt x="1446" y="1317"/>
                    <a:pt x="1446" y="1317"/>
                  </a:cubicBezTo>
                  <a:cubicBezTo>
                    <a:pt x="1446" y="1317"/>
                    <a:pt x="1391" y="1447"/>
                    <a:pt x="1354" y="1502"/>
                  </a:cubicBezTo>
                  <a:cubicBezTo>
                    <a:pt x="1299" y="1539"/>
                    <a:pt x="1205" y="1632"/>
                    <a:pt x="1205" y="1632"/>
                  </a:cubicBezTo>
                  <a:cubicBezTo>
                    <a:pt x="1205" y="1632"/>
                    <a:pt x="1113" y="1688"/>
                    <a:pt x="1113" y="1743"/>
                  </a:cubicBezTo>
                  <a:cubicBezTo>
                    <a:pt x="1094" y="1818"/>
                    <a:pt x="1113" y="1873"/>
                    <a:pt x="1076" y="1910"/>
                  </a:cubicBezTo>
                  <a:cubicBezTo>
                    <a:pt x="1057" y="1929"/>
                    <a:pt x="983" y="2059"/>
                    <a:pt x="983" y="2095"/>
                  </a:cubicBezTo>
                  <a:cubicBezTo>
                    <a:pt x="983" y="2114"/>
                    <a:pt x="983" y="2225"/>
                    <a:pt x="928" y="2244"/>
                  </a:cubicBezTo>
                  <a:cubicBezTo>
                    <a:pt x="872" y="2281"/>
                    <a:pt x="834" y="2318"/>
                    <a:pt x="816" y="2337"/>
                  </a:cubicBezTo>
                  <a:cubicBezTo>
                    <a:pt x="798" y="2355"/>
                    <a:pt x="705" y="2411"/>
                    <a:pt x="649" y="2430"/>
                  </a:cubicBezTo>
                  <a:cubicBezTo>
                    <a:pt x="612" y="2448"/>
                    <a:pt x="482" y="2504"/>
                    <a:pt x="482" y="2504"/>
                  </a:cubicBezTo>
                  <a:cubicBezTo>
                    <a:pt x="278" y="2485"/>
                    <a:pt x="278" y="2485"/>
                    <a:pt x="278" y="2485"/>
                  </a:cubicBezTo>
                  <a:cubicBezTo>
                    <a:pt x="186" y="2504"/>
                    <a:pt x="186" y="2504"/>
                    <a:pt x="186" y="2504"/>
                  </a:cubicBezTo>
                  <a:cubicBezTo>
                    <a:pt x="186" y="2504"/>
                    <a:pt x="148" y="2522"/>
                    <a:pt x="130" y="2541"/>
                  </a:cubicBezTo>
                  <a:cubicBezTo>
                    <a:pt x="111" y="2578"/>
                    <a:pt x="111" y="2615"/>
                    <a:pt x="74" y="2634"/>
                  </a:cubicBezTo>
                  <a:cubicBezTo>
                    <a:pt x="37" y="2671"/>
                    <a:pt x="0" y="2689"/>
                    <a:pt x="0" y="2689"/>
                  </a:cubicBezTo>
                  <a:cubicBezTo>
                    <a:pt x="0" y="2689"/>
                    <a:pt x="37" y="2782"/>
                    <a:pt x="92" y="2801"/>
                  </a:cubicBezTo>
                  <a:cubicBezTo>
                    <a:pt x="148" y="2801"/>
                    <a:pt x="204" y="2819"/>
                    <a:pt x="204" y="28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25"/>
            <p:cNvSpPr>
              <a:spLocks noChangeArrowheads="1"/>
            </p:cNvSpPr>
            <p:nvPr/>
          </p:nvSpPr>
          <p:spPr bwMode="auto">
            <a:xfrm>
              <a:off x="3894138" y="4700588"/>
              <a:ext cx="1128712" cy="1108075"/>
            </a:xfrm>
            <a:custGeom>
              <a:avLst/>
              <a:gdLst>
                <a:gd name="T0" fmla="*/ 2763 w 3135"/>
                <a:gd name="T1" fmla="*/ 2968 h 3080"/>
                <a:gd name="T2" fmla="*/ 2763 w 3135"/>
                <a:gd name="T3" fmla="*/ 2968 h 3080"/>
                <a:gd name="T4" fmla="*/ 2522 w 3135"/>
                <a:gd name="T5" fmla="*/ 3042 h 3080"/>
                <a:gd name="T6" fmla="*/ 2170 w 3135"/>
                <a:gd name="T7" fmla="*/ 3042 h 3080"/>
                <a:gd name="T8" fmla="*/ 1558 w 3135"/>
                <a:gd name="T9" fmla="*/ 2857 h 3080"/>
                <a:gd name="T10" fmla="*/ 686 w 3135"/>
                <a:gd name="T11" fmla="*/ 2875 h 3080"/>
                <a:gd name="T12" fmla="*/ 371 w 3135"/>
                <a:gd name="T13" fmla="*/ 2801 h 3080"/>
                <a:gd name="T14" fmla="*/ 111 w 3135"/>
                <a:gd name="T15" fmla="*/ 2875 h 3080"/>
                <a:gd name="T16" fmla="*/ 19 w 3135"/>
                <a:gd name="T17" fmla="*/ 2727 h 3080"/>
                <a:gd name="T18" fmla="*/ 167 w 3135"/>
                <a:gd name="T19" fmla="*/ 1929 h 3080"/>
                <a:gd name="T20" fmla="*/ 464 w 3135"/>
                <a:gd name="T21" fmla="*/ 1614 h 3080"/>
                <a:gd name="T22" fmla="*/ 501 w 3135"/>
                <a:gd name="T23" fmla="*/ 1317 h 3080"/>
                <a:gd name="T24" fmla="*/ 520 w 3135"/>
                <a:gd name="T25" fmla="*/ 1243 h 3080"/>
                <a:gd name="T26" fmla="*/ 390 w 3135"/>
                <a:gd name="T27" fmla="*/ 891 h 3080"/>
                <a:gd name="T28" fmla="*/ 390 w 3135"/>
                <a:gd name="T29" fmla="*/ 538 h 3080"/>
                <a:gd name="T30" fmla="*/ 223 w 3135"/>
                <a:gd name="T31" fmla="*/ 111 h 3080"/>
                <a:gd name="T32" fmla="*/ 297 w 3135"/>
                <a:gd name="T33" fmla="*/ 37 h 3080"/>
                <a:gd name="T34" fmla="*/ 631 w 3135"/>
                <a:gd name="T35" fmla="*/ 0 h 3080"/>
                <a:gd name="T36" fmla="*/ 1057 w 3135"/>
                <a:gd name="T37" fmla="*/ 19 h 3080"/>
                <a:gd name="T38" fmla="*/ 1206 w 3135"/>
                <a:gd name="T39" fmla="*/ 37 h 3080"/>
                <a:gd name="T40" fmla="*/ 1317 w 3135"/>
                <a:gd name="T41" fmla="*/ 149 h 3080"/>
                <a:gd name="T42" fmla="*/ 1317 w 3135"/>
                <a:gd name="T43" fmla="*/ 223 h 3080"/>
                <a:gd name="T44" fmla="*/ 1392 w 3135"/>
                <a:gd name="T45" fmla="*/ 445 h 3080"/>
                <a:gd name="T46" fmla="*/ 1650 w 3135"/>
                <a:gd name="T47" fmla="*/ 556 h 3080"/>
                <a:gd name="T48" fmla="*/ 1799 w 3135"/>
                <a:gd name="T49" fmla="*/ 538 h 3080"/>
                <a:gd name="T50" fmla="*/ 2021 w 3135"/>
                <a:gd name="T51" fmla="*/ 371 h 3080"/>
                <a:gd name="T52" fmla="*/ 2188 w 3135"/>
                <a:gd name="T53" fmla="*/ 371 h 3080"/>
                <a:gd name="T54" fmla="*/ 2374 w 3135"/>
                <a:gd name="T55" fmla="*/ 445 h 3080"/>
                <a:gd name="T56" fmla="*/ 2522 w 3135"/>
                <a:gd name="T57" fmla="*/ 445 h 3080"/>
                <a:gd name="T58" fmla="*/ 2541 w 3135"/>
                <a:gd name="T59" fmla="*/ 631 h 3080"/>
                <a:gd name="T60" fmla="*/ 2504 w 3135"/>
                <a:gd name="T61" fmla="*/ 816 h 3080"/>
                <a:gd name="T62" fmla="*/ 2541 w 3135"/>
                <a:gd name="T63" fmla="*/ 965 h 3080"/>
                <a:gd name="T64" fmla="*/ 2559 w 3135"/>
                <a:gd name="T65" fmla="*/ 1113 h 3080"/>
                <a:gd name="T66" fmla="*/ 2596 w 3135"/>
                <a:gd name="T67" fmla="*/ 1224 h 3080"/>
                <a:gd name="T68" fmla="*/ 2763 w 3135"/>
                <a:gd name="T69" fmla="*/ 1243 h 3080"/>
                <a:gd name="T70" fmla="*/ 3023 w 3135"/>
                <a:gd name="T71" fmla="*/ 1280 h 3080"/>
                <a:gd name="T72" fmla="*/ 3060 w 3135"/>
                <a:gd name="T73" fmla="*/ 1317 h 3080"/>
                <a:gd name="T74" fmla="*/ 3004 w 3135"/>
                <a:gd name="T75" fmla="*/ 1577 h 3080"/>
                <a:gd name="T76" fmla="*/ 2967 w 3135"/>
                <a:gd name="T77" fmla="*/ 1781 h 3080"/>
                <a:gd name="T78" fmla="*/ 2745 w 3135"/>
                <a:gd name="T79" fmla="*/ 1781 h 3080"/>
                <a:gd name="T80" fmla="*/ 2522 w 3135"/>
                <a:gd name="T81" fmla="*/ 1799 h 3080"/>
                <a:gd name="T82" fmla="*/ 2504 w 3135"/>
                <a:gd name="T83" fmla="*/ 2133 h 3080"/>
                <a:gd name="T84" fmla="*/ 2504 w 3135"/>
                <a:gd name="T85" fmla="*/ 2467 h 3080"/>
                <a:gd name="T86" fmla="*/ 2522 w 3135"/>
                <a:gd name="T87" fmla="*/ 2616 h 3080"/>
                <a:gd name="T88" fmla="*/ 2689 w 3135"/>
                <a:gd name="T89" fmla="*/ 2820 h 3080"/>
                <a:gd name="T90" fmla="*/ 2763 w 3135"/>
                <a:gd name="T91" fmla="*/ 2968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5" h="3080">
                  <a:moveTo>
                    <a:pt x="2763" y="2968"/>
                  </a:moveTo>
                  <a:lnTo>
                    <a:pt x="2763" y="2968"/>
                  </a:lnTo>
                  <a:cubicBezTo>
                    <a:pt x="2763" y="2968"/>
                    <a:pt x="2689" y="3042"/>
                    <a:pt x="2522" y="3042"/>
                  </a:cubicBezTo>
                  <a:cubicBezTo>
                    <a:pt x="2355" y="3042"/>
                    <a:pt x="2300" y="3079"/>
                    <a:pt x="2170" y="3042"/>
                  </a:cubicBezTo>
                  <a:cubicBezTo>
                    <a:pt x="2040" y="2987"/>
                    <a:pt x="1743" y="2894"/>
                    <a:pt x="1558" y="2857"/>
                  </a:cubicBezTo>
                  <a:cubicBezTo>
                    <a:pt x="1354" y="2838"/>
                    <a:pt x="853" y="2894"/>
                    <a:pt x="686" y="2875"/>
                  </a:cubicBezTo>
                  <a:cubicBezTo>
                    <a:pt x="538" y="2857"/>
                    <a:pt x="464" y="2820"/>
                    <a:pt x="371" y="2801"/>
                  </a:cubicBezTo>
                  <a:cubicBezTo>
                    <a:pt x="279" y="2782"/>
                    <a:pt x="149" y="2857"/>
                    <a:pt x="111" y="2875"/>
                  </a:cubicBezTo>
                  <a:cubicBezTo>
                    <a:pt x="74" y="2894"/>
                    <a:pt x="0" y="2894"/>
                    <a:pt x="19" y="2727"/>
                  </a:cubicBezTo>
                  <a:cubicBezTo>
                    <a:pt x="19" y="2560"/>
                    <a:pt x="74" y="2040"/>
                    <a:pt x="167" y="1929"/>
                  </a:cubicBezTo>
                  <a:cubicBezTo>
                    <a:pt x="260" y="1836"/>
                    <a:pt x="408" y="1707"/>
                    <a:pt x="464" y="1614"/>
                  </a:cubicBezTo>
                  <a:cubicBezTo>
                    <a:pt x="538" y="1521"/>
                    <a:pt x="482" y="1373"/>
                    <a:pt x="501" y="1317"/>
                  </a:cubicBezTo>
                  <a:cubicBezTo>
                    <a:pt x="538" y="1280"/>
                    <a:pt x="575" y="1317"/>
                    <a:pt x="520" y="1243"/>
                  </a:cubicBezTo>
                  <a:cubicBezTo>
                    <a:pt x="464" y="1168"/>
                    <a:pt x="390" y="1020"/>
                    <a:pt x="390" y="891"/>
                  </a:cubicBezTo>
                  <a:cubicBezTo>
                    <a:pt x="390" y="761"/>
                    <a:pt x="408" y="668"/>
                    <a:pt x="390" y="538"/>
                  </a:cubicBezTo>
                  <a:cubicBezTo>
                    <a:pt x="371" y="408"/>
                    <a:pt x="223" y="149"/>
                    <a:pt x="223" y="111"/>
                  </a:cubicBezTo>
                  <a:cubicBezTo>
                    <a:pt x="223" y="74"/>
                    <a:pt x="297" y="37"/>
                    <a:pt x="297" y="37"/>
                  </a:cubicBezTo>
                  <a:cubicBezTo>
                    <a:pt x="631" y="0"/>
                    <a:pt x="631" y="0"/>
                    <a:pt x="631" y="0"/>
                  </a:cubicBezTo>
                  <a:cubicBezTo>
                    <a:pt x="631" y="0"/>
                    <a:pt x="1021" y="19"/>
                    <a:pt x="1057" y="19"/>
                  </a:cubicBezTo>
                  <a:cubicBezTo>
                    <a:pt x="1095" y="19"/>
                    <a:pt x="1169" y="19"/>
                    <a:pt x="1206" y="37"/>
                  </a:cubicBezTo>
                  <a:cubicBezTo>
                    <a:pt x="1243" y="74"/>
                    <a:pt x="1317" y="130"/>
                    <a:pt x="1317" y="149"/>
                  </a:cubicBezTo>
                  <a:cubicBezTo>
                    <a:pt x="1317" y="149"/>
                    <a:pt x="1317" y="185"/>
                    <a:pt x="1317" y="223"/>
                  </a:cubicBezTo>
                  <a:cubicBezTo>
                    <a:pt x="1317" y="260"/>
                    <a:pt x="1317" y="371"/>
                    <a:pt x="1392" y="445"/>
                  </a:cubicBezTo>
                  <a:cubicBezTo>
                    <a:pt x="1392" y="445"/>
                    <a:pt x="1502" y="520"/>
                    <a:pt x="1650" y="556"/>
                  </a:cubicBezTo>
                  <a:cubicBezTo>
                    <a:pt x="1650" y="556"/>
                    <a:pt x="1762" y="575"/>
                    <a:pt x="1799" y="538"/>
                  </a:cubicBezTo>
                  <a:cubicBezTo>
                    <a:pt x="1854" y="501"/>
                    <a:pt x="1965" y="371"/>
                    <a:pt x="2021" y="371"/>
                  </a:cubicBezTo>
                  <a:cubicBezTo>
                    <a:pt x="2077" y="352"/>
                    <a:pt x="2114" y="334"/>
                    <a:pt x="2188" y="371"/>
                  </a:cubicBezTo>
                  <a:cubicBezTo>
                    <a:pt x="2262" y="408"/>
                    <a:pt x="2355" y="445"/>
                    <a:pt x="2374" y="445"/>
                  </a:cubicBezTo>
                  <a:cubicBezTo>
                    <a:pt x="2392" y="445"/>
                    <a:pt x="2448" y="390"/>
                    <a:pt x="2522" y="445"/>
                  </a:cubicBezTo>
                  <a:cubicBezTo>
                    <a:pt x="2596" y="501"/>
                    <a:pt x="2541" y="612"/>
                    <a:pt x="2541" y="631"/>
                  </a:cubicBezTo>
                  <a:cubicBezTo>
                    <a:pt x="2541" y="631"/>
                    <a:pt x="2485" y="761"/>
                    <a:pt x="2504" y="816"/>
                  </a:cubicBezTo>
                  <a:cubicBezTo>
                    <a:pt x="2504" y="872"/>
                    <a:pt x="2522" y="909"/>
                    <a:pt x="2541" y="965"/>
                  </a:cubicBezTo>
                  <a:cubicBezTo>
                    <a:pt x="2559" y="1020"/>
                    <a:pt x="2578" y="1057"/>
                    <a:pt x="2559" y="1113"/>
                  </a:cubicBezTo>
                  <a:cubicBezTo>
                    <a:pt x="2541" y="1168"/>
                    <a:pt x="2541" y="1224"/>
                    <a:pt x="2596" y="1224"/>
                  </a:cubicBezTo>
                  <a:cubicBezTo>
                    <a:pt x="2633" y="1243"/>
                    <a:pt x="2689" y="1243"/>
                    <a:pt x="2763" y="1243"/>
                  </a:cubicBezTo>
                  <a:cubicBezTo>
                    <a:pt x="2837" y="1262"/>
                    <a:pt x="2912" y="1243"/>
                    <a:pt x="3023" y="1280"/>
                  </a:cubicBezTo>
                  <a:cubicBezTo>
                    <a:pt x="3134" y="1298"/>
                    <a:pt x="3078" y="1262"/>
                    <a:pt x="3060" y="1317"/>
                  </a:cubicBezTo>
                  <a:cubicBezTo>
                    <a:pt x="3023" y="1373"/>
                    <a:pt x="3023" y="1503"/>
                    <a:pt x="3004" y="1577"/>
                  </a:cubicBezTo>
                  <a:cubicBezTo>
                    <a:pt x="3004" y="1651"/>
                    <a:pt x="3042" y="1781"/>
                    <a:pt x="2967" y="1781"/>
                  </a:cubicBezTo>
                  <a:cubicBezTo>
                    <a:pt x="2912" y="1799"/>
                    <a:pt x="2875" y="1781"/>
                    <a:pt x="2745" y="1781"/>
                  </a:cubicBezTo>
                  <a:cubicBezTo>
                    <a:pt x="2615" y="1799"/>
                    <a:pt x="2559" y="1744"/>
                    <a:pt x="2522" y="1799"/>
                  </a:cubicBezTo>
                  <a:cubicBezTo>
                    <a:pt x="2485" y="1855"/>
                    <a:pt x="2504" y="2059"/>
                    <a:pt x="2504" y="2133"/>
                  </a:cubicBezTo>
                  <a:cubicBezTo>
                    <a:pt x="2504" y="2207"/>
                    <a:pt x="2522" y="2411"/>
                    <a:pt x="2504" y="2467"/>
                  </a:cubicBezTo>
                  <a:cubicBezTo>
                    <a:pt x="2466" y="2523"/>
                    <a:pt x="2504" y="2597"/>
                    <a:pt x="2522" y="2616"/>
                  </a:cubicBezTo>
                  <a:cubicBezTo>
                    <a:pt x="2559" y="2652"/>
                    <a:pt x="2652" y="2782"/>
                    <a:pt x="2689" y="2820"/>
                  </a:cubicBezTo>
                  <a:cubicBezTo>
                    <a:pt x="2726" y="2875"/>
                    <a:pt x="2819" y="2931"/>
                    <a:pt x="2763" y="296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26"/>
            <p:cNvSpPr>
              <a:spLocks noChangeArrowheads="1"/>
            </p:cNvSpPr>
            <p:nvPr/>
          </p:nvSpPr>
          <p:spPr bwMode="auto">
            <a:xfrm>
              <a:off x="3894138" y="5702300"/>
              <a:ext cx="1168400" cy="1116013"/>
            </a:xfrm>
            <a:custGeom>
              <a:avLst/>
              <a:gdLst>
                <a:gd name="T0" fmla="*/ 983 w 3247"/>
                <a:gd name="T1" fmla="*/ 3043 h 3100"/>
                <a:gd name="T2" fmla="*/ 983 w 3247"/>
                <a:gd name="T3" fmla="*/ 3043 h 3100"/>
                <a:gd name="T4" fmla="*/ 1057 w 3247"/>
                <a:gd name="T5" fmla="*/ 2894 h 3100"/>
                <a:gd name="T6" fmla="*/ 1224 w 3247"/>
                <a:gd name="T7" fmla="*/ 2969 h 3100"/>
                <a:gd name="T8" fmla="*/ 1336 w 3247"/>
                <a:gd name="T9" fmla="*/ 3061 h 3100"/>
                <a:gd name="T10" fmla="*/ 1520 w 3247"/>
                <a:gd name="T11" fmla="*/ 3080 h 3100"/>
                <a:gd name="T12" fmla="*/ 1799 w 3247"/>
                <a:gd name="T13" fmla="*/ 3043 h 3100"/>
                <a:gd name="T14" fmla="*/ 1836 w 3247"/>
                <a:gd name="T15" fmla="*/ 2653 h 3100"/>
                <a:gd name="T16" fmla="*/ 1854 w 3247"/>
                <a:gd name="T17" fmla="*/ 2097 h 3100"/>
                <a:gd name="T18" fmla="*/ 1873 w 3247"/>
                <a:gd name="T19" fmla="*/ 1318 h 3100"/>
                <a:gd name="T20" fmla="*/ 1947 w 3247"/>
                <a:gd name="T21" fmla="*/ 1225 h 3100"/>
                <a:gd name="T22" fmla="*/ 2133 w 3247"/>
                <a:gd name="T23" fmla="*/ 1188 h 3100"/>
                <a:gd name="T24" fmla="*/ 2170 w 3247"/>
                <a:gd name="T25" fmla="*/ 761 h 3100"/>
                <a:gd name="T26" fmla="*/ 2170 w 3247"/>
                <a:gd name="T27" fmla="*/ 409 h 3100"/>
                <a:gd name="T28" fmla="*/ 2430 w 3247"/>
                <a:gd name="T29" fmla="*/ 316 h 3100"/>
                <a:gd name="T30" fmla="*/ 2763 w 3247"/>
                <a:gd name="T31" fmla="*/ 297 h 3100"/>
                <a:gd name="T32" fmla="*/ 2912 w 3247"/>
                <a:gd name="T33" fmla="*/ 353 h 3100"/>
                <a:gd name="T34" fmla="*/ 3023 w 3247"/>
                <a:gd name="T35" fmla="*/ 260 h 3100"/>
                <a:gd name="T36" fmla="*/ 3190 w 3247"/>
                <a:gd name="T37" fmla="*/ 241 h 3100"/>
                <a:gd name="T38" fmla="*/ 3227 w 3247"/>
                <a:gd name="T39" fmla="*/ 167 h 3100"/>
                <a:gd name="T40" fmla="*/ 3042 w 3247"/>
                <a:gd name="T41" fmla="*/ 149 h 3100"/>
                <a:gd name="T42" fmla="*/ 2986 w 3247"/>
                <a:gd name="T43" fmla="*/ 149 h 3100"/>
                <a:gd name="T44" fmla="*/ 2912 w 3247"/>
                <a:gd name="T45" fmla="*/ 149 h 3100"/>
                <a:gd name="T46" fmla="*/ 2801 w 3247"/>
                <a:gd name="T47" fmla="*/ 167 h 3100"/>
                <a:gd name="T48" fmla="*/ 2782 w 3247"/>
                <a:gd name="T49" fmla="*/ 167 h 3100"/>
                <a:gd name="T50" fmla="*/ 2707 w 3247"/>
                <a:gd name="T51" fmla="*/ 223 h 3100"/>
                <a:gd name="T52" fmla="*/ 2541 w 3247"/>
                <a:gd name="T53" fmla="*/ 260 h 3100"/>
                <a:gd name="T54" fmla="*/ 2355 w 3247"/>
                <a:gd name="T55" fmla="*/ 279 h 3100"/>
                <a:gd name="T56" fmla="*/ 2151 w 3247"/>
                <a:gd name="T57" fmla="*/ 260 h 3100"/>
                <a:gd name="T58" fmla="*/ 1836 w 3247"/>
                <a:gd name="T59" fmla="*/ 149 h 3100"/>
                <a:gd name="T60" fmla="*/ 1576 w 3247"/>
                <a:gd name="T61" fmla="*/ 93 h 3100"/>
                <a:gd name="T62" fmla="*/ 1150 w 3247"/>
                <a:gd name="T63" fmla="*/ 75 h 3100"/>
                <a:gd name="T64" fmla="*/ 705 w 3247"/>
                <a:gd name="T65" fmla="*/ 93 h 3100"/>
                <a:gd name="T66" fmla="*/ 427 w 3247"/>
                <a:gd name="T67" fmla="*/ 38 h 3100"/>
                <a:gd name="T68" fmla="*/ 241 w 3247"/>
                <a:gd name="T69" fmla="*/ 19 h 3100"/>
                <a:gd name="T70" fmla="*/ 93 w 3247"/>
                <a:gd name="T71" fmla="*/ 93 h 3100"/>
                <a:gd name="T72" fmla="*/ 74 w 3247"/>
                <a:gd name="T73" fmla="*/ 130 h 3100"/>
                <a:gd name="T74" fmla="*/ 19 w 3247"/>
                <a:gd name="T75" fmla="*/ 279 h 3100"/>
                <a:gd name="T76" fmla="*/ 93 w 3247"/>
                <a:gd name="T77" fmla="*/ 483 h 3100"/>
                <a:gd name="T78" fmla="*/ 260 w 3247"/>
                <a:gd name="T79" fmla="*/ 668 h 3100"/>
                <a:gd name="T80" fmla="*/ 315 w 3247"/>
                <a:gd name="T81" fmla="*/ 872 h 3100"/>
                <a:gd name="T82" fmla="*/ 427 w 3247"/>
                <a:gd name="T83" fmla="*/ 1058 h 3100"/>
                <a:gd name="T84" fmla="*/ 556 w 3247"/>
                <a:gd name="T85" fmla="*/ 1318 h 3100"/>
                <a:gd name="T86" fmla="*/ 575 w 3247"/>
                <a:gd name="T87" fmla="*/ 1633 h 3100"/>
                <a:gd name="T88" fmla="*/ 686 w 3247"/>
                <a:gd name="T89" fmla="*/ 2134 h 3100"/>
                <a:gd name="T90" fmla="*/ 761 w 3247"/>
                <a:gd name="T91" fmla="*/ 2505 h 3100"/>
                <a:gd name="T92" fmla="*/ 853 w 3247"/>
                <a:gd name="T93" fmla="*/ 2913 h 3100"/>
                <a:gd name="T94" fmla="*/ 983 w 3247"/>
                <a:gd name="T95" fmla="*/ 304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7" h="3100">
                  <a:moveTo>
                    <a:pt x="983" y="3043"/>
                  </a:moveTo>
                  <a:lnTo>
                    <a:pt x="983" y="3043"/>
                  </a:lnTo>
                  <a:cubicBezTo>
                    <a:pt x="983" y="3043"/>
                    <a:pt x="983" y="2876"/>
                    <a:pt x="1057" y="2894"/>
                  </a:cubicBezTo>
                  <a:cubicBezTo>
                    <a:pt x="1150" y="2894"/>
                    <a:pt x="1169" y="2894"/>
                    <a:pt x="1224" y="2969"/>
                  </a:cubicBezTo>
                  <a:cubicBezTo>
                    <a:pt x="1280" y="3024"/>
                    <a:pt x="1224" y="3024"/>
                    <a:pt x="1336" y="3061"/>
                  </a:cubicBezTo>
                  <a:cubicBezTo>
                    <a:pt x="1466" y="3099"/>
                    <a:pt x="1410" y="3080"/>
                    <a:pt x="1520" y="3080"/>
                  </a:cubicBezTo>
                  <a:cubicBezTo>
                    <a:pt x="1650" y="3080"/>
                    <a:pt x="1762" y="3099"/>
                    <a:pt x="1799" y="3043"/>
                  </a:cubicBezTo>
                  <a:cubicBezTo>
                    <a:pt x="1817" y="2969"/>
                    <a:pt x="1854" y="2764"/>
                    <a:pt x="1836" y="2653"/>
                  </a:cubicBezTo>
                  <a:cubicBezTo>
                    <a:pt x="1836" y="2523"/>
                    <a:pt x="1854" y="2171"/>
                    <a:pt x="1854" y="2097"/>
                  </a:cubicBezTo>
                  <a:cubicBezTo>
                    <a:pt x="1854" y="2004"/>
                    <a:pt x="1873" y="1354"/>
                    <a:pt x="1873" y="1318"/>
                  </a:cubicBezTo>
                  <a:cubicBezTo>
                    <a:pt x="1873" y="1280"/>
                    <a:pt x="1854" y="1206"/>
                    <a:pt x="1947" y="1225"/>
                  </a:cubicBezTo>
                  <a:cubicBezTo>
                    <a:pt x="2021" y="1225"/>
                    <a:pt x="2114" y="1280"/>
                    <a:pt x="2133" y="1188"/>
                  </a:cubicBezTo>
                  <a:cubicBezTo>
                    <a:pt x="2151" y="1095"/>
                    <a:pt x="2170" y="817"/>
                    <a:pt x="2170" y="761"/>
                  </a:cubicBezTo>
                  <a:cubicBezTo>
                    <a:pt x="2170" y="706"/>
                    <a:pt x="2133" y="464"/>
                    <a:pt x="2170" y="409"/>
                  </a:cubicBezTo>
                  <a:cubicBezTo>
                    <a:pt x="2207" y="353"/>
                    <a:pt x="2374" y="316"/>
                    <a:pt x="2430" y="316"/>
                  </a:cubicBezTo>
                  <a:cubicBezTo>
                    <a:pt x="2504" y="316"/>
                    <a:pt x="2707" y="260"/>
                    <a:pt x="2763" y="297"/>
                  </a:cubicBezTo>
                  <a:cubicBezTo>
                    <a:pt x="2819" y="353"/>
                    <a:pt x="2837" y="409"/>
                    <a:pt x="2912" y="353"/>
                  </a:cubicBezTo>
                  <a:cubicBezTo>
                    <a:pt x="2986" y="316"/>
                    <a:pt x="2949" y="297"/>
                    <a:pt x="3023" y="260"/>
                  </a:cubicBezTo>
                  <a:cubicBezTo>
                    <a:pt x="3097" y="241"/>
                    <a:pt x="3153" y="241"/>
                    <a:pt x="3190" y="241"/>
                  </a:cubicBezTo>
                  <a:cubicBezTo>
                    <a:pt x="3227" y="223"/>
                    <a:pt x="3246" y="186"/>
                    <a:pt x="3227" y="167"/>
                  </a:cubicBezTo>
                  <a:cubicBezTo>
                    <a:pt x="3208" y="167"/>
                    <a:pt x="3097" y="149"/>
                    <a:pt x="3042" y="149"/>
                  </a:cubicBezTo>
                  <a:cubicBezTo>
                    <a:pt x="2986" y="149"/>
                    <a:pt x="2986" y="149"/>
                    <a:pt x="2986" y="149"/>
                  </a:cubicBezTo>
                  <a:cubicBezTo>
                    <a:pt x="2986" y="149"/>
                    <a:pt x="2949" y="130"/>
                    <a:pt x="2912" y="149"/>
                  </a:cubicBezTo>
                  <a:cubicBezTo>
                    <a:pt x="2893" y="167"/>
                    <a:pt x="2801" y="167"/>
                    <a:pt x="2801" y="167"/>
                  </a:cubicBezTo>
                  <a:lnTo>
                    <a:pt x="2782" y="167"/>
                  </a:lnTo>
                  <a:cubicBezTo>
                    <a:pt x="2763" y="186"/>
                    <a:pt x="2726" y="205"/>
                    <a:pt x="2707" y="223"/>
                  </a:cubicBezTo>
                  <a:cubicBezTo>
                    <a:pt x="2671" y="241"/>
                    <a:pt x="2596" y="260"/>
                    <a:pt x="2541" y="260"/>
                  </a:cubicBezTo>
                  <a:cubicBezTo>
                    <a:pt x="2485" y="260"/>
                    <a:pt x="2411" y="260"/>
                    <a:pt x="2355" y="279"/>
                  </a:cubicBezTo>
                  <a:cubicBezTo>
                    <a:pt x="2300" y="279"/>
                    <a:pt x="2188" y="279"/>
                    <a:pt x="2151" y="260"/>
                  </a:cubicBezTo>
                  <a:cubicBezTo>
                    <a:pt x="2133" y="223"/>
                    <a:pt x="1836" y="149"/>
                    <a:pt x="1836" y="149"/>
                  </a:cubicBezTo>
                  <a:cubicBezTo>
                    <a:pt x="1576" y="93"/>
                    <a:pt x="1576" y="93"/>
                    <a:pt x="1576" y="93"/>
                  </a:cubicBezTo>
                  <a:cubicBezTo>
                    <a:pt x="1576" y="93"/>
                    <a:pt x="1354" y="56"/>
                    <a:pt x="1150" y="75"/>
                  </a:cubicBezTo>
                  <a:cubicBezTo>
                    <a:pt x="965" y="93"/>
                    <a:pt x="705" y="93"/>
                    <a:pt x="705" y="93"/>
                  </a:cubicBezTo>
                  <a:cubicBezTo>
                    <a:pt x="705" y="93"/>
                    <a:pt x="501" y="56"/>
                    <a:pt x="427" y="38"/>
                  </a:cubicBezTo>
                  <a:cubicBezTo>
                    <a:pt x="334" y="0"/>
                    <a:pt x="260" y="19"/>
                    <a:pt x="241" y="19"/>
                  </a:cubicBezTo>
                  <a:cubicBezTo>
                    <a:pt x="223" y="38"/>
                    <a:pt x="93" y="93"/>
                    <a:pt x="93" y="93"/>
                  </a:cubicBezTo>
                  <a:cubicBezTo>
                    <a:pt x="93" y="93"/>
                    <a:pt x="111" y="93"/>
                    <a:pt x="74" y="130"/>
                  </a:cubicBezTo>
                  <a:cubicBezTo>
                    <a:pt x="37" y="167"/>
                    <a:pt x="0" y="223"/>
                    <a:pt x="19" y="279"/>
                  </a:cubicBezTo>
                  <a:cubicBezTo>
                    <a:pt x="19" y="335"/>
                    <a:pt x="19" y="409"/>
                    <a:pt x="93" y="483"/>
                  </a:cubicBezTo>
                  <a:cubicBezTo>
                    <a:pt x="185" y="557"/>
                    <a:pt x="241" y="594"/>
                    <a:pt x="260" y="668"/>
                  </a:cubicBezTo>
                  <a:cubicBezTo>
                    <a:pt x="279" y="724"/>
                    <a:pt x="315" y="798"/>
                    <a:pt x="315" y="872"/>
                  </a:cubicBezTo>
                  <a:cubicBezTo>
                    <a:pt x="334" y="947"/>
                    <a:pt x="371" y="983"/>
                    <a:pt x="427" y="1058"/>
                  </a:cubicBezTo>
                  <a:cubicBezTo>
                    <a:pt x="482" y="1132"/>
                    <a:pt x="538" y="1243"/>
                    <a:pt x="556" y="1318"/>
                  </a:cubicBezTo>
                  <a:cubicBezTo>
                    <a:pt x="594" y="1392"/>
                    <a:pt x="594" y="1559"/>
                    <a:pt x="575" y="1633"/>
                  </a:cubicBezTo>
                  <a:cubicBezTo>
                    <a:pt x="575" y="1707"/>
                    <a:pt x="668" y="2078"/>
                    <a:pt x="686" y="2134"/>
                  </a:cubicBezTo>
                  <a:cubicBezTo>
                    <a:pt x="724" y="2190"/>
                    <a:pt x="761" y="2301"/>
                    <a:pt x="761" y="2505"/>
                  </a:cubicBezTo>
                  <a:cubicBezTo>
                    <a:pt x="761" y="2709"/>
                    <a:pt x="779" y="2839"/>
                    <a:pt x="853" y="2913"/>
                  </a:cubicBezTo>
                  <a:cubicBezTo>
                    <a:pt x="909" y="2969"/>
                    <a:pt x="965" y="3043"/>
                    <a:pt x="983" y="3043"/>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27"/>
            <p:cNvSpPr>
              <a:spLocks noChangeArrowheads="1"/>
            </p:cNvSpPr>
            <p:nvPr/>
          </p:nvSpPr>
          <p:spPr bwMode="auto">
            <a:xfrm>
              <a:off x="4248150" y="6176963"/>
              <a:ext cx="1455738" cy="1282700"/>
            </a:xfrm>
            <a:custGeom>
              <a:avLst/>
              <a:gdLst>
                <a:gd name="T0" fmla="*/ 3950 w 4045"/>
                <a:gd name="T1" fmla="*/ 1131 h 3562"/>
                <a:gd name="T2" fmla="*/ 3950 w 4045"/>
                <a:gd name="T3" fmla="*/ 1131 h 3562"/>
                <a:gd name="T4" fmla="*/ 4006 w 4045"/>
                <a:gd name="T5" fmla="*/ 1335 h 3562"/>
                <a:gd name="T6" fmla="*/ 3784 w 4045"/>
                <a:gd name="T7" fmla="*/ 1799 h 3562"/>
                <a:gd name="T8" fmla="*/ 3673 w 4045"/>
                <a:gd name="T9" fmla="*/ 1892 h 3562"/>
                <a:gd name="T10" fmla="*/ 3394 w 4045"/>
                <a:gd name="T11" fmla="*/ 2282 h 3562"/>
                <a:gd name="T12" fmla="*/ 2967 w 4045"/>
                <a:gd name="T13" fmla="*/ 2615 h 3562"/>
                <a:gd name="T14" fmla="*/ 2837 w 4045"/>
                <a:gd name="T15" fmla="*/ 2819 h 3562"/>
                <a:gd name="T16" fmla="*/ 2504 w 4045"/>
                <a:gd name="T17" fmla="*/ 3116 h 3562"/>
                <a:gd name="T18" fmla="*/ 2300 w 4045"/>
                <a:gd name="T19" fmla="*/ 3209 h 3562"/>
                <a:gd name="T20" fmla="*/ 2003 w 4045"/>
                <a:gd name="T21" fmla="*/ 3265 h 3562"/>
                <a:gd name="T22" fmla="*/ 1892 w 4045"/>
                <a:gd name="T23" fmla="*/ 3246 h 3562"/>
                <a:gd name="T24" fmla="*/ 1743 w 4045"/>
                <a:gd name="T25" fmla="*/ 3320 h 3562"/>
                <a:gd name="T26" fmla="*/ 1521 w 4045"/>
                <a:gd name="T27" fmla="*/ 3283 h 3562"/>
                <a:gd name="T28" fmla="*/ 1335 w 4045"/>
                <a:gd name="T29" fmla="*/ 3301 h 3562"/>
                <a:gd name="T30" fmla="*/ 1150 w 4045"/>
                <a:gd name="T31" fmla="*/ 3339 h 3562"/>
                <a:gd name="T32" fmla="*/ 1057 w 4045"/>
                <a:gd name="T33" fmla="*/ 3431 h 3562"/>
                <a:gd name="T34" fmla="*/ 982 w 4045"/>
                <a:gd name="T35" fmla="*/ 3450 h 3562"/>
                <a:gd name="T36" fmla="*/ 890 w 4045"/>
                <a:gd name="T37" fmla="*/ 3543 h 3562"/>
                <a:gd name="T38" fmla="*/ 723 w 4045"/>
                <a:gd name="T39" fmla="*/ 3487 h 3562"/>
                <a:gd name="T40" fmla="*/ 630 w 4045"/>
                <a:gd name="T41" fmla="*/ 3431 h 3562"/>
                <a:gd name="T42" fmla="*/ 575 w 4045"/>
                <a:gd name="T43" fmla="*/ 3339 h 3562"/>
                <a:gd name="T44" fmla="*/ 427 w 4045"/>
                <a:gd name="T45" fmla="*/ 3265 h 3562"/>
                <a:gd name="T46" fmla="*/ 464 w 4045"/>
                <a:gd name="T47" fmla="*/ 3135 h 3562"/>
                <a:gd name="T48" fmla="*/ 334 w 4045"/>
                <a:gd name="T49" fmla="*/ 3005 h 3562"/>
                <a:gd name="T50" fmla="*/ 334 w 4045"/>
                <a:gd name="T51" fmla="*/ 2838 h 3562"/>
                <a:gd name="T52" fmla="*/ 427 w 4045"/>
                <a:gd name="T53" fmla="*/ 2634 h 3562"/>
                <a:gd name="T54" fmla="*/ 353 w 4045"/>
                <a:gd name="T55" fmla="*/ 2467 h 3562"/>
                <a:gd name="T56" fmla="*/ 186 w 4045"/>
                <a:gd name="T57" fmla="*/ 2263 h 3562"/>
                <a:gd name="T58" fmla="*/ 149 w 4045"/>
                <a:gd name="T59" fmla="*/ 2077 h 3562"/>
                <a:gd name="T60" fmla="*/ 74 w 4045"/>
                <a:gd name="T61" fmla="*/ 1855 h 3562"/>
                <a:gd name="T62" fmla="*/ 56 w 4045"/>
                <a:gd name="T63" fmla="*/ 1743 h 3562"/>
                <a:gd name="T64" fmla="*/ 0 w 4045"/>
                <a:gd name="T65" fmla="*/ 1725 h 3562"/>
                <a:gd name="T66" fmla="*/ 19 w 4045"/>
                <a:gd name="T67" fmla="*/ 1595 h 3562"/>
                <a:gd name="T68" fmla="*/ 112 w 4045"/>
                <a:gd name="T69" fmla="*/ 1576 h 3562"/>
                <a:gd name="T70" fmla="*/ 204 w 4045"/>
                <a:gd name="T71" fmla="*/ 1595 h 3562"/>
                <a:gd name="T72" fmla="*/ 279 w 4045"/>
                <a:gd name="T73" fmla="*/ 1688 h 3562"/>
                <a:gd name="T74" fmla="*/ 353 w 4045"/>
                <a:gd name="T75" fmla="*/ 1743 h 3562"/>
                <a:gd name="T76" fmla="*/ 464 w 4045"/>
                <a:gd name="T77" fmla="*/ 1781 h 3562"/>
                <a:gd name="T78" fmla="*/ 723 w 4045"/>
                <a:gd name="T79" fmla="*/ 1781 h 3562"/>
                <a:gd name="T80" fmla="*/ 834 w 4045"/>
                <a:gd name="T81" fmla="*/ 1669 h 3562"/>
                <a:gd name="T82" fmla="*/ 871 w 4045"/>
                <a:gd name="T83" fmla="*/ 1354 h 3562"/>
                <a:gd name="T84" fmla="*/ 871 w 4045"/>
                <a:gd name="T85" fmla="*/ 667 h 3562"/>
                <a:gd name="T86" fmla="*/ 1094 w 4045"/>
                <a:gd name="T87" fmla="*/ 797 h 3562"/>
                <a:gd name="T88" fmla="*/ 1094 w 4045"/>
                <a:gd name="T89" fmla="*/ 1113 h 3562"/>
                <a:gd name="T90" fmla="*/ 1391 w 4045"/>
                <a:gd name="T91" fmla="*/ 1298 h 3562"/>
                <a:gd name="T92" fmla="*/ 1576 w 4045"/>
                <a:gd name="T93" fmla="*/ 1020 h 3562"/>
                <a:gd name="T94" fmla="*/ 1724 w 4045"/>
                <a:gd name="T95" fmla="*/ 872 h 3562"/>
                <a:gd name="T96" fmla="*/ 1892 w 4045"/>
                <a:gd name="T97" fmla="*/ 964 h 3562"/>
                <a:gd name="T98" fmla="*/ 2263 w 4045"/>
                <a:gd name="T99" fmla="*/ 946 h 3562"/>
                <a:gd name="T100" fmla="*/ 2392 w 4045"/>
                <a:gd name="T101" fmla="*/ 742 h 3562"/>
                <a:gd name="T102" fmla="*/ 2504 w 4045"/>
                <a:gd name="T103" fmla="*/ 612 h 3562"/>
                <a:gd name="T104" fmla="*/ 2819 w 4045"/>
                <a:gd name="T105" fmla="*/ 296 h 3562"/>
                <a:gd name="T106" fmla="*/ 3042 w 4045"/>
                <a:gd name="T107" fmla="*/ 130 h 3562"/>
                <a:gd name="T108" fmla="*/ 3190 w 4045"/>
                <a:gd name="T109" fmla="*/ 0 h 3562"/>
                <a:gd name="T110" fmla="*/ 3450 w 4045"/>
                <a:gd name="T111" fmla="*/ 55 h 3562"/>
                <a:gd name="T112" fmla="*/ 3747 w 4045"/>
                <a:gd name="T113" fmla="*/ 148 h 3562"/>
                <a:gd name="T114" fmla="*/ 3784 w 4045"/>
                <a:gd name="T115" fmla="*/ 278 h 3562"/>
                <a:gd name="T116" fmla="*/ 3858 w 4045"/>
                <a:gd name="T117" fmla="*/ 537 h 3562"/>
                <a:gd name="T118" fmla="*/ 3858 w 4045"/>
                <a:gd name="T119" fmla="*/ 742 h 3562"/>
                <a:gd name="T120" fmla="*/ 3784 w 4045"/>
                <a:gd name="T121" fmla="*/ 909 h 3562"/>
                <a:gd name="T122" fmla="*/ 3821 w 4045"/>
                <a:gd name="T123" fmla="*/ 1001 h 3562"/>
                <a:gd name="T124" fmla="*/ 3950 w 4045"/>
                <a:gd name="T125" fmla="*/ 113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5" h="3562">
                  <a:moveTo>
                    <a:pt x="3950" y="1131"/>
                  </a:moveTo>
                  <a:lnTo>
                    <a:pt x="3950" y="1131"/>
                  </a:lnTo>
                  <a:cubicBezTo>
                    <a:pt x="3950" y="1131"/>
                    <a:pt x="4044" y="1243"/>
                    <a:pt x="4006" y="1335"/>
                  </a:cubicBezTo>
                  <a:cubicBezTo>
                    <a:pt x="3969" y="1410"/>
                    <a:pt x="3876" y="1706"/>
                    <a:pt x="3784" y="1799"/>
                  </a:cubicBezTo>
                  <a:cubicBezTo>
                    <a:pt x="3673" y="1892"/>
                    <a:pt x="3673" y="1892"/>
                    <a:pt x="3673" y="1892"/>
                  </a:cubicBezTo>
                  <a:cubicBezTo>
                    <a:pt x="3673" y="1892"/>
                    <a:pt x="3524" y="2133"/>
                    <a:pt x="3394" y="2282"/>
                  </a:cubicBezTo>
                  <a:cubicBezTo>
                    <a:pt x="3246" y="2430"/>
                    <a:pt x="3079" y="2541"/>
                    <a:pt x="2967" y="2615"/>
                  </a:cubicBezTo>
                  <a:cubicBezTo>
                    <a:pt x="2875" y="2708"/>
                    <a:pt x="2949" y="2708"/>
                    <a:pt x="2837" y="2819"/>
                  </a:cubicBezTo>
                  <a:cubicBezTo>
                    <a:pt x="2726" y="2930"/>
                    <a:pt x="2615" y="3042"/>
                    <a:pt x="2504" y="3116"/>
                  </a:cubicBezTo>
                  <a:cubicBezTo>
                    <a:pt x="2411" y="3190"/>
                    <a:pt x="2392" y="3209"/>
                    <a:pt x="2300" y="3209"/>
                  </a:cubicBezTo>
                  <a:cubicBezTo>
                    <a:pt x="2225" y="3190"/>
                    <a:pt x="2040" y="3265"/>
                    <a:pt x="2003" y="3265"/>
                  </a:cubicBezTo>
                  <a:cubicBezTo>
                    <a:pt x="1966" y="3283"/>
                    <a:pt x="1929" y="3209"/>
                    <a:pt x="1892" y="3246"/>
                  </a:cubicBezTo>
                  <a:cubicBezTo>
                    <a:pt x="1836" y="3283"/>
                    <a:pt x="1854" y="3357"/>
                    <a:pt x="1743" y="3320"/>
                  </a:cubicBezTo>
                  <a:cubicBezTo>
                    <a:pt x="1632" y="3265"/>
                    <a:pt x="1595" y="3265"/>
                    <a:pt x="1521" y="3283"/>
                  </a:cubicBezTo>
                  <a:cubicBezTo>
                    <a:pt x="1447" y="3301"/>
                    <a:pt x="1409" y="3301"/>
                    <a:pt x="1335" y="3301"/>
                  </a:cubicBezTo>
                  <a:cubicBezTo>
                    <a:pt x="1261" y="3283"/>
                    <a:pt x="1168" y="3320"/>
                    <a:pt x="1150" y="3339"/>
                  </a:cubicBezTo>
                  <a:cubicBezTo>
                    <a:pt x="1131" y="3357"/>
                    <a:pt x="1112" y="3431"/>
                    <a:pt x="1057" y="3431"/>
                  </a:cubicBezTo>
                  <a:cubicBezTo>
                    <a:pt x="1001" y="3431"/>
                    <a:pt x="1020" y="3413"/>
                    <a:pt x="982" y="3450"/>
                  </a:cubicBezTo>
                  <a:cubicBezTo>
                    <a:pt x="946" y="3506"/>
                    <a:pt x="964" y="3561"/>
                    <a:pt x="890" y="3543"/>
                  </a:cubicBezTo>
                  <a:cubicBezTo>
                    <a:pt x="834" y="3524"/>
                    <a:pt x="779" y="3506"/>
                    <a:pt x="723" y="3487"/>
                  </a:cubicBezTo>
                  <a:cubicBezTo>
                    <a:pt x="667" y="3469"/>
                    <a:pt x="649" y="3469"/>
                    <a:pt x="630" y="3431"/>
                  </a:cubicBezTo>
                  <a:cubicBezTo>
                    <a:pt x="593" y="3376"/>
                    <a:pt x="630" y="3357"/>
                    <a:pt x="575" y="3339"/>
                  </a:cubicBezTo>
                  <a:cubicBezTo>
                    <a:pt x="520" y="3320"/>
                    <a:pt x="427" y="3301"/>
                    <a:pt x="427" y="3265"/>
                  </a:cubicBezTo>
                  <a:cubicBezTo>
                    <a:pt x="446" y="3227"/>
                    <a:pt x="483" y="3190"/>
                    <a:pt x="464" y="3135"/>
                  </a:cubicBezTo>
                  <a:cubicBezTo>
                    <a:pt x="427" y="3098"/>
                    <a:pt x="353" y="3060"/>
                    <a:pt x="334" y="3005"/>
                  </a:cubicBezTo>
                  <a:cubicBezTo>
                    <a:pt x="334" y="2949"/>
                    <a:pt x="260" y="2912"/>
                    <a:pt x="334" y="2838"/>
                  </a:cubicBezTo>
                  <a:cubicBezTo>
                    <a:pt x="409" y="2782"/>
                    <a:pt x="427" y="2671"/>
                    <a:pt x="427" y="2634"/>
                  </a:cubicBezTo>
                  <a:cubicBezTo>
                    <a:pt x="409" y="2578"/>
                    <a:pt x="427" y="2541"/>
                    <a:pt x="353" y="2467"/>
                  </a:cubicBezTo>
                  <a:cubicBezTo>
                    <a:pt x="297" y="2393"/>
                    <a:pt x="204" y="2300"/>
                    <a:pt x="186" y="2263"/>
                  </a:cubicBezTo>
                  <a:cubicBezTo>
                    <a:pt x="167" y="2226"/>
                    <a:pt x="186" y="2114"/>
                    <a:pt x="149" y="2077"/>
                  </a:cubicBezTo>
                  <a:cubicBezTo>
                    <a:pt x="130" y="2040"/>
                    <a:pt x="112" y="1892"/>
                    <a:pt x="74" y="1855"/>
                  </a:cubicBezTo>
                  <a:cubicBezTo>
                    <a:pt x="38" y="1817"/>
                    <a:pt x="38" y="1781"/>
                    <a:pt x="56" y="1743"/>
                  </a:cubicBezTo>
                  <a:cubicBezTo>
                    <a:pt x="56" y="1725"/>
                    <a:pt x="0" y="1725"/>
                    <a:pt x="0" y="1725"/>
                  </a:cubicBezTo>
                  <a:cubicBezTo>
                    <a:pt x="0" y="1725"/>
                    <a:pt x="0" y="1614"/>
                    <a:pt x="19" y="1595"/>
                  </a:cubicBezTo>
                  <a:cubicBezTo>
                    <a:pt x="38" y="1576"/>
                    <a:pt x="19" y="1558"/>
                    <a:pt x="112" y="1576"/>
                  </a:cubicBezTo>
                  <a:cubicBezTo>
                    <a:pt x="112" y="1576"/>
                    <a:pt x="186" y="1576"/>
                    <a:pt x="204" y="1595"/>
                  </a:cubicBezTo>
                  <a:cubicBezTo>
                    <a:pt x="223" y="1595"/>
                    <a:pt x="260" y="1651"/>
                    <a:pt x="279" y="1688"/>
                  </a:cubicBezTo>
                  <a:cubicBezTo>
                    <a:pt x="279" y="1706"/>
                    <a:pt x="315" y="1725"/>
                    <a:pt x="353" y="1743"/>
                  </a:cubicBezTo>
                  <a:cubicBezTo>
                    <a:pt x="409" y="1762"/>
                    <a:pt x="464" y="1781"/>
                    <a:pt x="464" y="1781"/>
                  </a:cubicBezTo>
                  <a:cubicBezTo>
                    <a:pt x="723" y="1781"/>
                    <a:pt x="723" y="1781"/>
                    <a:pt x="723" y="1781"/>
                  </a:cubicBezTo>
                  <a:cubicBezTo>
                    <a:pt x="723" y="1781"/>
                    <a:pt x="816" y="1781"/>
                    <a:pt x="834" y="1669"/>
                  </a:cubicBezTo>
                  <a:cubicBezTo>
                    <a:pt x="834" y="1558"/>
                    <a:pt x="871" y="1465"/>
                    <a:pt x="871" y="1354"/>
                  </a:cubicBezTo>
                  <a:cubicBezTo>
                    <a:pt x="871" y="1261"/>
                    <a:pt x="871" y="667"/>
                    <a:pt x="871" y="667"/>
                  </a:cubicBezTo>
                  <a:cubicBezTo>
                    <a:pt x="871" y="667"/>
                    <a:pt x="1076" y="723"/>
                    <a:pt x="1094" y="797"/>
                  </a:cubicBezTo>
                  <a:cubicBezTo>
                    <a:pt x="1112" y="872"/>
                    <a:pt x="1094" y="1001"/>
                    <a:pt x="1094" y="1113"/>
                  </a:cubicBezTo>
                  <a:cubicBezTo>
                    <a:pt x="1094" y="1224"/>
                    <a:pt x="1131" y="1428"/>
                    <a:pt x="1391" y="1298"/>
                  </a:cubicBezTo>
                  <a:cubicBezTo>
                    <a:pt x="1391" y="1298"/>
                    <a:pt x="1521" y="1075"/>
                    <a:pt x="1576" y="1020"/>
                  </a:cubicBezTo>
                  <a:cubicBezTo>
                    <a:pt x="1632" y="946"/>
                    <a:pt x="1669" y="853"/>
                    <a:pt x="1724" y="872"/>
                  </a:cubicBezTo>
                  <a:cubicBezTo>
                    <a:pt x="1780" y="890"/>
                    <a:pt x="1799" y="946"/>
                    <a:pt x="1892" y="964"/>
                  </a:cubicBezTo>
                  <a:cubicBezTo>
                    <a:pt x="1966" y="1001"/>
                    <a:pt x="2207" y="1020"/>
                    <a:pt x="2263" y="946"/>
                  </a:cubicBezTo>
                  <a:cubicBezTo>
                    <a:pt x="2337" y="872"/>
                    <a:pt x="2355" y="816"/>
                    <a:pt x="2392" y="742"/>
                  </a:cubicBezTo>
                  <a:cubicBezTo>
                    <a:pt x="2411" y="667"/>
                    <a:pt x="2485" y="630"/>
                    <a:pt x="2504" y="612"/>
                  </a:cubicBezTo>
                  <a:cubicBezTo>
                    <a:pt x="2541" y="593"/>
                    <a:pt x="2726" y="389"/>
                    <a:pt x="2819" y="296"/>
                  </a:cubicBezTo>
                  <a:cubicBezTo>
                    <a:pt x="2931" y="204"/>
                    <a:pt x="2967" y="166"/>
                    <a:pt x="3042" y="130"/>
                  </a:cubicBezTo>
                  <a:cubicBezTo>
                    <a:pt x="3097" y="92"/>
                    <a:pt x="3172" y="0"/>
                    <a:pt x="3190" y="0"/>
                  </a:cubicBezTo>
                  <a:cubicBezTo>
                    <a:pt x="3208" y="0"/>
                    <a:pt x="3338" y="18"/>
                    <a:pt x="3450" y="55"/>
                  </a:cubicBezTo>
                  <a:cubicBezTo>
                    <a:pt x="3543" y="111"/>
                    <a:pt x="3747" y="148"/>
                    <a:pt x="3747" y="148"/>
                  </a:cubicBezTo>
                  <a:cubicBezTo>
                    <a:pt x="3747" y="148"/>
                    <a:pt x="3765" y="222"/>
                    <a:pt x="3784" y="278"/>
                  </a:cubicBezTo>
                  <a:cubicBezTo>
                    <a:pt x="3784" y="333"/>
                    <a:pt x="3858" y="426"/>
                    <a:pt x="3858" y="537"/>
                  </a:cubicBezTo>
                  <a:cubicBezTo>
                    <a:pt x="3839" y="630"/>
                    <a:pt x="3895" y="649"/>
                    <a:pt x="3858" y="742"/>
                  </a:cubicBezTo>
                  <a:cubicBezTo>
                    <a:pt x="3821" y="816"/>
                    <a:pt x="3784" y="872"/>
                    <a:pt x="3784" y="909"/>
                  </a:cubicBezTo>
                  <a:cubicBezTo>
                    <a:pt x="3784" y="927"/>
                    <a:pt x="3802" y="983"/>
                    <a:pt x="3821" y="1001"/>
                  </a:cubicBezTo>
                  <a:cubicBezTo>
                    <a:pt x="3839" y="1039"/>
                    <a:pt x="3950" y="1131"/>
                    <a:pt x="3950" y="113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30"/>
            <p:cNvSpPr>
              <a:spLocks noChangeArrowheads="1"/>
            </p:cNvSpPr>
            <p:nvPr/>
          </p:nvSpPr>
          <p:spPr bwMode="auto">
            <a:xfrm>
              <a:off x="4562475" y="5768975"/>
              <a:ext cx="835025" cy="901700"/>
            </a:xfrm>
            <a:custGeom>
              <a:avLst/>
              <a:gdLst>
                <a:gd name="T0" fmla="*/ 0 w 2320"/>
                <a:gd name="T1" fmla="*/ 1799 h 2505"/>
                <a:gd name="T2" fmla="*/ 0 w 2320"/>
                <a:gd name="T3" fmla="*/ 1799 h 2505"/>
                <a:gd name="T4" fmla="*/ 19 w 2320"/>
                <a:gd name="T5" fmla="*/ 1076 h 2505"/>
                <a:gd name="T6" fmla="*/ 93 w 2320"/>
                <a:gd name="T7" fmla="*/ 1039 h 2505"/>
                <a:gd name="T8" fmla="*/ 241 w 2320"/>
                <a:gd name="T9" fmla="*/ 1057 h 2505"/>
                <a:gd name="T10" fmla="*/ 316 w 2320"/>
                <a:gd name="T11" fmla="*/ 761 h 2505"/>
                <a:gd name="T12" fmla="*/ 297 w 2320"/>
                <a:gd name="T13" fmla="*/ 371 h 2505"/>
                <a:gd name="T14" fmla="*/ 353 w 2320"/>
                <a:gd name="T15" fmla="*/ 185 h 2505"/>
                <a:gd name="T16" fmla="*/ 576 w 2320"/>
                <a:gd name="T17" fmla="*/ 130 h 2505"/>
                <a:gd name="T18" fmla="*/ 798 w 2320"/>
                <a:gd name="T19" fmla="*/ 93 h 2505"/>
                <a:gd name="T20" fmla="*/ 891 w 2320"/>
                <a:gd name="T21" fmla="*/ 111 h 2505"/>
                <a:gd name="T22" fmla="*/ 965 w 2320"/>
                <a:gd name="T23" fmla="*/ 167 h 2505"/>
                <a:gd name="T24" fmla="*/ 1076 w 2320"/>
                <a:gd name="T25" fmla="*/ 167 h 2505"/>
                <a:gd name="T26" fmla="*/ 1224 w 2320"/>
                <a:gd name="T27" fmla="*/ 74 h 2505"/>
                <a:gd name="T28" fmla="*/ 1354 w 2320"/>
                <a:gd name="T29" fmla="*/ 37 h 2505"/>
                <a:gd name="T30" fmla="*/ 1392 w 2320"/>
                <a:gd name="T31" fmla="*/ 0 h 2505"/>
                <a:gd name="T32" fmla="*/ 1503 w 2320"/>
                <a:gd name="T33" fmla="*/ 93 h 2505"/>
                <a:gd name="T34" fmla="*/ 1633 w 2320"/>
                <a:gd name="T35" fmla="*/ 408 h 2505"/>
                <a:gd name="T36" fmla="*/ 1855 w 2320"/>
                <a:gd name="T37" fmla="*/ 612 h 2505"/>
                <a:gd name="T38" fmla="*/ 2004 w 2320"/>
                <a:gd name="T39" fmla="*/ 853 h 2505"/>
                <a:gd name="T40" fmla="*/ 2301 w 2320"/>
                <a:gd name="T41" fmla="*/ 1094 h 2505"/>
                <a:gd name="T42" fmla="*/ 2319 w 2320"/>
                <a:gd name="T43" fmla="*/ 1132 h 2505"/>
                <a:gd name="T44" fmla="*/ 2189 w 2320"/>
                <a:gd name="T45" fmla="*/ 1243 h 2505"/>
                <a:gd name="T46" fmla="*/ 2041 w 2320"/>
                <a:gd name="T47" fmla="*/ 1354 h 2505"/>
                <a:gd name="T48" fmla="*/ 1744 w 2320"/>
                <a:gd name="T49" fmla="*/ 1651 h 2505"/>
                <a:gd name="T50" fmla="*/ 1633 w 2320"/>
                <a:gd name="T51" fmla="*/ 1744 h 2505"/>
                <a:gd name="T52" fmla="*/ 1540 w 2320"/>
                <a:gd name="T53" fmla="*/ 1836 h 2505"/>
                <a:gd name="T54" fmla="*/ 1392 w 2320"/>
                <a:gd name="T55" fmla="*/ 2078 h 2505"/>
                <a:gd name="T56" fmla="*/ 1262 w 2320"/>
                <a:gd name="T57" fmla="*/ 2133 h 2505"/>
                <a:gd name="T58" fmla="*/ 1002 w 2320"/>
                <a:gd name="T59" fmla="*/ 2096 h 2505"/>
                <a:gd name="T60" fmla="*/ 891 w 2320"/>
                <a:gd name="T61" fmla="*/ 2041 h 2505"/>
                <a:gd name="T62" fmla="*/ 798 w 2320"/>
                <a:gd name="T63" fmla="*/ 2022 h 2505"/>
                <a:gd name="T64" fmla="*/ 576 w 2320"/>
                <a:gd name="T65" fmla="*/ 2319 h 2505"/>
                <a:gd name="T66" fmla="*/ 520 w 2320"/>
                <a:gd name="T67" fmla="*/ 2430 h 2505"/>
                <a:gd name="T68" fmla="*/ 279 w 2320"/>
                <a:gd name="T69" fmla="*/ 2449 h 2505"/>
                <a:gd name="T70" fmla="*/ 223 w 2320"/>
                <a:gd name="T71" fmla="*/ 2226 h 2505"/>
                <a:gd name="T72" fmla="*/ 223 w 2320"/>
                <a:gd name="T73" fmla="*/ 1929 h 2505"/>
                <a:gd name="T74" fmla="*/ 0 w 2320"/>
                <a:gd name="T75" fmla="*/ 1799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0" h="2505">
                  <a:moveTo>
                    <a:pt x="0" y="1799"/>
                  </a:moveTo>
                  <a:lnTo>
                    <a:pt x="0" y="1799"/>
                  </a:lnTo>
                  <a:cubicBezTo>
                    <a:pt x="19" y="1076"/>
                    <a:pt x="19" y="1076"/>
                    <a:pt x="19" y="1076"/>
                  </a:cubicBezTo>
                  <a:cubicBezTo>
                    <a:pt x="19" y="1076"/>
                    <a:pt x="19" y="1039"/>
                    <a:pt x="93" y="1039"/>
                  </a:cubicBezTo>
                  <a:cubicBezTo>
                    <a:pt x="149" y="1020"/>
                    <a:pt x="205" y="1076"/>
                    <a:pt x="241" y="1057"/>
                  </a:cubicBezTo>
                  <a:cubicBezTo>
                    <a:pt x="297" y="1039"/>
                    <a:pt x="316" y="816"/>
                    <a:pt x="316" y="761"/>
                  </a:cubicBezTo>
                  <a:cubicBezTo>
                    <a:pt x="316" y="686"/>
                    <a:pt x="297" y="408"/>
                    <a:pt x="297" y="371"/>
                  </a:cubicBezTo>
                  <a:cubicBezTo>
                    <a:pt x="297" y="334"/>
                    <a:pt x="316" y="204"/>
                    <a:pt x="353" y="185"/>
                  </a:cubicBezTo>
                  <a:cubicBezTo>
                    <a:pt x="408" y="167"/>
                    <a:pt x="538" y="149"/>
                    <a:pt x="576" y="130"/>
                  </a:cubicBezTo>
                  <a:cubicBezTo>
                    <a:pt x="631" y="130"/>
                    <a:pt x="779" y="111"/>
                    <a:pt x="798" y="93"/>
                  </a:cubicBezTo>
                  <a:cubicBezTo>
                    <a:pt x="817" y="93"/>
                    <a:pt x="872" y="93"/>
                    <a:pt x="891" y="111"/>
                  </a:cubicBezTo>
                  <a:cubicBezTo>
                    <a:pt x="891" y="111"/>
                    <a:pt x="947" y="167"/>
                    <a:pt x="965" y="167"/>
                  </a:cubicBezTo>
                  <a:cubicBezTo>
                    <a:pt x="1002" y="185"/>
                    <a:pt x="1039" y="204"/>
                    <a:pt x="1076" y="167"/>
                  </a:cubicBezTo>
                  <a:cubicBezTo>
                    <a:pt x="1113" y="111"/>
                    <a:pt x="1150" y="74"/>
                    <a:pt x="1224" y="74"/>
                  </a:cubicBezTo>
                  <a:cubicBezTo>
                    <a:pt x="1318" y="55"/>
                    <a:pt x="1354" y="55"/>
                    <a:pt x="1354" y="37"/>
                  </a:cubicBezTo>
                  <a:cubicBezTo>
                    <a:pt x="1373" y="19"/>
                    <a:pt x="1392" y="0"/>
                    <a:pt x="1392" y="0"/>
                  </a:cubicBezTo>
                  <a:cubicBezTo>
                    <a:pt x="1392" y="0"/>
                    <a:pt x="1466" y="37"/>
                    <a:pt x="1503" y="93"/>
                  </a:cubicBezTo>
                  <a:cubicBezTo>
                    <a:pt x="1521" y="149"/>
                    <a:pt x="1559" y="334"/>
                    <a:pt x="1633" y="408"/>
                  </a:cubicBezTo>
                  <a:cubicBezTo>
                    <a:pt x="1707" y="482"/>
                    <a:pt x="1744" y="501"/>
                    <a:pt x="1855" y="612"/>
                  </a:cubicBezTo>
                  <a:cubicBezTo>
                    <a:pt x="1948" y="723"/>
                    <a:pt x="1911" y="742"/>
                    <a:pt x="2004" y="853"/>
                  </a:cubicBezTo>
                  <a:cubicBezTo>
                    <a:pt x="2096" y="965"/>
                    <a:pt x="2263" y="1057"/>
                    <a:pt x="2301" y="1094"/>
                  </a:cubicBezTo>
                  <a:cubicBezTo>
                    <a:pt x="2319" y="1113"/>
                    <a:pt x="2319" y="1132"/>
                    <a:pt x="2319" y="1132"/>
                  </a:cubicBezTo>
                  <a:cubicBezTo>
                    <a:pt x="2319" y="1132"/>
                    <a:pt x="2208" y="1243"/>
                    <a:pt x="2189" y="1243"/>
                  </a:cubicBezTo>
                  <a:cubicBezTo>
                    <a:pt x="2171" y="1262"/>
                    <a:pt x="2078" y="1317"/>
                    <a:pt x="2041" y="1354"/>
                  </a:cubicBezTo>
                  <a:cubicBezTo>
                    <a:pt x="2004" y="1391"/>
                    <a:pt x="1763" y="1595"/>
                    <a:pt x="1744" y="1651"/>
                  </a:cubicBezTo>
                  <a:cubicBezTo>
                    <a:pt x="1725" y="1688"/>
                    <a:pt x="1633" y="1744"/>
                    <a:pt x="1633" y="1744"/>
                  </a:cubicBezTo>
                  <a:cubicBezTo>
                    <a:pt x="1633" y="1744"/>
                    <a:pt x="1559" y="1781"/>
                    <a:pt x="1540" y="1836"/>
                  </a:cubicBezTo>
                  <a:cubicBezTo>
                    <a:pt x="1521" y="1874"/>
                    <a:pt x="1466" y="2022"/>
                    <a:pt x="1392" y="2078"/>
                  </a:cubicBezTo>
                  <a:cubicBezTo>
                    <a:pt x="1392" y="2078"/>
                    <a:pt x="1336" y="2133"/>
                    <a:pt x="1262" y="2133"/>
                  </a:cubicBezTo>
                  <a:cubicBezTo>
                    <a:pt x="1188" y="2133"/>
                    <a:pt x="1021" y="2115"/>
                    <a:pt x="1002" y="2096"/>
                  </a:cubicBezTo>
                  <a:cubicBezTo>
                    <a:pt x="965" y="2096"/>
                    <a:pt x="891" y="2041"/>
                    <a:pt x="891" y="2041"/>
                  </a:cubicBezTo>
                  <a:cubicBezTo>
                    <a:pt x="872" y="2022"/>
                    <a:pt x="835" y="1966"/>
                    <a:pt x="798" y="2022"/>
                  </a:cubicBezTo>
                  <a:cubicBezTo>
                    <a:pt x="742" y="2096"/>
                    <a:pt x="612" y="2301"/>
                    <a:pt x="576" y="2319"/>
                  </a:cubicBezTo>
                  <a:cubicBezTo>
                    <a:pt x="557" y="2356"/>
                    <a:pt x="520" y="2430"/>
                    <a:pt x="520" y="2430"/>
                  </a:cubicBezTo>
                  <a:cubicBezTo>
                    <a:pt x="520" y="2430"/>
                    <a:pt x="390" y="2504"/>
                    <a:pt x="279" y="2449"/>
                  </a:cubicBezTo>
                  <a:cubicBezTo>
                    <a:pt x="279" y="2449"/>
                    <a:pt x="223" y="2393"/>
                    <a:pt x="223" y="2226"/>
                  </a:cubicBezTo>
                  <a:cubicBezTo>
                    <a:pt x="223" y="2078"/>
                    <a:pt x="241" y="1966"/>
                    <a:pt x="223" y="1929"/>
                  </a:cubicBezTo>
                  <a:cubicBezTo>
                    <a:pt x="205" y="1892"/>
                    <a:pt x="56" y="1799"/>
                    <a:pt x="0" y="179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31"/>
            <p:cNvSpPr>
              <a:spLocks noChangeArrowheads="1"/>
            </p:cNvSpPr>
            <p:nvPr/>
          </p:nvSpPr>
          <p:spPr bwMode="auto">
            <a:xfrm>
              <a:off x="5470525" y="5127625"/>
              <a:ext cx="982663" cy="1449388"/>
            </a:xfrm>
            <a:custGeom>
              <a:avLst/>
              <a:gdLst>
                <a:gd name="T0" fmla="*/ 538 w 2728"/>
                <a:gd name="T1" fmla="*/ 4026 h 4027"/>
                <a:gd name="T2" fmla="*/ 538 w 2728"/>
                <a:gd name="T3" fmla="*/ 4026 h 4027"/>
                <a:gd name="T4" fmla="*/ 408 w 2728"/>
                <a:gd name="T5" fmla="*/ 3914 h 4027"/>
                <a:gd name="T6" fmla="*/ 390 w 2728"/>
                <a:gd name="T7" fmla="*/ 3822 h 4027"/>
                <a:gd name="T8" fmla="*/ 464 w 2728"/>
                <a:gd name="T9" fmla="*/ 3617 h 4027"/>
                <a:gd name="T10" fmla="*/ 445 w 2728"/>
                <a:gd name="T11" fmla="*/ 3506 h 4027"/>
                <a:gd name="T12" fmla="*/ 464 w 2728"/>
                <a:gd name="T13" fmla="*/ 3395 h 4027"/>
                <a:gd name="T14" fmla="*/ 390 w 2728"/>
                <a:gd name="T15" fmla="*/ 3246 h 4027"/>
                <a:gd name="T16" fmla="*/ 353 w 2728"/>
                <a:gd name="T17" fmla="*/ 3061 h 4027"/>
                <a:gd name="T18" fmla="*/ 556 w 2728"/>
                <a:gd name="T19" fmla="*/ 2746 h 4027"/>
                <a:gd name="T20" fmla="*/ 650 w 2728"/>
                <a:gd name="T21" fmla="*/ 2560 h 4027"/>
                <a:gd name="T22" fmla="*/ 779 w 2728"/>
                <a:gd name="T23" fmla="*/ 2245 h 4027"/>
                <a:gd name="T24" fmla="*/ 798 w 2728"/>
                <a:gd name="T25" fmla="*/ 1855 h 4027"/>
                <a:gd name="T26" fmla="*/ 705 w 2728"/>
                <a:gd name="T27" fmla="*/ 1577 h 4027"/>
                <a:gd name="T28" fmla="*/ 427 w 2728"/>
                <a:gd name="T29" fmla="*/ 1447 h 4027"/>
                <a:gd name="T30" fmla="*/ 149 w 2728"/>
                <a:gd name="T31" fmla="*/ 1354 h 4027"/>
                <a:gd name="T32" fmla="*/ 56 w 2728"/>
                <a:gd name="T33" fmla="*/ 1224 h 4027"/>
                <a:gd name="T34" fmla="*/ 390 w 2728"/>
                <a:gd name="T35" fmla="*/ 1020 h 4027"/>
                <a:gd name="T36" fmla="*/ 724 w 2728"/>
                <a:gd name="T37" fmla="*/ 909 h 4027"/>
                <a:gd name="T38" fmla="*/ 983 w 2728"/>
                <a:gd name="T39" fmla="*/ 909 h 4027"/>
                <a:gd name="T40" fmla="*/ 1169 w 2728"/>
                <a:gd name="T41" fmla="*/ 1132 h 4027"/>
                <a:gd name="T42" fmla="*/ 1169 w 2728"/>
                <a:gd name="T43" fmla="*/ 1188 h 4027"/>
                <a:gd name="T44" fmla="*/ 1150 w 2728"/>
                <a:gd name="T45" fmla="*/ 1373 h 4027"/>
                <a:gd name="T46" fmla="*/ 1262 w 2728"/>
                <a:gd name="T47" fmla="*/ 1595 h 4027"/>
                <a:gd name="T48" fmla="*/ 1466 w 2728"/>
                <a:gd name="T49" fmla="*/ 1391 h 4027"/>
                <a:gd name="T50" fmla="*/ 1410 w 2728"/>
                <a:gd name="T51" fmla="*/ 983 h 4027"/>
                <a:gd name="T52" fmla="*/ 1317 w 2728"/>
                <a:gd name="T53" fmla="*/ 149 h 4027"/>
                <a:gd name="T54" fmla="*/ 1595 w 2728"/>
                <a:gd name="T55" fmla="*/ 297 h 4027"/>
                <a:gd name="T56" fmla="*/ 2022 w 2728"/>
                <a:gd name="T57" fmla="*/ 241 h 4027"/>
                <a:gd name="T58" fmla="*/ 2449 w 2728"/>
                <a:gd name="T59" fmla="*/ 149 h 4027"/>
                <a:gd name="T60" fmla="*/ 2616 w 2728"/>
                <a:gd name="T61" fmla="*/ 37 h 4027"/>
                <a:gd name="T62" fmla="*/ 2708 w 2728"/>
                <a:gd name="T63" fmla="*/ 56 h 4027"/>
                <a:gd name="T64" fmla="*/ 2671 w 2728"/>
                <a:gd name="T65" fmla="*/ 464 h 4027"/>
                <a:gd name="T66" fmla="*/ 2690 w 2728"/>
                <a:gd name="T67" fmla="*/ 687 h 4027"/>
                <a:gd name="T68" fmla="*/ 2634 w 2728"/>
                <a:gd name="T69" fmla="*/ 872 h 4027"/>
                <a:gd name="T70" fmla="*/ 2634 w 2728"/>
                <a:gd name="T71" fmla="*/ 1002 h 4027"/>
                <a:gd name="T72" fmla="*/ 2671 w 2728"/>
                <a:gd name="T73" fmla="*/ 1150 h 4027"/>
                <a:gd name="T74" fmla="*/ 2708 w 2728"/>
                <a:gd name="T75" fmla="*/ 1188 h 4027"/>
                <a:gd name="T76" fmla="*/ 2560 w 2728"/>
                <a:gd name="T77" fmla="*/ 1373 h 4027"/>
                <a:gd name="T78" fmla="*/ 2282 w 2728"/>
                <a:gd name="T79" fmla="*/ 1595 h 4027"/>
                <a:gd name="T80" fmla="*/ 2004 w 2728"/>
                <a:gd name="T81" fmla="*/ 1707 h 4027"/>
                <a:gd name="T82" fmla="*/ 1911 w 2728"/>
                <a:gd name="T83" fmla="*/ 1707 h 4027"/>
                <a:gd name="T84" fmla="*/ 1799 w 2728"/>
                <a:gd name="T85" fmla="*/ 1855 h 4027"/>
                <a:gd name="T86" fmla="*/ 1688 w 2728"/>
                <a:gd name="T87" fmla="*/ 1966 h 4027"/>
                <a:gd name="T88" fmla="*/ 1614 w 2728"/>
                <a:gd name="T89" fmla="*/ 2078 h 4027"/>
                <a:gd name="T90" fmla="*/ 1466 w 2728"/>
                <a:gd name="T91" fmla="*/ 2096 h 4027"/>
                <a:gd name="T92" fmla="*/ 1466 w 2728"/>
                <a:gd name="T93" fmla="*/ 2171 h 4027"/>
                <a:gd name="T94" fmla="*/ 1317 w 2728"/>
                <a:gd name="T95" fmla="*/ 2337 h 4027"/>
                <a:gd name="T96" fmla="*/ 1150 w 2728"/>
                <a:gd name="T97" fmla="*/ 2486 h 4027"/>
                <a:gd name="T98" fmla="*/ 1262 w 2728"/>
                <a:gd name="T99" fmla="*/ 2783 h 4027"/>
                <a:gd name="T100" fmla="*/ 1243 w 2728"/>
                <a:gd name="T101" fmla="*/ 3414 h 4027"/>
                <a:gd name="T102" fmla="*/ 1021 w 2728"/>
                <a:gd name="T103" fmla="*/ 3747 h 4027"/>
                <a:gd name="T104" fmla="*/ 612 w 2728"/>
                <a:gd name="T105" fmla="*/ 3896 h 4027"/>
                <a:gd name="T106" fmla="*/ 538 w 2728"/>
                <a:gd name="T107" fmla="*/ 4026 h 4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8" h="4027">
                  <a:moveTo>
                    <a:pt x="538" y="4026"/>
                  </a:moveTo>
                  <a:lnTo>
                    <a:pt x="538" y="4026"/>
                  </a:lnTo>
                  <a:cubicBezTo>
                    <a:pt x="538" y="4026"/>
                    <a:pt x="427" y="3952"/>
                    <a:pt x="408" y="3914"/>
                  </a:cubicBezTo>
                  <a:cubicBezTo>
                    <a:pt x="390" y="3859"/>
                    <a:pt x="390" y="3859"/>
                    <a:pt x="390" y="3822"/>
                  </a:cubicBezTo>
                  <a:cubicBezTo>
                    <a:pt x="408" y="3766"/>
                    <a:pt x="464" y="3636"/>
                    <a:pt x="464" y="3617"/>
                  </a:cubicBezTo>
                  <a:cubicBezTo>
                    <a:pt x="464" y="3599"/>
                    <a:pt x="445" y="3543"/>
                    <a:pt x="445" y="3506"/>
                  </a:cubicBezTo>
                  <a:cubicBezTo>
                    <a:pt x="445" y="3469"/>
                    <a:pt x="464" y="3414"/>
                    <a:pt x="464" y="3395"/>
                  </a:cubicBezTo>
                  <a:cubicBezTo>
                    <a:pt x="445" y="3376"/>
                    <a:pt x="408" y="3284"/>
                    <a:pt x="390" y="3246"/>
                  </a:cubicBezTo>
                  <a:cubicBezTo>
                    <a:pt x="371" y="3209"/>
                    <a:pt x="353" y="3061"/>
                    <a:pt x="353" y="3061"/>
                  </a:cubicBezTo>
                  <a:cubicBezTo>
                    <a:pt x="353" y="3061"/>
                    <a:pt x="520" y="2820"/>
                    <a:pt x="556" y="2746"/>
                  </a:cubicBezTo>
                  <a:cubicBezTo>
                    <a:pt x="594" y="2672"/>
                    <a:pt x="594" y="2634"/>
                    <a:pt x="650" y="2560"/>
                  </a:cubicBezTo>
                  <a:cubicBezTo>
                    <a:pt x="724" y="2486"/>
                    <a:pt x="835" y="2412"/>
                    <a:pt x="779" y="2245"/>
                  </a:cubicBezTo>
                  <a:cubicBezTo>
                    <a:pt x="742" y="2096"/>
                    <a:pt x="798" y="1948"/>
                    <a:pt x="798" y="1855"/>
                  </a:cubicBezTo>
                  <a:cubicBezTo>
                    <a:pt x="779" y="1781"/>
                    <a:pt x="761" y="1614"/>
                    <a:pt x="705" y="1577"/>
                  </a:cubicBezTo>
                  <a:cubicBezTo>
                    <a:pt x="631" y="1521"/>
                    <a:pt x="464" y="1465"/>
                    <a:pt x="427" y="1447"/>
                  </a:cubicBezTo>
                  <a:cubicBezTo>
                    <a:pt x="371" y="1429"/>
                    <a:pt x="167" y="1373"/>
                    <a:pt x="149" y="1354"/>
                  </a:cubicBezTo>
                  <a:cubicBezTo>
                    <a:pt x="130" y="1336"/>
                    <a:pt x="0" y="1299"/>
                    <a:pt x="56" y="1224"/>
                  </a:cubicBezTo>
                  <a:cubicBezTo>
                    <a:pt x="130" y="1150"/>
                    <a:pt x="297" y="1058"/>
                    <a:pt x="390" y="1020"/>
                  </a:cubicBezTo>
                  <a:cubicBezTo>
                    <a:pt x="482" y="983"/>
                    <a:pt x="668" y="891"/>
                    <a:pt x="724" y="909"/>
                  </a:cubicBezTo>
                  <a:cubicBezTo>
                    <a:pt x="798" y="909"/>
                    <a:pt x="909" y="891"/>
                    <a:pt x="983" y="909"/>
                  </a:cubicBezTo>
                  <a:cubicBezTo>
                    <a:pt x="1057" y="928"/>
                    <a:pt x="1169" y="1076"/>
                    <a:pt x="1169" y="1132"/>
                  </a:cubicBezTo>
                  <a:cubicBezTo>
                    <a:pt x="1169" y="1188"/>
                    <a:pt x="1169" y="1188"/>
                    <a:pt x="1169" y="1188"/>
                  </a:cubicBezTo>
                  <a:cubicBezTo>
                    <a:pt x="1169" y="1188"/>
                    <a:pt x="1150" y="1317"/>
                    <a:pt x="1150" y="1373"/>
                  </a:cubicBezTo>
                  <a:cubicBezTo>
                    <a:pt x="1132" y="1429"/>
                    <a:pt x="1169" y="1614"/>
                    <a:pt x="1262" y="1595"/>
                  </a:cubicBezTo>
                  <a:cubicBezTo>
                    <a:pt x="1354" y="1595"/>
                    <a:pt x="1410" y="1484"/>
                    <a:pt x="1466" y="1391"/>
                  </a:cubicBezTo>
                  <a:cubicBezTo>
                    <a:pt x="1521" y="1299"/>
                    <a:pt x="1466" y="1039"/>
                    <a:pt x="1410" y="983"/>
                  </a:cubicBezTo>
                  <a:cubicBezTo>
                    <a:pt x="1354" y="928"/>
                    <a:pt x="1132" y="408"/>
                    <a:pt x="1317" y="149"/>
                  </a:cubicBezTo>
                  <a:cubicBezTo>
                    <a:pt x="1317" y="149"/>
                    <a:pt x="1521" y="278"/>
                    <a:pt x="1595" y="297"/>
                  </a:cubicBezTo>
                  <a:cubicBezTo>
                    <a:pt x="1669" y="297"/>
                    <a:pt x="1874" y="297"/>
                    <a:pt x="2022" y="241"/>
                  </a:cubicBezTo>
                  <a:cubicBezTo>
                    <a:pt x="2170" y="186"/>
                    <a:pt x="2356" y="149"/>
                    <a:pt x="2449" y="149"/>
                  </a:cubicBezTo>
                  <a:cubicBezTo>
                    <a:pt x="2541" y="130"/>
                    <a:pt x="2597" y="56"/>
                    <a:pt x="2616" y="37"/>
                  </a:cubicBezTo>
                  <a:cubicBezTo>
                    <a:pt x="2634" y="19"/>
                    <a:pt x="2690" y="0"/>
                    <a:pt x="2708" y="56"/>
                  </a:cubicBezTo>
                  <a:cubicBezTo>
                    <a:pt x="2727" y="111"/>
                    <a:pt x="2671" y="390"/>
                    <a:pt x="2671" y="464"/>
                  </a:cubicBezTo>
                  <a:cubicBezTo>
                    <a:pt x="2671" y="538"/>
                    <a:pt x="2690" y="631"/>
                    <a:pt x="2690" y="687"/>
                  </a:cubicBezTo>
                  <a:cubicBezTo>
                    <a:pt x="2690" y="742"/>
                    <a:pt x="2653" y="779"/>
                    <a:pt x="2634" y="872"/>
                  </a:cubicBezTo>
                  <a:cubicBezTo>
                    <a:pt x="2616" y="946"/>
                    <a:pt x="2616" y="928"/>
                    <a:pt x="2634" y="1002"/>
                  </a:cubicBezTo>
                  <a:cubicBezTo>
                    <a:pt x="2634" y="1076"/>
                    <a:pt x="2653" y="1150"/>
                    <a:pt x="2671" y="1150"/>
                  </a:cubicBezTo>
                  <a:cubicBezTo>
                    <a:pt x="2690" y="1169"/>
                    <a:pt x="2708" y="1188"/>
                    <a:pt x="2708" y="1188"/>
                  </a:cubicBezTo>
                  <a:cubicBezTo>
                    <a:pt x="2708" y="1188"/>
                    <a:pt x="2597" y="1317"/>
                    <a:pt x="2560" y="1373"/>
                  </a:cubicBezTo>
                  <a:cubicBezTo>
                    <a:pt x="2523" y="1429"/>
                    <a:pt x="2375" y="1540"/>
                    <a:pt x="2282" y="1595"/>
                  </a:cubicBezTo>
                  <a:cubicBezTo>
                    <a:pt x="2170" y="1651"/>
                    <a:pt x="2040" y="1688"/>
                    <a:pt x="2004" y="1707"/>
                  </a:cubicBezTo>
                  <a:cubicBezTo>
                    <a:pt x="1966" y="1707"/>
                    <a:pt x="1911" y="1707"/>
                    <a:pt x="1911" y="1707"/>
                  </a:cubicBezTo>
                  <a:cubicBezTo>
                    <a:pt x="1911" y="1707"/>
                    <a:pt x="1837" y="1781"/>
                    <a:pt x="1799" y="1855"/>
                  </a:cubicBezTo>
                  <a:cubicBezTo>
                    <a:pt x="1763" y="1911"/>
                    <a:pt x="1688" y="1966"/>
                    <a:pt x="1688" y="1966"/>
                  </a:cubicBezTo>
                  <a:cubicBezTo>
                    <a:pt x="1688" y="1966"/>
                    <a:pt x="1633" y="2078"/>
                    <a:pt x="1614" y="2078"/>
                  </a:cubicBezTo>
                  <a:lnTo>
                    <a:pt x="1466" y="2096"/>
                  </a:lnTo>
                  <a:cubicBezTo>
                    <a:pt x="1466" y="2171"/>
                    <a:pt x="1466" y="2171"/>
                    <a:pt x="1466" y="2171"/>
                  </a:cubicBezTo>
                  <a:cubicBezTo>
                    <a:pt x="1466" y="2171"/>
                    <a:pt x="1336" y="2319"/>
                    <a:pt x="1317" y="2337"/>
                  </a:cubicBezTo>
                  <a:cubicBezTo>
                    <a:pt x="1298" y="2375"/>
                    <a:pt x="1150" y="2486"/>
                    <a:pt x="1150" y="2486"/>
                  </a:cubicBezTo>
                  <a:cubicBezTo>
                    <a:pt x="1150" y="2486"/>
                    <a:pt x="1243" y="2672"/>
                    <a:pt x="1262" y="2783"/>
                  </a:cubicBezTo>
                  <a:cubicBezTo>
                    <a:pt x="1280" y="2894"/>
                    <a:pt x="1243" y="3414"/>
                    <a:pt x="1243" y="3414"/>
                  </a:cubicBezTo>
                  <a:cubicBezTo>
                    <a:pt x="1243" y="3414"/>
                    <a:pt x="1224" y="3673"/>
                    <a:pt x="1021" y="3747"/>
                  </a:cubicBezTo>
                  <a:cubicBezTo>
                    <a:pt x="798" y="3822"/>
                    <a:pt x="650" y="3859"/>
                    <a:pt x="612" y="3896"/>
                  </a:cubicBezTo>
                  <a:cubicBezTo>
                    <a:pt x="575" y="3952"/>
                    <a:pt x="520" y="3970"/>
                    <a:pt x="538" y="40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32"/>
            <p:cNvSpPr>
              <a:spLocks noChangeArrowheads="1"/>
            </p:cNvSpPr>
            <p:nvPr/>
          </p:nvSpPr>
          <p:spPr bwMode="auto">
            <a:xfrm>
              <a:off x="5089525" y="5568950"/>
              <a:ext cx="668338" cy="661988"/>
            </a:xfrm>
            <a:custGeom>
              <a:avLst/>
              <a:gdLst>
                <a:gd name="T0" fmla="*/ 0 w 1856"/>
                <a:gd name="T1" fmla="*/ 594 h 1838"/>
                <a:gd name="T2" fmla="*/ 0 w 1856"/>
                <a:gd name="T3" fmla="*/ 594 h 1838"/>
                <a:gd name="T4" fmla="*/ 55 w 1856"/>
                <a:gd name="T5" fmla="*/ 706 h 1838"/>
                <a:gd name="T6" fmla="*/ 111 w 1856"/>
                <a:gd name="T7" fmla="*/ 909 h 1838"/>
                <a:gd name="T8" fmla="*/ 278 w 1856"/>
                <a:gd name="T9" fmla="*/ 1077 h 1838"/>
                <a:gd name="T10" fmla="*/ 445 w 1856"/>
                <a:gd name="T11" fmla="*/ 1243 h 1838"/>
                <a:gd name="T12" fmla="*/ 575 w 1856"/>
                <a:gd name="T13" fmla="*/ 1429 h 1838"/>
                <a:gd name="T14" fmla="*/ 816 w 1856"/>
                <a:gd name="T15" fmla="*/ 1633 h 1838"/>
                <a:gd name="T16" fmla="*/ 853 w 1856"/>
                <a:gd name="T17" fmla="*/ 1689 h 1838"/>
                <a:gd name="T18" fmla="*/ 1039 w 1856"/>
                <a:gd name="T19" fmla="*/ 1725 h 1838"/>
                <a:gd name="T20" fmla="*/ 1410 w 1856"/>
                <a:gd name="T21" fmla="*/ 1837 h 1838"/>
                <a:gd name="T22" fmla="*/ 1558 w 1856"/>
                <a:gd name="T23" fmla="*/ 1633 h 1838"/>
                <a:gd name="T24" fmla="*/ 1651 w 1856"/>
                <a:gd name="T25" fmla="*/ 1448 h 1838"/>
                <a:gd name="T26" fmla="*/ 1743 w 1856"/>
                <a:gd name="T27" fmla="*/ 1299 h 1838"/>
                <a:gd name="T28" fmla="*/ 1836 w 1856"/>
                <a:gd name="T29" fmla="*/ 1188 h 1838"/>
                <a:gd name="T30" fmla="*/ 1836 w 1856"/>
                <a:gd name="T31" fmla="*/ 1021 h 1838"/>
                <a:gd name="T32" fmla="*/ 1836 w 1856"/>
                <a:gd name="T33" fmla="*/ 761 h 1838"/>
                <a:gd name="T34" fmla="*/ 1818 w 1856"/>
                <a:gd name="T35" fmla="*/ 464 h 1838"/>
                <a:gd name="T36" fmla="*/ 1725 w 1856"/>
                <a:gd name="T37" fmla="*/ 316 h 1838"/>
                <a:gd name="T38" fmla="*/ 1317 w 1856"/>
                <a:gd name="T39" fmla="*/ 167 h 1838"/>
                <a:gd name="T40" fmla="*/ 1131 w 1856"/>
                <a:gd name="T41" fmla="*/ 93 h 1838"/>
                <a:gd name="T42" fmla="*/ 1094 w 1856"/>
                <a:gd name="T43" fmla="*/ 19 h 1838"/>
                <a:gd name="T44" fmla="*/ 1039 w 1856"/>
                <a:gd name="T45" fmla="*/ 19 h 1838"/>
                <a:gd name="T46" fmla="*/ 835 w 1856"/>
                <a:gd name="T47" fmla="*/ 75 h 1838"/>
                <a:gd name="T48" fmla="*/ 779 w 1856"/>
                <a:gd name="T49" fmla="*/ 223 h 1838"/>
                <a:gd name="T50" fmla="*/ 742 w 1856"/>
                <a:gd name="T51" fmla="*/ 390 h 1838"/>
                <a:gd name="T52" fmla="*/ 334 w 1856"/>
                <a:gd name="T53" fmla="*/ 612 h 1838"/>
                <a:gd name="T54" fmla="*/ 0 w 1856"/>
                <a:gd name="T55" fmla="*/ 59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6" h="1838">
                  <a:moveTo>
                    <a:pt x="0" y="594"/>
                  </a:moveTo>
                  <a:lnTo>
                    <a:pt x="0" y="594"/>
                  </a:lnTo>
                  <a:cubicBezTo>
                    <a:pt x="0" y="594"/>
                    <a:pt x="37" y="668"/>
                    <a:pt x="55" y="706"/>
                  </a:cubicBezTo>
                  <a:cubicBezTo>
                    <a:pt x="55" y="761"/>
                    <a:pt x="93" y="872"/>
                    <a:pt x="111" y="909"/>
                  </a:cubicBezTo>
                  <a:cubicBezTo>
                    <a:pt x="129" y="965"/>
                    <a:pt x="259" y="1039"/>
                    <a:pt x="278" y="1077"/>
                  </a:cubicBezTo>
                  <a:cubicBezTo>
                    <a:pt x="297" y="1095"/>
                    <a:pt x="426" y="1225"/>
                    <a:pt x="445" y="1243"/>
                  </a:cubicBezTo>
                  <a:cubicBezTo>
                    <a:pt x="445" y="1280"/>
                    <a:pt x="500" y="1373"/>
                    <a:pt x="575" y="1429"/>
                  </a:cubicBezTo>
                  <a:cubicBezTo>
                    <a:pt x="630" y="1484"/>
                    <a:pt x="816" y="1614"/>
                    <a:pt x="816" y="1633"/>
                  </a:cubicBezTo>
                  <a:cubicBezTo>
                    <a:pt x="835" y="1651"/>
                    <a:pt x="853" y="1689"/>
                    <a:pt x="853" y="1689"/>
                  </a:cubicBezTo>
                  <a:cubicBezTo>
                    <a:pt x="853" y="1689"/>
                    <a:pt x="1020" y="1707"/>
                    <a:pt x="1039" y="1725"/>
                  </a:cubicBezTo>
                  <a:cubicBezTo>
                    <a:pt x="1076" y="1744"/>
                    <a:pt x="1410" y="1837"/>
                    <a:pt x="1410" y="1837"/>
                  </a:cubicBezTo>
                  <a:cubicBezTo>
                    <a:pt x="1558" y="1633"/>
                    <a:pt x="1558" y="1633"/>
                    <a:pt x="1558" y="1633"/>
                  </a:cubicBezTo>
                  <a:cubicBezTo>
                    <a:pt x="1558" y="1633"/>
                    <a:pt x="1632" y="1484"/>
                    <a:pt x="1651" y="1448"/>
                  </a:cubicBezTo>
                  <a:cubicBezTo>
                    <a:pt x="1651" y="1410"/>
                    <a:pt x="1725" y="1318"/>
                    <a:pt x="1743" y="1299"/>
                  </a:cubicBezTo>
                  <a:cubicBezTo>
                    <a:pt x="1762" y="1280"/>
                    <a:pt x="1836" y="1225"/>
                    <a:pt x="1836" y="1188"/>
                  </a:cubicBezTo>
                  <a:cubicBezTo>
                    <a:pt x="1836" y="1151"/>
                    <a:pt x="1855" y="1113"/>
                    <a:pt x="1836" y="1021"/>
                  </a:cubicBezTo>
                  <a:cubicBezTo>
                    <a:pt x="1836" y="947"/>
                    <a:pt x="1836" y="817"/>
                    <a:pt x="1836" y="761"/>
                  </a:cubicBezTo>
                  <a:cubicBezTo>
                    <a:pt x="1836" y="687"/>
                    <a:pt x="1836" y="520"/>
                    <a:pt x="1818" y="464"/>
                  </a:cubicBezTo>
                  <a:cubicBezTo>
                    <a:pt x="1799" y="390"/>
                    <a:pt x="1799" y="371"/>
                    <a:pt x="1725" y="316"/>
                  </a:cubicBezTo>
                  <a:cubicBezTo>
                    <a:pt x="1632" y="279"/>
                    <a:pt x="1317" y="167"/>
                    <a:pt x="1317" y="167"/>
                  </a:cubicBezTo>
                  <a:cubicBezTo>
                    <a:pt x="1131" y="93"/>
                    <a:pt x="1131" y="93"/>
                    <a:pt x="1131" y="93"/>
                  </a:cubicBezTo>
                  <a:cubicBezTo>
                    <a:pt x="1131" y="93"/>
                    <a:pt x="1076" y="38"/>
                    <a:pt x="1094" y="19"/>
                  </a:cubicBezTo>
                  <a:cubicBezTo>
                    <a:pt x="1113" y="0"/>
                    <a:pt x="1094" y="0"/>
                    <a:pt x="1039" y="19"/>
                  </a:cubicBezTo>
                  <a:cubicBezTo>
                    <a:pt x="983" y="19"/>
                    <a:pt x="853" y="38"/>
                    <a:pt x="835" y="75"/>
                  </a:cubicBezTo>
                  <a:cubicBezTo>
                    <a:pt x="797" y="112"/>
                    <a:pt x="723" y="130"/>
                    <a:pt x="779" y="223"/>
                  </a:cubicBezTo>
                  <a:cubicBezTo>
                    <a:pt x="835" y="297"/>
                    <a:pt x="853" y="353"/>
                    <a:pt x="742" y="390"/>
                  </a:cubicBezTo>
                  <a:cubicBezTo>
                    <a:pt x="630" y="446"/>
                    <a:pt x="408" y="612"/>
                    <a:pt x="334" y="612"/>
                  </a:cubicBezTo>
                  <a:cubicBezTo>
                    <a:pt x="241" y="612"/>
                    <a:pt x="0" y="557"/>
                    <a:pt x="0" y="59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33"/>
            <p:cNvSpPr>
              <a:spLocks noChangeArrowheads="1"/>
            </p:cNvSpPr>
            <p:nvPr/>
          </p:nvSpPr>
          <p:spPr bwMode="auto">
            <a:xfrm>
              <a:off x="4781550" y="4933950"/>
              <a:ext cx="1035050" cy="855663"/>
            </a:xfrm>
            <a:custGeom>
              <a:avLst/>
              <a:gdLst>
                <a:gd name="T0" fmla="*/ 1855 w 2877"/>
                <a:gd name="T1" fmla="*/ 1206 h 2375"/>
                <a:gd name="T2" fmla="*/ 1855 w 2877"/>
                <a:gd name="T3" fmla="*/ 1206 h 2375"/>
                <a:gd name="T4" fmla="*/ 1540 w 2877"/>
                <a:gd name="T5" fmla="*/ 1002 h 2375"/>
                <a:gd name="T6" fmla="*/ 1299 w 2877"/>
                <a:gd name="T7" fmla="*/ 890 h 2375"/>
                <a:gd name="T8" fmla="*/ 1151 w 2877"/>
                <a:gd name="T9" fmla="*/ 890 h 2375"/>
                <a:gd name="T10" fmla="*/ 983 w 2877"/>
                <a:gd name="T11" fmla="*/ 854 h 2375"/>
                <a:gd name="T12" fmla="*/ 872 w 2877"/>
                <a:gd name="T13" fmla="*/ 761 h 2375"/>
                <a:gd name="T14" fmla="*/ 631 w 2877"/>
                <a:gd name="T15" fmla="*/ 631 h 2375"/>
                <a:gd name="T16" fmla="*/ 557 w 2877"/>
                <a:gd name="T17" fmla="*/ 761 h 2375"/>
                <a:gd name="T18" fmla="*/ 538 w 2877"/>
                <a:gd name="T19" fmla="*/ 984 h 2375"/>
                <a:gd name="T20" fmla="*/ 483 w 2877"/>
                <a:gd name="T21" fmla="*/ 1132 h 2375"/>
                <a:gd name="T22" fmla="*/ 223 w 2877"/>
                <a:gd name="T23" fmla="*/ 1132 h 2375"/>
                <a:gd name="T24" fmla="*/ 112 w 2877"/>
                <a:gd name="T25" fmla="*/ 1132 h 2375"/>
                <a:gd name="T26" fmla="*/ 38 w 2877"/>
                <a:gd name="T27" fmla="*/ 1225 h 2375"/>
                <a:gd name="T28" fmla="*/ 38 w 2877"/>
                <a:gd name="T29" fmla="*/ 1596 h 2375"/>
                <a:gd name="T30" fmla="*/ 38 w 2877"/>
                <a:gd name="T31" fmla="*/ 1800 h 2375"/>
                <a:gd name="T32" fmla="*/ 56 w 2877"/>
                <a:gd name="T33" fmla="*/ 1967 h 2375"/>
                <a:gd name="T34" fmla="*/ 241 w 2877"/>
                <a:gd name="T35" fmla="*/ 2208 h 2375"/>
                <a:gd name="T36" fmla="*/ 316 w 2877"/>
                <a:gd name="T37" fmla="*/ 2300 h 2375"/>
                <a:gd name="T38" fmla="*/ 427 w 2877"/>
                <a:gd name="T39" fmla="*/ 2282 h 2375"/>
                <a:gd name="T40" fmla="*/ 501 w 2877"/>
                <a:gd name="T41" fmla="*/ 2282 h 2375"/>
                <a:gd name="T42" fmla="*/ 724 w 2877"/>
                <a:gd name="T43" fmla="*/ 2282 h 2375"/>
                <a:gd name="T44" fmla="*/ 761 w 2877"/>
                <a:gd name="T45" fmla="*/ 2300 h 2375"/>
                <a:gd name="T46" fmla="*/ 854 w 2877"/>
                <a:gd name="T47" fmla="*/ 2356 h 2375"/>
                <a:gd name="T48" fmla="*/ 1058 w 2877"/>
                <a:gd name="T49" fmla="*/ 2356 h 2375"/>
                <a:gd name="T50" fmla="*/ 1188 w 2877"/>
                <a:gd name="T51" fmla="*/ 2374 h 2375"/>
                <a:gd name="T52" fmla="*/ 1354 w 2877"/>
                <a:gd name="T53" fmla="*/ 2300 h 2375"/>
                <a:gd name="T54" fmla="*/ 1614 w 2877"/>
                <a:gd name="T55" fmla="*/ 2133 h 2375"/>
                <a:gd name="T56" fmla="*/ 1651 w 2877"/>
                <a:gd name="T57" fmla="*/ 2022 h 2375"/>
                <a:gd name="T58" fmla="*/ 1633 w 2877"/>
                <a:gd name="T59" fmla="*/ 1874 h 2375"/>
                <a:gd name="T60" fmla="*/ 1763 w 2877"/>
                <a:gd name="T61" fmla="*/ 1800 h 2375"/>
                <a:gd name="T62" fmla="*/ 1967 w 2877"/>
                <a:gd name="T63" fmla="*/ 1762 h 2375"/>
                <a:gd name="T64" fmla="*/ 2152 w 2877"/>
                <a:gd name="T65" fmla="*/ 1632 h 2375"/>
                <a:gd name="T66" fmla="*/ 2523 w 2877"/>
                <a:gd name="T67" fmla="*/ 1466 h 2375"/>
                <a:gd name="T68" fmla="*/ 2653 w 2877"/>
                <a:gd name="T69" fmla="*/ 1429 h 2375"/>
                <a:gd name="T70" fmla="*/ 2709 w 2877"/>
                <a:gd name="T71" fmla="*/ 1429 h 2375"/>
                <a:gd name="T72" fmla="*/ 2727 w 2877"/>
                <a:gd name="T73" fmla="*/ 1317 h 2375"/>
                <a:gd name="T74" fmla="*/ 2764 w 2877"/>
                <a:gd name="T75" fmla="*/ 1113 h 2375"/>
                <a:gd name="T76" fmla="*/ 2857 w 2877"/>
                <a:gd name="T77" fmla="*/ 890 h 2375"/>
                <a:gd name="T78" fmla="*/ 2820 w 2877"/>
                <a:gd name="T79" fmla="*/ 557 h 2375"/>
                <a:gd name="T80" fmla="*/ 2727 w 2877"/>
                <a:gd name="T81" fmla="*/ 316 h 2375"/>
                <a:gd name="T82" fmla="*/ 2523 w 2877"/>
                <a:gd name="T83" fmla="*/ 223 h 2375"/>
                <a:gd name="T84" fmla="*/ 2338 w 2877"/>
                <a:gd name="T85" fmla="*/ 93 h 2375"/>
                <a:gd name="T86" fmla="*/ 2226 w 2877"/>
                <a:gd name="T87" fmla="*/ 56 h 2375"/>
                <a:gd name="T88" fmla="*/ 1744 w 2877"/>
                <a:gd name="T89" fmla="*/ 37 h 2375"/>
                <a:gd name="T90" fmla="*/ 1651 w 2877"/>
                <a:gd name="T91" fmla="*/ 130 h 2375"/>
                <a:gd name="T92" fmla="*/ 1596 w 2877"/>
                <a:gd name="T93" fmla="*/ 278 h 2375"/>
                <a:gd name="T94" fmla="*/ 1577 w 2877"/>
                <a:gd name="T95" fmla="*/ 575 h 2375"/>
                <a:gd name="T96" fmla="*/ 1614 w 2877"/>
                <a:gd name="T97" fmla="*/ 779 h 2375"/>
                <a:gd name="T98" fmla="*/ 1744 w 2877"/>
                <a:gd name="T99" fmla="*/ 928 h 2375"/>
                <a:gd name="T100" fmla="*/ 1985 w 2877"/>
                <a:gd name="T101" fmla="*/ 1002 h 2375"/>
                <a:gd name="T102" fmla="*/ 1855 w 2877"/>
                <a:gd name="T103" fmla="*/ 1206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77" h="2375">
                  <a:moveTo>
                    <a:pt x="1855" y="1206"/>
                  </a:moveTo>
                  <a:lnTo>
                    <a:pt x="1855" y="1206"/>
                  </a:lnTo>
                  <a:cubicBezTo>
                    <a:pt x="1855" y="1206"/>
                    <a:pt x="1651" y="1095"/>
                    <a:pt x="1540" y="1002"/>
                  </a:cubicBezTo>
                  <a:cubicBezTo>
                    <a:pt x="1429" y="909"/>
                    <a:pt x="1299" y="890"/>
                    <a:pt x="1299" y="890"/>
                  </a:cubicBezTo>
                  <a:cubicBezTo>
                    <a:pt x="1299" y="890"/>
                    <a:pt x="1169" y="890"/>
                    <a:pt x="1151" y="890"/>
                  </a:cubicBezTo>
                  <a:cubicBezTo>
                    <a:pt x="1113" y="872"/>
                    <a:pt x="983" y="854"/>
                    <a:pt x="983" y="854"/>
                  </a:cubicBezTo>
                  <a:cubicBezTo>
                    <a:pt x="983" y="854"/>
                    <a:pt x="928" y="798"/>
                    <a:pt x="872" y="761"/>
                  </a:cubicBezTo>
                  <a:cubicBezTo>
                    <a:pt x="835" y="724"/>
                    <a:pt x="650" y="649"/>
                    <a:pt x="631" y="631"/>
                  </a:cubicBezTo>
                  <a:cubicBezTo>
                    <a:pt x="594" y="631"/>
                    <a:pt x="557" y="724"/>
                    <a:pt x="557" y="761"/>
                  </a:cubicBezTo>
                  <a:cubicBezTo>
                    <a:pt x="557" y="816"/>
                    <a:pt x="538" y="928"/>
                    <a:pt x="538" y="984"/>
                  </a:cubicBezTo>
                  <a:cubicBezTo>
                    <a:pt x="538" y="1039"/>
                    <a:pt x="576" y="1132"/>
                    <a:pt x="483" y="1132"/>
                  </a:cubicBezTo>
                  <a:cubicBezTo>
                    <a:pt x="409" y="1150"/>
                    <a:pt x="241" y="1132"/>
                    <a:pt x="223" y="1132"/>
                  </a:cubicBezTo>
                  <a:cubicBezTo>
                    <a:pt x="186" y="1132"/>
                    <a:pt x="112" y="1132"/>
                    <a:pt x="112" y="1132"/>
                  </a:cubicBezTo>
                  <a:cubicBezTo>
                    <a:pt x="112" y="1132"/>
                    <a:pt x="38" y="1113"/>
                    <a:pt x="38" y="1225"/>
                  </a:cubicBezTo>
                  <a:cubicBezTo>
                    <a:pt x="38" y="1336"/>
                    <a:pt x="38" y="1558"/>
                    <a:pt x="38" y="1596"/>
                  </a:cubicBezTo>
                  <a:cubicBezTo>
                    <a:pt x="38" y="1632"/>
                    <a:pt x="38" y="1762"/>
                    <a:pt x="38" y="1800"/>
                  </a:cubicBezTo>
                  <a:cubicBezTo>
                    <a:pt x="38" y="1837"/>
                    <a:pt x="0" y="1892"/>
                    <a:pt x="56" y="1967"/>
                  </a:cubicBezTo>
                  <a:cubicBezTo>
                    <a:pt x="112" y="2059"/>
                    <a:pt x="223" y="2189"/>
                    <a:pt x="241" y="2208"/>
                  </a:cubicBezTo>
                  <a:cubicBezTo>
                    <a:pt x="279" y="2226"/>
                    <a:pt x="316" y="2300"/>
                    <a:pt x="316" y="2300"/>
                  </a:cubicBezTo>
                  <a:cubicBezTo>
                    <a:pt x="316" y="2300"/>
                    <a:pt x="390" y="2300"/>
                    <a:pt x="427" y="2282"/>
                  </a:cubicBezTo>
                  <a:cubicBezTo>
                    <a:pt x="446" y="2282"/>
                    <a:pt x="501" y="2263"/>
                    <a:pt x="501" y="2282"/>
                  </a:cubicBezTo>
                  <a:cubicBezTo>
                    <a:pt x="520" y="2282"/>
                    <a:pt x="706" y="2282"/>
                    <a:pt x="724" y="2282"/>
                  </a:cubicBezTo>
                  <a:cubicBezTo>
                    <a:pt x="742" y="2300"/>
                    <a:pt x="761" y="2300"/>
                    <a:pt x="761" y="2300"/>
                  </a:cubicBezTo>
                  <a:cubicBezTo>
                    <a:pt x="854" y="2356"/>
                    <a:pt x="854" y="2356"/>
                    <a:pt x="854" y="2356"/>
                  </a:cubicBezTo>
                  <a:cubicBezTo>
                    <a:pt x="854" y="2356"/>
                    <a:pt x="891" y="2356"/>
                    <a:pt x="1058" y="2356"/>
                  </a:cubicBezTo>
                  <a:cubicBezTo>
                    <a:pt x="1188" y="2374"/>
                    <a:pt x="1188" y="2374"/>
                    <a:pt x="1188" y="2374"/>
                  </a:cubicBezTo>
                  <a:cubicBezTo>
                    <a:pt x="1188" y="2374"/>
                    <a:pt x="1280" y="2338"/>
                    <a:pt x="1354" y="2300"/>
                  </a:cubicBezTo>
                  <a:cubicBezTo>
                    <a:pt x="1410" y="2245"/>
                    <a:pt x="1596" y="2171"/>
                    <a:pt x="1614" y="2133"/>
                  </a:cubicBezTo>
                  <a:cubicBezTo>
                    <a:pt x="1633" y="2115"/>
                    <a:pt x="1689" y="2115"/>
                    <a:pt x="1651" y="2022"/>
                  </a:cubicBezTo>
                  <a:cubicBezTo>
                    <a:pt x="1633" y="1929"/>
                    <a:pt x="1559" y="1929"/>
                    <a:pt x="1633" y="1874"/>
                  </a:cubicBezTo>
                  <a:cubicBezTo>
                    <a:pt x="1707" y="1818"/>
                    <a:pt x="1763" y="1800"/>
                    <a:pt x="1763" y="1800"/>
                  </a:cubicBezTo>
                  <a:cubicBezTo>
                    <a:pt x="1763" y="1800"/>
                    <a:pt x="1967" y="1744"/>
                    <a:pt x="1967" y="1762"/>
                  </a:cubicBezTo>
                  <a:cubicBezTo>
                    <a:pt x="1967" y="1762"/>
                    <a:pt x="2041" y="1688"/>
                    <a:pt x="2152" y="1632"/>
                  </a:cubicBezTo>
                  <a:cubicBezTo>
                    <a:pt x="2264" y="1577"/>
                    <a:pt x="2523" y="1466"/>
                    <a:pt x="2523" y="1466"/>
                  </a:cubicBezTo>
                  <a:cubicBezTo>
                    <a:pt x="2653" y="1429"/>
                    <a:pt x="2653" y="1429"/>
                    <a:pt x="2653" y="1429"/>
                  </a:cubicBezTo>
                  <a:cubicBezTo>
                    <a:pt x="2709" y="1429"/>
                    <a:pt x="2709" y="1429"/>
                    <a:pt x="2709" y="1429"/>
                  </a:cubicBezTo>
                  <a:cubicBezTo>
                    <a:pt x="2709" y="1429"/>
                    <a:pt x="2746" y="1410"/>
                    <a:pt x="2727" y="1317"/>
                  </a:cubicBezTo>
                  <a:cubicBezTo>
                    <a:pt x="2709" y="1225"/>
                    <a:pt x="2709" y="1206"/>
                    <a:pt x="2764" y="1113"/>
                  </a:cubicBezTo>
                  <a:cubicBezTo>
                    <a:pt x="2802" y="1039"/>
                    <a:pt x="2857" y="984"/>
                    <a:pt x="2857" y="890"/>
                  </a:cubicBezTo>
                  <a:cubicBezTo>
                    <a:pt x="2857" y="779"/>
                    <a:pt x="2876" y="631"/>
                    <a:pt x="2820" y="557"/>
                  </a:cubicBezTo>
                  <a:cubicBezTo>
                    <a:pt x="2783" y="483"/>
                    <a:pt x="2764" y="334"/>
                    <a:pt x="2727" y="316"/>
                  </a:cubicBezTo>
                  <a:cubicBezTo>
                    <a:pt x="2690" y="297"/>
                    <a:pt x="2579" y="278"/>
                    <a:pt x="2523" y="223"/>
                  </a:cubicBezTo>
                  <a:cubicBezTo>
                    <a:pt x="2449" y="167"/>
                    <a:pt x="2338" y="93"/>
                    <a:pt x="2338" y="93"/>
                  </a:cubicBezTo>
                  <a:cubicBezTo>
                    <a:pt x="2226" y="56"/>
                    <a:pt x="2226" y="56"/>
                    <a:pt x="2226" y="56"/>
                  </a:cubicBezTo>
                  <a:cubicBezTo>
                    <a:pt x="1744" y="37"/>
                    <a:pt x="1744" y="37"/>
                    <a:pt x="1744" y="37"/>
                  </a:cubicBezTo>
                  <a:cubicBezTo>
                    <a:pt x="1744" y="37"/>
                    <a:pt x="1670" y="0"/>
                    <a:pt x="1651" y="130"/>
                  </a:cubicBezTo>
                  <a:cubicBezTo>
                    <a:pt x="1596" y="278"/>
                    <a:pt x="1596" y="278"/>
                    <a:pt x="1596" y="278"/>
                  </a:cubicBezTo>
                  <a:cubicBezTo>
                    <a:pt x="1596" y="278"/>
                    <a:pt x="1559" y="501"/>
                    <a:pt x="1577" y="575"/>
                  </a:cubicBezTo>
                  <a:cubicBezTo>
                    <a:pt x="1596" y="631"/>
                    <a:pt x="1614" y="779"/>
                    <a:pt x="1614" y="779"/>
                  </a:cubicBezTo>
                  <a:cubicBezTo>
                    <a:pt x="1614" y="779"/>
                    <a:pt x="1633" y="909"/>
                    <a:pt x="1744" y="928"/>
                  </a:cubicBezTo>
                  <a:cubicBezTo>
                    <a:pt x="1837" y="946"/>
                    <a:pt x="1874" y="909"/>
                    <a:pt x="1985" y="1002"/>
                  </a:cubicBezTo>
                  <a:cubicBezTo>
                    <a:pt x="2078" y="1076"/>
                    <a:pt x="2022" y="1150"/>
                    <a:pt x="1855" y="12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34"/>
            <p:cNvSpPr>
              <a:spLocks noChangeArrowheads="1"/>
            </p:cNvSpPr>
            <p:nvPr/>
          </p:nvSpPr>
          <p:spPr bwMode="auto">
            <a:xfrm>
              <a:off x="5757863" y="5027613"/>
              <a:ext cx="254000" cy="701675"/>
            </a:xfrm>
            <a:custGeom>
              <a:avLst/>
              <a:gdLst>
                <a:gd name="T0" fmla="*/ 519 w 706"/>
                <a:gd name="T1" fmla="*/ 427 h 1949"/>
                <a:gd name="T2" fmla="*/ 519 w 706"/>
                <a:gd name="T3" fmla="*/ 427 h 1949"/>
                <a:gd name="T4" fmla="*/ 371 w 706"/>
                <a:gd name="T5" fmla="*/ 167 h 1949"/>
                <a:gd name="T6" fmla="*/ 259 w 706"/>
                <a:gd name="T7" fmla="*/ 18 h 1949"/>
                <a:gd name="T8" fmla="*/ 18 w 706"/>
                <a:gd name="T9" fmla="*/ 56 h 1949"/>
                <a:gd name="T10" fmla="*/ 93 w 706"/>
                <a:gd name="T11" fmla="*/ 223 h 1949"/>
                <a:gd name="T12" fmla="*/ 148 w 706"/>
                <a:gd name="T13" fmla="*/ 427 h 1949"/>
                <a:gd name="T14" fmla="*/ 148 w 706"/>
                <a:gd name="T15" fmla="*/ 630 h 1949"/>
                <a:gd name="T16" fmla="*/ 93 w 706"/>
                <a:gd name="T17" fmla="*/ 779 h 1949"/>
                <a:gd name="T18" fmla="*/ 18 w 706"/>
                <a:gd name="T19" fmla="*/ 965 h 1949"/>
                <a:gd name="T20" fmla="*/ 0 w 706"/>
                <a:gd name="T21" fmla="*/ 1169 h 1949"/>
                <a:gd name="T22" fmla="*/ 148 w 706"/>
                <a:gd name="T23" fmla="*/ 1169 h 1949"/>
                <a:gd name="T24" fmla="*/ 297 w 706"/>
                <a:gd name="T25" fmla="*/ 1280 h 1949"/>
                <a:gd name="T26" fmla="*/ 371 w 706"/>
                <a:gd name="T27" fmla="*/ 1484 h 1949"/>
                <a:gd name="T28" fmla="*/ 371 w 706"/>
                <a:gd name="T29" fmla="*/ 1799 h 1949"/>
                <a:gd name="T30" fmla="*/ 556 w 706"/>
                <a:gd name="T31" fmla="*/ 1837 h 1949"/>
                <a:gd name="T32" fmla="*/ 686 w 706"/>
                <a:gd name="T33" fmla="*/ 1614 h 1949"/>
                <a:gd name="T34" fmla="*/ 630 w 706"/>
                <a:gd name="T35" fmla="*/ 1298 h 1949"/>
                <a:gd name="T36" fmla="*/ 464 w 706"/>
                <a:gd name="T37" fmla="*/ 909 h 1949"/>
                <a:gd name="T38" fmla="*/ 519 w 706"/>
                <a:gd name="T39" fmla="*/ 42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6" h="1949">
                  <a:moveTo>
                    <a:pt x="519" y="427"/>
                  </a:moveTo>
                  <a:lnTo>
                    <a:pt x="519" y="427"/>
                  </a:lnTo>
                  <a:cubicBezTo>
                    <a:pt x="519" y="427"/>
                    <a:pt x="426" y="259"/>
                    <a:pt x="371" y="167"/>
                  </a:cubicBezTo>
                  <a:cubicBezTo>
                    <a:pt x="334" y="93"/>
                    <a:pt x="334" y="37"/>
                    <a:pt x="259" y="18"/>
                  </a:cubicBezTo>
                  <a:cubicBezTo>
                    <a:pt x="185" y="0"/>
                    <a:pt x="37" y="0"/>
                    <a:pt x="18" y="56"/>
                  </a:cubicBezTo>
                  <a:cubicBezTo>
                    <a:pt x="18" y="56"/>
                    <a:pt x="37" y="111"/>
                    <a:pt x="93" y="223"/>
                  </a:cubicBezTo>
                  <a:cubicBezTo>
                    <a:pt x="129" y="315"/>
                    <a:pt x="148" y="389"/>
                    <a:pt x="148" y="427"/>
                  </a:cubicBezTo>
                  <a:cubicBezTo>
                    <a:pt x="148" y="464"/>
                    <a:pt x="148" y="630"/>
                    <a:pt x="148" y="630"/>
                  </a:cubicBezTo>
                  <a:cubicBezTo>
                    <a:pt x="148" y="630"/>
                    <a:pt x="129" y="724"/>
                    <a:pt x="93" y="779"/>
                  </a:cubicBezTo>
                  <a:cubicBezTo>
                    <a:pt x="55" y="835"/>
                    <a:pt x="18" y="927"/>
                    <a:pt x="18" y="965"/>
                  </a:cubicBezTo>
                  <a:cubicBezTo>
                    <a:pt x="18" y="1001"/>
                    <a:pt x="37" y="1113"/>
                    <a:pt x="0" y="1169"/>
                  </a:cubicBezTo>
                  <a:cubicBezTo>
                    <a:pt x="0" y="1169"/>
                    <a:pt x="111" y="1169"/>
                    <a:pt x="148" y="1169"/>
                  </a:cubicBezTo>
                  <a:cubicBezTo>
                    <a:pt x="185" y="1169"/>
                    <a:pt x="241" y="1224"/>
                    <a:pt x="297" y="1280"/>
                  </a:cubicBezTo>
                  <a:cubicBezTo>
                    <a:pt x="352" y="1336"/>
                    <a:pt x="371" y="1354"/>
                    <a:pt x="371" y="1484"/>
                  </a:cubicBezTo>
                  <a:cubicBezTo>
                    <a:pt x="371" y="1632"/>
                    <a:pt x="315" y="1632"/>
                    <a:pt x="371" y="1799"/>
                  </a:cubicBezTo>
                  <a:cubicBezTo>
                    <a:pt x="408" y="1948"/>
                    <a:pt x="500" y="1873"/>
                    <a:pt x="556" y="1837"/>
                  </a:cubicBezTo>
                  <a:cubicBezTo>
                    <a:pt x="594" y="1781"/>
                    <a:pt x="686" y="1669"/>
                    <a:pt x="686" y="1614"/>
                  </a:cubicBezTo>
                  <a:cubicBezTo>
                    <a:pt x="705" y="1540"/>
                    <a:pt x="668" y="1317"/>
                    <a:pt x="630" y="1298"/>
                  </a:cubicBezTo>
                  <a:cubicBezTo>
                    <a:pt x="594" y="1261"/>
                    <a:pt x="500" y="1113"/>
                    <a:pt x="464" y="909"/>
                  </a:cubicBezTo>
                  <a:cubicBezTo>
                    <a:pt x="426" y="686"/>
                    <a:pt x="445" y="501"/>
                    <a:pt x="519" y="42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35"/>
            <p:cNvSpPr>
              <a:spLocks noChangeArrowheads="1"/>
            </p:cNvSpPr>
            <p:nvPr/>
          </p:nvSpPr>
          <p:spPr bwMode="auto">
            <a:xfrm>
              <a:off x="5443538" y="4394200"/>
              <a:ext cx="160337" cy="187325"/>
            </a:xfrm>
            <a:custGeom>
              <a:avLst/>
              <a:gdLst>
                <a:gd name="T0" fmla="*/ 37 w 446"/>
                <a:gd name="T1" fmla="*/ 92 h 520"/>
                <a:gd name="T2" fmla="*/ 37 w 446"/>
                <a:gd name="T3" fmla="*/ 92 h 520"/>
                <a:gd name="T4" fmla="*/ 56 w 446"/>
                <a:gd name="T5" fmla="*/ 55 h 520"/>
                <a:gd name="T6" fmla="*/ 223 w 446"/>
                <a:gd name="T7" fmla="*/ 74 h 520"/>
                <a:gd name="T8" fmla="*/ 297 w 446"/>
                <a:gd name="T9" fmla="*/ 18 h 520"/>
                <a:gd name="T10" fmla="*/ 389 w 446"/>
                <a:gd name="T11" fmla="*/ 241 h 520"/>
                <a:gd name="T12" fmla="*/ 167 w 446"/>
                <a:gd name="T13" fmla="*/ 501 h 520"/>
                <a:gd name="T14" fmla="*/ 56 w 446"/>
                <a:gd name="T15" fmla="*/ 501 h 520"/>
                <a:gd name="T16" fmla="*/ 93 w 446"/>
                <a:gd name="T17" fmla="*/ 334 h 520"/>
                <a:gd name="T18" fmla="*/ 37 w 446"/>
                <a:gd name="T19" fmla="*/ 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520">
                  <a:moveTo>
                    <a:pt x="37" y="92"/>
                  </a:moveTo>
                  <a:lnTo>
                    <a:pt x="37" y="92"/>
                  </a:lnTo>
                  <a:cubicBezTo>
                    <a:pt x="37" y="74"/>
                    <a:pt x="0" y="55"/>
                    <a:pt x="56" y="55"/>
                  </a:cubicBezTo>
                  <a:cubicBezTo>
                    <a:pt x="111" y="55"/>
                    <a:pt x="185" y="92"/>
                    <a:pt x="223" y="74"/>
                  </a:cubicBezTo>
                  <a:cubicBezTo>
                    <a:pt x="259" y="37"/>
                    <a:pt x="241" y="0"/>
                    <a:pt x="297" y="18"/>
                  </a:cubicBezTo>
                  <a:cubicBezTo>
                    <a:pt x="353" y="37"/>
                    <a:pt x="445" y="130"/>
                    <a:pt x="389" y="241"/>
                  </a:cubicBezTo>
                  <a:cubicBezTo>
                    <a:pt x="334" y="334"/>
                    <a:pt x="241" y="501"/>
                    <a:pt x="167" y="501"/>
                  </a:cubicBezTo>
                  <a:cubicBezTo>
                    <a:pt x="111" y="501"/>
                    <a:pt x="56" y="519"/>
                    <a:pt x="56" y="501"/>
                  </a:cubicBezTo>
                  <a:cubicBezTo>
                    <a:pt x="56" y="463"/>
                    <a:pt x="111" y="445"/>
                    <a:pt x="93" y="334"/>
                  </a:cubicBezTo>
                  <a:cubicBezTo>
                    <a:pt x="93" y="222"/>
                    <a:pt x="74" y="185"/>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36"/>
            <p:cNvSpPr>
              <a:spLocks noChangeArrowheads="1"/>
            </p:cNvSpPr>
            <p:nvPr/>
          </p:nvSpPr>
          <p:spPr bwMode="auto">
            <a:xfrm>
              <a:off x="5437188" y="4267200"/>
              <a:ext cx="174625" cy="160338"/>
            </a:xfrm>
            <a:custGeom>
              <a:avLst/>
              <a:gdLst>
                <a:gd name="T0" fmla="*/ 111 w 483"/>
                <a:gd name="T1" fmla="*/ 130 h 446"/>
                <a:gd name="T2" fmla="*/ 111 w 483"/>
                <a:gd name="T3" fmla="*/ 130 h 446"/>
                <a:gd name="T4" fmla="*/ 222 w 483"/>
                <a:gd name="T5" fmla="*/ 74 h 446"/>
                <a:gd name="T6" fmla="*/ 371 w 483"/>
                <a:gd name="T7" fmla="*/ 0 h 446"/>
                <a:gd name="T8" fmla="*/ 482 w 483"/>
                <a:gd name="T9" fmla="*/ 37 h 446"/>
                <a:gd name="T10" fmla="*/ 426 w 483"/>
                <a:gd name="T11" fmla="*/ 186 h 446"/>
                <a:gd name="T12" fmla="*/ 333 w 483"/>
                <a:gd name="T13" fmla="*/ 353 h 446"/>
                <a:gd name="T14" fmla="*/ 315 w 483"/>
                <a:gd name="T15" fmla="*/ 371 h 446"/>
                <a:gd name="T16" fmla="*/ 277 w 483"/>
                <a:gd name="T17" fmla="*/ 353 h 446"/>
                <a:gd name="T18" fmla="*/ 185 w 483"/>
                <a:gd name="T19" fmla="*/ 427 h 446"/>
                <a:gd name="T20" fmla="*/ 55 w 483"/>
                <a:gd name="T21" fmla="*/ 445 h 446"/>
                <a:gd name="T22" fmla="*/ 0 w 483"/>
                <a:gd name="T23" fmla="*/ 353 h 446"/>
                <a:gd name="T24" fmla="*/ 74 w 483"/>
                <a:gd name="T25" fmla="*/ 204 h 446"/>
                <a:gd name="T26" fmla="*/ 111 w 483"/>
                <a:gd name="T27" fmla="*/ 1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46">
                  <a:moveTo>
                    <a:pt x="111" y="130"/>
                  </a:moveTo>
                  <a:lnTo>
                    <a:pt x="111" y="130"/>
                  </a:lnTo>
                  <a:cubicBezTo>
                    <a:pt x="111" y="130"/>
                    <a:pt x="185" y="112"/>
                    <a:pt x="222" y="74"/>
                  </a:cubicBezTo>
                  <a:cubicBezTo>
                    <a:pt x="259" y="37"/>
                    <a:pt x="371" y="0"/>
                    <a:pt x="371" y="0"/>
                  </a:cubicBezTo>
                  <a:cubicBezTo>
                    <a:pt x="371" y="0"/>
                    <a:pt x="482" y="0"/>
                    <a:pt x="482" y="37"/>
                  </a:cubicBezTo>
                  <a:cubicBezTo>
                    <a:pt x="482" y="74"/>
                    <a:pt x="463" y="130"/>
                    <a:pt x="426" y="186"/>
                  </a:cubicBezTo>
                  <a:cubicBezTo>
                    <a:pt x="371" y="242"/>
                    <a:pt x="333" y="334"/>
                    <a:pt x="333" y="353"/>
                  </a:cubicBezTo>
                  <a:lnTo>
                    <a:pt x="315" y="371"/>
                  </a:lnTo>
                  <a:lnTo>
                    <a:pt x="277" y="353"/>
                  </a:lnTo>
                  <a:cubicBezTo>
                    <a:pt x="259" y="371"/>
                    <a:pt x="259" y="427"/>
                    <a:pt x="185" y="427"/>
                  </a:cubicBezTo>
                  <a:cubicBezTo>
                    <a:pt x="129" y="427"/>
                    <a:pt x="36" y="353"/>
                    <a:pt x="55" y="445"/>
                  </a:cubicBezTo>
                  <a:cubicBezTo>
                    <a:pt x="55" y="445"/>
                    <a:pt x="0" y="408"/>
                    <a:pt x="0" y="353"/>
                  </a:cubicBezTo>
                  <a:cubicBezTo>
                    <a:pt x="0" y="278"/>
                    <a:pt x="55" y="223"/>
                    <a:pt x="74" y="204"/>
                  </a:cubicBezTo>
                  <a:cubicBezTo>
                    <a:pt x="92" y="167"/>
                    <a:pt x="111" y="167"/>
                    <a:pt x="111" y="13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98" name="Freeform 37"/>
            <p:cNvSpPr>
              <a:spLocks noChangeArrowheads="1"/>
            </p:cNvSpPr>
            <p:nvPr/>
          </p:nvSpPr>
          <p:spPr bwMode="auto">
            <a:xfrm>
              <a:off x="5449888" y="4260850"/>
              <a:ext cx="962025" cy="982663"/>
            </a:xfrm>
            <a:custGeom>
              <a:avLst/>
              <a:gdLst>
                <a:gd name="T0" fmla="*/ 2449 w 2673"/>
                <a:gd name="T1" fmla="*/ 1279 h 2728"/>
                <a:gd name="T2" fmla="*/ 2449 w 2673"/>
                <a:gd name="T3" fmla="*/ 1279 h 2728"/>
                <a:gd name="T4" fmla="*/ 2467 w 2673"/>
                <a:gd name="T5" fmla="*/ 1780 h 2728"/>
                <a:gd name="T6" fmla="*/ 2672 w 2673"/>
                <a:gd name="T7" fmla="*/ 2448 h 2728"/>
                <a:gd name="T8" fmla="*/ 2579 w 2673"/>
                <a:gd name="T9" fmla="*/ 2522 h 2728"/>
                <a:gd name="T10" fmla="*/ 2319 w 2673"/>
                <a:gd name="T11" fmla="*/ 2578 h 2728"/>
                <a:gd name="T12" fmla="*/ 2078 w 2673"/>
                <a:gd name="T13" fmla="*/ 2652 h 2728"/>
                <a:gd name="T14" fmla="*/ 1819 w 2673"/>
                <a:gd name="T15" fmla="*/ 2708 h 2728"/>
                <a:gd name="T16" fmla="*/ 1540 w 2673"/>
                <a:gd name="T17" fmla="*/ 2652 h 2728"/>
                <a:gd name="T18" fmla="*/ 1373 w 2673"/>
                <a:gd name="T19" fmla="*/ 2560 h 2728"/>
                <a:gd name="T20" fmla="*/ 1225 w 2673"/>
                <a:gd name="T21" fmla="*/ 2281 h 2728"/>
                <a:gd name="T22" fmla="*/ 1113 w 2673"/>
                <a:gd name="T23" fmla="*/ 2151 h 2728"/>
                <a:gd name="T24" fmla="*/ 872 w 2673"/>
                <a:gd name="T25" fmla="*/ 2189 h 2728"/>
                <a:gd name="T26" fmla="*/ 706 w 2673"/>
                <a:gd name="T27" fmla="*/ 2133 h 2728"/>
                <a:gd name="T28" fmla="*/ 538 w 2673"/>
                <a:gd name="T29" fmla="*/ 2003 h 2728"/>
                <a:gd name="T30" fmla="*/ 483 w 2673"/>
                <a:gd name="T31" fmla="*/ 1966 h 2728"/>
                <a:gd name="T32" fmla="*/ 371 w 2673"/>
                <a:gd name="T33" fmla="*/ 1929 h 2728"/>
                <a:gd name="T34" fmla="*/ 335 w 2673"/>
                <a:gd name="T35" fmla="*/ 1650 h 2728"/>
                <a:gd name="T36" fmla="*/ 205 w 2673"/>
                <a:gd name="T37" fmla="*/ 1391 h 2728"/>
                <a:gd name="T38" fmla="*/ 75 w 2673"/>
                <a:gd name="T39" fmla="*/ 1094 h 2728"/>
                <a:gd name="T40" fmla="*/ 0 w 2673"/>
                <a:gd name="T41" fmla="*/ 927 h 2728"/>
                <a:gd name="T42" fmla="*/ 38 w 2673"/>
                <a:gd name="T43" fmla="*/ 872 h 2728"/>
                <a:gd name="T44" fmla="*/ 149 w 2673"/>
                <a:gd name="T45" fmla="*/ 872 h 2728"/>
                <a:gd name="T46" fmla="*/ 316 w 2673"/>
                <a:gd name="T47" fmla="*/ 686 h 2728"/>
                <a:gd name="T48" fmla="*/ 390 w 2673"/>
                <a:gd name="T49" fmla="*/ 575 h 2728"/>
                <a:gd name="T50" fmla="*/ 279 w 2673"/>
                <a:gd name="T51" fmla="*/ 389 h 2728"/>
                <a:gd name="T52" fmla="*/ 335 w 2673"/>
                <a:gd name="T53" fmla="*/ 260 h 2728"/>
                <a:gd name="T54" fmla="*/ 427 w 2673"/>
                <a:gd name="T55" fmla="*/ 130 h 2728"/>
                <a:gd name="T56" fmla="*/ 446 w 2673"/>
                <a:gd name="T57" fmla="*/ 55 h 2728"/>
                <a:gd name="T58" fmla="*/ 538 w 2673"/>
                <a:gd name="T59" fmla="*/ 18 h 2728"/>
                <a:gd name="T60" fmla="*/ 1169 w 2673"/>
                <a:gd name="T61" fmla="*/ 0 h 2728"/>
                <a:gd name="T62" fmla="*/ 1651 w 2673"/>
                <a:gd name="T63" fmla="*/ 241 h 2728"/>
                <a:gd name="T64" fmla="*/ 2134 w 2673"/>
                <a:gd name="T65" fmla="*/ 537 h 2728"/>
                <a:gd name="T66" fmla="*/ 2152 w 2673"/>
                <a:gd name="T67" fmla="*/ 649 h 2728"/>
                <a:gd name="T68" fmla="*/ 2486 w 2673"/>
                <a:gd name="T69" fmla="*/ 872 h 2728"/>
                <a:gd name="T70" fmla="*/ 2449 w 2673"/>
                <a:gd name="T71" fmla="*/ 1279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3" h="2728">
                  <a:moveTo>
                    <a:pt x="2449" y="1279"/>
                  </a:moveTo>
                  <a:lnTo>
                    <a:pt x="2449" y="1279"/>
                  </a:lnTo>
                  <a:cubicBezTo>
                    <a:pt x="2486" y="1354"/>
                    <a:pt x="2486" y="1539"/>
                    <a:pt x="2467" y="1780"/>
                  </a:cubicBezTo>
                  <a:cubicBezTo>
                    <a:pt x="2449" y="2021"/>
                    <a:pt x="2579" y="2263"/>
                    <a:pt x="2672" y="2448"/>
                  </a:cubicBezTo>
                  <a:cubicBezTo>
                    <a:pt x="2672" y="2448"/>
                    <a:pt x="2597" y="2522"/>
                    <a:pt x="2579" y="2522"/>
                  </a:cubicBezTo>
                  <a:cubicBezTo>
                    <a:pt x="2561" y="2541"/>
                    <a:pt x="2338" y="2578"/>
                    <a:pt x="2319" y="2578"/>
                  </a:cubicBezTo>
                  <a:cubicBezTo>
                    <a:pt x="2301" y="2578"/>
                    <a:pt x="2078" y="2652"/>
                    <a:pt x="2078" y="2652"/>
                  </a:cubicBezTo>
                  <a:cubicBezTo>
                    <a:pt x="2078" y="2652"/>
                    <a:pt x="1985" y="2708"/>
                    <a:pt x="1819" y="2708"/>
                  </a:cubicBezTo>
                  <a:cubicBezTo>
                    <a:pt x="1670" y="2708"/>
                    <a:pt x="1633" y="2727"/>
                    <a:pt x="1540" y="2652"/>
                  </a:cubicBezTo>
                  <a:cubicBezTo>
                    <a:pt x="1429" y="2597"/>
                    <a:pt x="1373" y="2560"/>
                    <a:pt x="1373" y="2560"/>
                  </a:cubicBezTo>
                  <a:cubicBezTo>
                    <a:pt x="1373" y="2560"/>
                    <a:pt x="1225" y="2337"/>
                    <a:pt x="1225" y="2281"/>
                  </a:cubicBezTo>
                  <a:cubicBezTo>
                    <a:pt x="1206" y="2244"/>
                    <a:pt x="1188" y="2170"/>
                    <a:pt x="1113" y="2151"/>
                  </a:cubicBezTo>
                  <a:cubicBezTo>
                    <a:pt x="1039" y="2133"/>
                    <a:pt x="872" y="2151"/>
                    <a:pt x="872" y="2189"/>
                  </a:cubicBezTo>
                  <a:cubicBezTo>
                    <a:pt x="872" y="2189"/>
                    <a:pt x="742" y="2151"/>
                    <a:pt x="706" y="2133"/>
                  </a:cubicBezTo>
                  <a:cubicBezTo>
                    <a:pt x="687" y="2115"/>
                    <a:pt x="538" y="2003"/>
                    <a:pt x="538" y="2003"/>
                  </a:cubicBezTo>
                  <a:cubicBezTo>
                    <a:pt x="483" y="1966"/>
                    <a:pt x="483" y="1966"/>
                    <a:pt x="483" y="1966"/>
                  </a:cubicBezTo>
                  <a:cubicBezTo>
                    <a:pt x="371" y="1929"/>
                    <a:pt x="371" y="1929"/>
                    <a:pt x="371" y="1929"/>
                  </a:cubicBezTo>
                  <a:cubicBezTo>
                    <a:pt x="371" y="1929"/>
                    <a:pt x="390" y="1799"/>
                    <a:pt x="335" y="1650"/>
                  </a:cubicBezTo>
                  <a:cubicBezTo>
                    <a:pt x="279" y="1502"/>
                    <a:pt x="205" y="1391"/>
                    <a:pt x="205" y="1391"/>
                  </a:cubicBezTo>
                  <a:cubicBezTo>
                    <a:pt x="75" y="1094"/>
                    <a:pt x="75" y="1094"/>
                    <a:pt x="75" y="1094"/>
                  </a:cubicBezTo>
                  <a:cubicBezTo>
                    <a:pt x="0" y="927"/>
                    <a:pt x="0" y="927"/>
                    <a:pt x="0" y="927"/>
                  </a:cubicBezTo>
                  <a:cubicBezTo>
                    <a:pt x="0" y="927"/>
                    <a:pt x="0" y="890"/>
                    <a:pt x="38" y="872"/>
                  </a:cubicBezTo>
                  <a:cubicBezTo>
                    <a:pt x="38" y="872"/>
                    <a:pt x="38" y="890"/>
                    <a:pt x="149" y="872"/>
                  </a:cubicBezTo>
                  <a:cubicBezTo>
                    <a:pt x="149" y="872"/>
                    <a:pt x="241" y="834"/>
                    <a:pt x="316" y="686"/>
                  </a:cubicBezTo>
                  <a:cubicBezTo>
                    <a:pt x="316" y="686"/>
                    <a:pt x="390" y="593"/>
                    <a:pt x="390" y="575"/>
                  </a:cubicBezTo>
                  <a:cubicBezTo>
                    <a:pt x="390" y="537"/>
                    <a:pt x="371" y="408"/>
                    <a:pt x="279" y="389"/>
                  </a:cubicBezTo>
                  <a:cubicBezTo>
                    <a:pt x="279" y="389"/>
                    <a:pt x="316" y="296"/>
                    <a:pt x="335" y="260"/>
                  </a:cubicBezTo>
                  <a:cubicBezTo>
                    <a:pt x="371" y="222"/>
                    <a:pt x="427" y="148"/>
                    <a:pt x="427" y="130"/>
                  </a:cubicBezTo>
                  <a:cubicBezTo>
                    <a:pt x="446" y="111"/>
                    <a:pt x="446" y="55"/>
                    <a:pt x="446" y="55"/>
                  </a:cubicBezTo>
                  <a:cubicBezTo>
                    <a:pt x="538" y="18"/>
                    <a:pt x="538" y="18"/>
                    <a:pt x="538" y="18"/>
                  </a:cubicBezTo>
                  <a:cubicBezTo>
                    <a:pt x="1169" y="0"/>
                    <a:pt x="1169" y="0"/>
                    <a:pt x="1169" y="0"/>
                  </a:cubicBezTo>
                  <a:cubicBezTo>
                    <a:pt x="1651" y="241"/>
                    <a:pt x="1651" y="241"/>
                    <a:pt x="1651" y="241"/>
                  </a:cubicBezTo>
                  <a:cubicBezTo>
                    <a:pt x="2134" y="537"/>
                    <a:pt x="2134" y="537"/>
                    <a:pt x="2134" y="537"/>
                  </a:cubicBezTo>
                  <a:cubicBezTo>
                    <a:pt x="2134" y="537"/>
                    <a:pt x="2152" y="631"/>
                    <a:pt x="2152" y="649"/>
                  </a:cubicBezTo>
                  <a:cubicBezTo>
                    <a:pt x="2152" y="686"/>
                    <a:pt x="2523" y="816"/>
                    <a:pt x="2486" y="872"/>
                  </a:cubicBezTo>
                  <a:cubicBezTo>
                    <a:pt x="2467" y="890"/>
                    <a:pt x="2319" y="1076"/>
                    <a:pt x="2449" y="127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38"/>
            <p:cNvSpPr>
              <a:spLocks noChangeArrowheads="1"/>
            </p:cNvSpPr>
            <p:nvPr/>
          </p:nvSpPr>
          <p:spPr bwMode="auto">
            <a:xfrm>
              <a:off x="5464175" y="3800475"/>
              <a:ext cx="520700" cy="514350"/>
            </a:xfrm>
            <a:custGeom>
              <a:avLst/>
              <a:gdLst>
                <a:gd name="T0" fmla="*/ 371 w 1447"/>
                <a:gd name="T1" fmla="*/ 92 h 1428"/>
                <a:gd name="T2" fmla="*/ 371 w 1447"/>
                <a:gd name="T3" fmla="*/ 92 h 1428"/>
                <a:gd name="T4" fmla="*/ 445 w 1447"/>
                <a:gd name="T5" fmla="*/ 445 h 1428"/>
                <a:gd name="T6" fmla="*/ 222 w 1447"/>
                <a:gd name="T7" fmla="*/ 834 h 1428"/>
                <a:gd name="T8" fmla="*/ 111 w 1447"/>
                <a:gd name="T9" fmla="*/ 1000 h 1428"/>
                <a:gd name="T10" fmla="*/ 74 w 1447"/>
                <a:gd name="T11" fmla="*/ 1149 h 1428"/>
                <a:gd name="T12" fmla="*/ 37 w 1447"/>
                <a:gd name="T13" fmla="*/ 1427 h 1428"/>
                <a:gd name="T14" fmla="*/ 129 w 1447"/>
                <a:gd name="T15" fmla="*/ 1390 h 1428"/>
                <a:gd name="T16" fmla="*/ 259 w 1447"/>
                <a:gd name="T17" fmla="*/ 1316 h 1428"/>
                <a:gd name="T18" fmla="*/ 408 w 1447"/>
                <a:gd name="T19" fmla="*/ 1334 h 1428"/>
                <a:gd name="T20" fmla="*/ 500 w 1447"/>
                <a:gd name="T21" fmla="*/ 1297 h 1428"/>
                <a:gd name="T22" fmla="*/ 1131 w 1447"/>
                <a:gd name="T23" fmla="*/ 1279 h 1428"/>
                <a:gd name="T24" fmla="*/ 1205 w 1447"/>
                <a:gd name="T25" fmla="*/ 964 h 1428"/>
                <a:gd name="T26" fmla="*/ 1298 w 1447"/>
                <a:gd name="T27" fmla="*/ 742 h 1428"/>
                <a:gd name="T28" fmla="*/ 1410 w 1447"/>
                <a:gd name="T29" fmla="*/ 482 h 1428"/>
                <a:gd name="T30" fmla="*/ 1298 w 1447"/>
                <a:gd name="T31" fmla="*/ 111 h 1428"/>
                <a:gd name="T32" fmla="*/ 1150 w 1447"/>
                <a:gd name="T33" fmla="*/ 0 h 1428"/>
                <a:gd name="T34" fmla="*/ 927 w 1447"/>
                <a:gd name="T35" fmla="*/ 55 h 1428"/>
                <a:gd name="T36" fmla="*/ 371 w 1447"/>
                <a:gd name="T37" fmla="*/ 92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7" h="1428">
                  <a:moveTo>
                    <a:pt x="371" y="92"/>
                  </a:moveTo>
                  <a:lnTo>
                    <a:pt x="371" y="92"/>
                  </a:lnTo>
                  <a:cubicBezTo>
                    <a:pt x="371" y="92"/>
                    <a:pt x="482" y="278"/>
                    <a:pt x="445" y="445"/>
                  </a:cubicBezTo>
                  <a:cubicBezTo>
                    <a:pt x="389" y="593"/>
                    <a:pt x="222" y="834"/>
                    <a:pt x="222" y="834"/>
                  </a:cubicBezTo>
                  <a:cubicBezTo>
                    <a:pt x="111" y="1000"/>
                    <a:pt x="111" y="1000"/>
                    <a:pt x="111" y="1000"/>
                  </a:cubicBezTo>
                  <a:cubicBezTo>
                    <a:pt x="111" y="1000"/>
                    <a:pt x="92" y="1130"/>
                    <a:pt x="74" y="1149"/>
                  </a:cubicBezTo>
                  <a:cubicBezTo>
                    <a:pt x="55" y="1186"/>
                    <a:pt x="0" y="1371"/>
                    <a:pt x="37" y="1427"/>
                  </a:cubicBezTo>
                  <a:cubicBezTo>
                    <a:pt x="37" y="1427"/>
                    <a:pt x="74" y="1427"/>
                    <a:pt x="129" y="1390"/>
                  </a:cubicBezTo>
                  <a:cubicBezTo>
                    <a:pt x="185" y="1353"/>
                    <a:pt x="222" y="1316"/>
                    <a:pt x="259" y="1316"/>
                  </a:cubicBezTo>
                  <a:cubicBezTo>
                    <a:pt x="297" y="1297"/>
                    <a:pt x="408" y="1297"/>
                    <a:pt x="408" y="1334"/>
                  </a:cubicBezTo>
                  <a:cubicBezTo>
                    <a:pt x="500" y="1297"/>
                    <a:pt x="500" y="1297"/>
                    <a:pt x="500" y="1297"/>
                  </a:cubicBezTo>
                  <a:cubicBezTo>
                    <a:pt x="1131" y="1279"/>
                    <a:pt x="1131" y="1279"/>
                    <a:pt x="1131" y="1279"/>
                  </a:cubicBezTo>
                  <a:cubicBezTo>
                    <a:pt x="1131" y="1279"/>
                    <a:pt x="1187" y="1019"/>
                    <a:pt x="1205" y="964"/>
                  </a:cubicBezTo>
                  <a:cubicBezTo>
                    <a:pt x="1205" y="909"/>
                    <a:pt x="1298" y="742"/>
                    <a:pt x="1298" y="742"/>
                  </a:cubicBezTo>
                  <a:cubicBezTo>
                    <a:pt x="1298" y="742"/>
                    <a:pt x="1446" y="630"/>
                    <a:pt x="1410" y="482"/>
                  </a:cubicBezTo>
                  <a:cubicBezTo>
                    <a:pt x="1391" y="315"/>
                    <a:pt x="1354" y="166"/>
                    <a:pt x="1298" y="111"/>
                  </a:cubicBezTo>
                  <a:cubicBezTo>
                    <a:pt x="1261" y="74"/>
                    <a:pt x="1150" y="0"/>
                    <a:pt x="1150" y="0"/>
                  </a:cubicBezTo>
                  <a:cubicBezTo>
                    <a:pt x="1150" y="0"/>
                    <a:pt x="1113" y="18"/>
                    <a:pt x="927" y="55"/>
                  </a:cubicBezTo>
                  <a:cubicBezTo>
                    <a:pt x="742" y="92"/>
                    <a:pt x="482" y="111"/>
                    <a:pt x="371"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39"/>
            <p:cNvSpPr>
              <a:spLocks noChangeArrowheads="1"/>
            </p:cNvSpPr>
            <p:nvPr/>
          </p:nvSpPr>
          <p:spPr bwMode="auto">
            <a:xfrm>
              <a:off x="5870575" y="3719513"/>
              <a:ext cx="728663" cy="862012"/>
            </a:xfrm>
            <a:custGeom>
              <a:avLst/>
              <a:gdLst>
                <a:gd name="T0" fmla="*/ 1855 w 2023"/>
                <a:gd name="T1" fmla="*/ 1706 h 2393"/>
                <a:gd name="T2" fmla="*/ 1855 w 2023"/>
                <a:gd name="T3" fmla="*/ 1706 h 2393"/>
                <a:gd name="T4" fmla="*/ 1763 w 2023"/>
                <a:gd name="T5" fmla="*/ 1724 h 2393"/>
                <a:gd name="T6" fmla="*/ 1614 w 2023"/>
                <a:gd name="T7" fmla="*/ 1873 h 2393"/>
                <a:gd name="T8" fmla="*/ 1577 w 2023"/>
                <a:gd name="T9" fmla="*/ 2021 h 2393"/>
                <a:gd name="T10" fmla="*/ 1503 w 2023"/>
                <a:gd name="T11" fmla="*/ 2058 h 2393"/>
                <a:gd name="T12" fmla="*/ 1466 w 2023"/>
                <a:gd name="T13" fmla="*/ 2281 h 2393"/>
                <a:gd name="T14" fmla="*/ 1354 w 2023"/>
                <a:gd name="T15" fmla="*/ 2392 h 2393"/>
                <a:gd name="T16" fmla="*/ 983 w 2023"/>
                <a:gd name="T17" fmla="*/ 2151 h 2393"/>
                <a:gd name="T18" fmla="*/ 965 w 2023"/>
                <a:gd name="T19" fmla="*/ 2039 h 2393"/>
                <a:gd name="T20" fmla="*/ 482 w 2023"/>
                <a:gd name="T21" fmla="*/ 1743 h 2393"/>
                <a:gd name="T22" fmla="*/ 0 w 2023"/>
                <a:gd name="T23" fmla="*/ 1502 h 2393"/>
                <a:gd name="T24" fmla="*/ 74 w 2023"/>
                <a:gd name="T25" fmla="*/ 1169 h 2393"/>
                <a:gd name="T26" fmla="*/ 167 w 2023"/>
                <a:gd name="T27" fmla="*/ 965 h 2393"/>
                <a:gd name="T28" fmla="*/ 297 w 2023"/>
                <a:gd name="T29" fmla="*/ 724 h 2393"/>
                <a:gd name="T30" fmla="*/ 167 w 2023"/>
                <a:gd name="T31" fmla="*/ 334 h 2393"/>
                <a:gd name="T32" fmla="*/ 19 w 2023"/>
                <a:gd name="T33" fmla="*/ 223 h 2393"/>
                <a:gd name="T34" fmla="*/ 130 w 2023"/>
                <a:gd name="T35" fmla="*/ 56 h 2393"/>
                <a:gd name="T36" fmla="*/ 408 w 2023"/>
                <a:gd name="T37" fmla="*/ 37 h 2393"/>
                <a:gd name="T38" fmla="*/ 650 w 2023"/>
                <a:gd name="T39" fmla="*/ 56 h 2393"/>
                <a:gd name="T40" fmla="*/ 1039 w 2023"/>
                <a:gd name="T41" fmla="*/ 315 h 2393"/>
                <a:gd name="T42" fmla="*/ 1410 w 2023"/>
                <a:gd name="T43" fmla="*/ 371 h 2393"/>
                <a:gd name="T44" fmla="*/ 1763 w 2023"/>
                <a:gd name="T45" fmla="*/ 278 h 2393"/>
                <a:gd name="T46" fmla="*/ 1985 w 2023"/>
                <a:gd name="T47" fmla="*/ 297 h 2393"/>
                <a:gd name="T48" fmla="*/ 1837 w 2023"/>
                <a:gd name="T49" fmla="*/ 501 h 2393"/>
                <a:gd name="T50" fmla="*/ 1725 w 2023"/>
                <a:gd name="T51" fmla="*/ 630 h 2393"/>
                <a:gd name="T52" fmla="*/ 1707 w 2023"/>
                <a:gd name="T53" fmla="*/ 1465 h 2393"/>
                <a:gd name="T54" fmla="*/ 1799 w 2023"/>
                <a:gd name="T55" fmla="*/ 1613 h 2393"/>
                <a:gd name="T56" fmla="*/ 1855 w 2023"/>
                <a:gd name="T57" fmla="*/ 1706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23" h="2393">
                  <a:moveTo>
                    <a:pt x="1855" y="1706"/>
                  </a:moveTo>
                  <a:lnTo>
                    <a:pt x="1855" y="1706"/>
                  </a:lnTo>
                  <a:cubicBezTo>
                    <a:pt x="1855" y="1706"/>
                    <a:pt x="1781" y="1687"/>
                    <a:pt x="1763" y="1724"/>
                  </a:cubicBezTo>
                  <a:cubicBezTo>
                    <a:pt x="1744" y="1762"/>
                    <a:pt x="1651" y="1817"/>
                    <a:pt x="1614" y="1873"/>
                  </a:cubicBezTo>
                  <a:cubicBezTo>
                    <a:pt x="1577" y="1947"/>
                    <a:pt x="1614" y="1984"/>
                    <a:pt x="1577" y="2021"/>
                  </a:cubicBezTo>
                  <a:cubicBezTo>
                    <a:pt x="1558" y="2039"/>
                    <a:pt x="1503" y="1965"/>
                    <a:pt x="1503" y="2058"/>
                  </a:cubicBezTo>
                  <a:cubicBezTo>
                    <a:pt x="1503" y="2133"/>
                    <a:pt x="1503" y="2225"/>
                    <a:pt x="1466" y="2281"/>
                  </a:cubicBezTo>
                  <a:cubicBezTo>
                    <a:pt x="1410" y="2318"/>
                    <a:pt x="1354" y="2392"/>
                    <a:pt x="1354" y="2392"/>
                  </a:cubicBezTo>
                  <a:cubicBezTo>
                    <a:pt x="983" y="2151"/>
                    <a:pt x="983" y="2151"/>
                    <a:pt x="983" y="2151"/>
                  </a:cubicBezTo>
                  <a:cubicBezTo>
                    <a:pt x="965" y="2039"/>
                    <a:pt x="965" y="2039"/>
                    <a:pt x="965" y="2039"/>
                  </a:cubicBezTo>
                  <a:cubicBezTo>
                    <a:pt x="482" y="1743"/>
                    <a:pt x="482" y="1743"/>
                    <a:pt x="482" y="1743"/>
                  </a:cubicBezTo>
                  <a:cubicBezTo>
                    <a:pt x="0" y="1502"/>
                    <a:pt x="0" y="1502"/>
                    <a:pt x="0" y="1502"/>
                  </a:cubicBezTo>
                  <a:cubicBezTo>
                    <a:pt x="74" y="1169"/>
                    <a:pt x="74" y="1169"/>
                    <a:pt x="74" y="1169"/>
                  </a:cubicBezTo>
                  <a:cubicBezTo>
                    <a:pt x="167" y="965"/>
                    <a:pt x="167" y="965"/>
                    <a:pt x="167" y="965"/>
                  </a:cubicBezTo>
                  <a:cubicBezTo>
                    <a:pt x="167" y="965"/>
                    <a:pt x="297" y="853"/>
                    <a:pt x="297" y="724"/>
                  </a:cubicBezTo>
                  <a:cubicBezTo>
                    <a:pt x="279" y="594"/>
                    <a:pt x="204" y="353"/>
                    <a:pt x="167" y="334"/>
                  </a:cubicBezTo>
                  <a:cubicBezTo>
                    <a:pt x="149" y="315"/>
                    <a:pt x="19" y="223"/>
                    <a:pt x="19" y="223"/>
                  </a:cubicBezTo>
                  <a:cubicBezTo>
                    <a:pt x="19" y="223"/>
                    <a:pt x="0" y="56"/>
                    <a:pt x="130" y="56"/>
                  </a:cubicBezTo>
                  <a:cubicBezTo>
                    <a:pt x="279" y="37"/>
                    <a:pt x="353" y="37"/>
                    <a:pt x="408" y="37"/>
                  </a:cubicBezTo>
                  <a:cubicBezTo>
                    <a:pt x="445" y="37"/>
                    <a:pt x="575" y="0"/>
                    <a:pt x="650" y="56"/>
                  </a:cubicBezTo>
                  <a:cubicBezTo>
                    <a:pt x="724" y="111"/>
                    <a:pt x="946" y="297"/>
                    <a:pt x="1039" y="315"/>
                  </a:cubicBezTo>
                  <a:cubicBezTo>
                    <a:pt x="1132" y="353"/>
                    <a:pt x="1224" y="427"/>
                    <a:pt x="1410" y="371"/>
                  </a:cubicBezTo>
                  <a:cubicBezTo>
                    <a:pt x="1595" y="297"/>
                    <a:pt x="1725" y="278"/>
                    <a:pt x="1763" y="278"/>
                  </a:cubicBezTo>
                  <a:cubicBezTo>
                    <a:pt x="1818" y="278"/>
                    <a:pt x="2022" y="241"/>
                    <a:pt x="1985" y="297"/>
                  </a:cubicBezTo>
                  <a:cubicBezTo>
                    <a:pt x="1966" y="353"/>
                    <a:pt x="1892" y="464"/>
                    <a:pt x="1837" y="501"/>
                  </a:cubicBezTo>
                  <a:cubicBezTo>
                    <a:pt x="1781" y="556"/>
                    <a:pt x="1725" y="575"/>
                    <a:pt x="1725" y="630"/>
                  </a:cubicBezTo>
                  <a:cubicBezTo>
                    <a:pt x="1725" y="686"/>
                    <a:pt x="1651" y="1409"/>
                    <a:pt x="1707" y="1465"/>
                  </a:cubicBezTo>
                  <a:cubicBezTo>
                    <a:pt x="1744" y="1502"/>
                    <a:pt x="1744" y="1576"/>
                    <a:pt x="1799" y="1613"/>
                  </a:cubicBezTo>
                  <a:cubicBezTo>
                    <a:pt x="1837" y="1650"/>
                    <a:pt x="1874" y="1668"/>
                    <a:pt x="1855" y="17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40"/>
            <p:cNvSpPr>
              <a:spLocks noChangeArrowheads="1"/>
            </p:cNvSpPr>
            <p:nvPr/>
          </p:nvSpPr>
          <p:spPr bwMode="auto">
            <a:xfrm>
              <a:off x="4160838" y="3178175"/>
              <a:ext cx="1149350" cy="774700"/>
            </a:xfrm>
            <a:custGeom>
              <a:avLst/>
              <a:gdLst>
                <a:gd name="T0" fmla="*/ 1984 w 3191"/>
                <a:gd name="T1" fmla="*/ 0 h 2152"/>
                <a:gd name="T2" fmla="*/ 1984 w 3191"/>
                <a:gd name="T3" fmla="*/ 0 h 2152"/>
                <a:gd name="T4" fmla="*/ 1891 w 3191"/>
                <a:gd name="T5" fmla="*/ 18 h 2152"/>
                <a:gd name="T6" fmla="*/ 1762 w 3191"/>
                <a:gd name="T7" fmla="*/ 36 h 2152"/>
                <a:gd name="T8" fmla="*/ 1613 w 3191"/>
                <a:gd name="T9" fmla="*/ 259 h 2152"/>
                <a:gd name="T10" fmla="*/ 1446 w 3191"/>
                <a:gd name="T11" fmla="*/ 426 h 2152"/>
                <a:gd name="T12" fmla="*/ 1094 w 3191"/>
                <a:gd name="T13" fmla="*/ 556 h 2152"/>
                <a:gd name="T14" fmla="*/ 1020 w 3191"/>
                <a:gd name="T15" fmla="*/ 612 h 2152"/>
                <a:gd name="T16" fmla="*/ 834 w 3191"/>
                <a:gd name="T17" fmla="*/ 760 h 2152"/>
                <a:gd name="T18" fmla="*/ 279 w 3191"/>
                <a:gd name="T19" fmla="*/ 890 h 2152"/>
                <a:gd name="T20" fmla="*/ 167 w 3191"/>
                <a:gd name="T21" fmla="*/ 1113 h 2152"/>
                <a:gd name="T22" fmla="*/ 37 w 3191"/>
                <a:gd name="T23" fmla="*/ 1279 h 2152"/>
                <a:gd name="T24" fmla="*/ 56 w 3191"/>
                <a:gd name="T25" fmla="*/ 1465 h 2152"/>
                <a:gd name="T26" fmla="*/ 130 w 3191"/>
                <a:gd name="T27" fmla="*/ 1687 h 2152"/>
                <a:gd name="T28" fmla="*/ 167 w 3191"/>
                <a:gd name="T29" fmla="*/ 1799 h 2152"/>
                <a:gd name="T30" fmla="*/ 445 w 3191"/>
                <a:gd name="T31" fmla="*/ 2151 h 2152"/>
                <a:gd name="T32" fmla="*/ 501 w 3191"/>
                <a:gd name="T33" fmla="*/ 2058 h 2152"/>
                <a:gd name="T34" fmla="*/ 612 w 3191"/>
                <a:gd name="T35" fmla="*/ 1891 h 2152"/>
                <a:gd name="T36" fmla="*/ 778 w 3191"/>
                <a:gd name="T37" fmla="*/ 1873 h 2152"/>
                <a:gd name="T38" fmla="*/ 946 w 3191"/>
                <a:gd name="T39" fmla="*/ 1929 h 2152"/>
                <a:gd name="T40" fmla="*/ 908 w 3191"/>
                <a:gd name="T41" fmla="*/ 1761 h 2152"/>
                <a:gd name="T42" fmla="*/ 982 w 3191"/>
                <a:gd name="T43" fmla="*/ 1650 h 2152"/>
                <a:gd name="T44" fmla="*/ 1094 w 3191"/>
                <a:gd name="T45" fmla="*/ 1539 h 2152"/>
                <a:gd name="T46" fmla="*/ 1279 w 3191"/>
                <a:gd name="T47" fmla="*/ 1520 h 2152"/>
                <a:gd name="T48" fmla="*/ 1391 w 3191"/>
                <a:gd name="T49" fmla="*/ 1613 h 2152"/>
                <a:gd name="T50" fmla="*/ 1502 w 3191"/>
                <a:gd name="T51" fmla="*/ 1669 h 2152"/>
                <a:gd name="T52" fmla="*/ 1669 w 3191"/>
                <a:gd name="T53" fmla="*/ 1706 h 2152"/>
                <a:gd name="T54" fmla="*/ 1836 w 3191"/>
                <a:gd name="T55" fmla="*/ 1743 h 2152"/>
                <a:gd name="T56" fmla="*/ 1984 w 3191"/>
                <a:gd name="T57" fmla="*/ 1669 h 2152"/>
                <a:gd name="T58" fmla="*/ 2170 w 3191"/>
                <a:gd name="T59" fmla="*/ 1502 h 2152"/>
                <a:gd name="T60" fmla="*/ 3190 w 3191"/>
                <a:gd name="T61" fmla="*/ 1446 h 2152"/>
                <a:gd name="T62" fmla="*/ 3078 w 3191"/>
                <a:gd name="T63" fmla="*/ 1298 h 2152"/>
                <a:gd name="T64" fmla="*/ 2949 w 3191"/>
                <a:gd name="T65" fmla="*/ 1149 h 2152"/>
                <a:gd name="T66" fmla="*/ 2837 w 3191"/>
                <a:gd name="T67" fmla="*/ 1019 h 2152"/>
                <a:gd name="T68" fmla="*/ 2578 w 3191"/>
                <a:gd name="T69" fmla="*/ 760 h 2152"/>
                <a:gd name="T70" fmla="*/ 2262 w 3191"/>
                <a:gd name="T71" fmla="*/ 556 h 2152"/>
                <a:gd name="T72" fmla="*/ 2207 w 3191"/>
                <a:gd name="T73" fmla="*/ 445 h 2152"/>
                <a:gd name="T74" fmla="*/ 2262 w 3191"/>
                <a:gd name="T75" fmla="*/ 277 h 2152"/>
                <a:gd name="T76" fmla="*/ 1984 w 3191"/>
                <a:gd name="T77"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1" h="2152">
                  <a:moveTo>
                    <a:pt x="1984" y="0"/>
                  </a:moveTo>
                  <a:lnTo>
                    <a:pt x="1984" y="0"/>
                  </a:lnTo>
                  <a:cubicBezTo>
                    <a:pt x="1984" y="0"/>
                    <a:pt x="1965" y="18"/>
                    <a:pt x="1891" y="18"/>
                  </a:cubicBezTo>
                  <a:cubicBezTo>
                    <a:pt x="1817" y="18"/>
                    <a:pt x="1799" y="0"/>
                    <a:pt x="1762" y="36"/>
                  </a:cubicBezTo>
                  <a:cubicBezTo>
                    <a:pt x="1724" y="92"/>
                    <a:pt x="1613" y="259"/>
                    <a:pt x="1613" y="259"/>
                  </a:cubicBezTo>
                  <a:cubicBezTo>
                    <a:pt x="1613" y="259"/>
                    <a:pt x="1483" y="407"/>
                    <a:pt x="1446" y="426"/>
                  </a:cubicBezTo>
                  <a:cubicBezTo>
                    <a:pt x="1409" y="445"/>
                    <a:pt x="1261" y="556"/>
                    <a:pt x="1094" y="556"/>
                  </a:cubicBezTo>
                  <a:cubicBezTo>
                    <a:pt x="1094" y="556"/>
                    <a:pt x="1057" y="537"/>
                    <a:pt x="1020" y="612"/>
                  </a:cubicBezTo>
                  <a:cubicBezTo>
                    <a:pt x="982" y="686"/>
                    <a:pt x="852" y="760"/>
                    <a:pt x="834" y="760"/>
                  </a:cubicBezTo>
                  <a:cubicBezTo>
                    <a:pt x="797" y="778"/>
                    <a:pt x="594" y="871"/>
                    <a:pt x="279" y="890"/>
                  </a:cubicBezTo>
                  <a:cubicBezTo>
                    <a:pt x="279" y="890"/>
                    <a:pt x="204" y="1075"/>
                    <a:pt x="167" y="1113"/>
                  </a:cubicBezTo>
                  <a:cubicBezTo>
                    <a:pt x="130" y="1168"/>
                    <a:pt x="56" y="1261"/>
                    <a:pt x="37" y="1279"/>
                  </a:cubicBezTo>
                  <a:cubicBezTo>
                    <a:pt x="37" y="1316"/>
                    <a:pt x="0" y="1354"/>
                    <a:pt x="56" y="1465"/>
                  </a:cubicBezTo>
                  <a:cubicBezTo>
                    <a:pt x="111" y="1576"/>
                    <a:pt x="130" y="1595"/>
                    <a:pt x="130" y="1687"/>
                  </a:cubicBezTo>
                  <a:cubicBezTo>
                    <a:pt x="130" y="1687"/>
                    <a:pt x="74" y="1706"/>
                    <a:pt x="167" y="1799"/>
                  </a:cubicBezTo>
                  <a:cubicBezTo>
                    <a:pt x="260" y="1891"/>
                    <a:pt x="445" y="2021"/>
                    <a:pt x="445" y="2151"/>
                  </a:cubicBezTo>
                  <a:cubicBezTo>
                    <a:pt x="445" y="2151"/>
                    <a:pt x="482" y="2077"/>
                    <a:pt x="501" y="2058"/>
                  </a:cubicBezTo>
                  <a:cubicBezTo>
                    <a:pt x="538" y="2021"/>
                    <a:pt x="594" y="1891"/>
                    <a:pt x="612" y="1891"/>
                  </a:cubicBezTo>
                  <a:cubicBezTo>
                    <a:pt x="650" y="1873"/>
                    <a:pt x="668" y="1855"/>
                    <a:pt x="778" y="1873"/>
                  </a:cubicBezTo>
                  <a:cubicBezTo>
                    <a:pt x="871" y="1891"/>
                    <a:pt x="946" y="1929"/>
                    <a:pt x="946" y="1929"/>
                  </a:cubicBezTo>
                  <a:cubicBezTo>
                    <a:pt x="946" y="1929"/>
                    <a:pt x="908" y="1799"/>
                    <a:pt x="908" y="1761"/>
                  </a:cubicBezTo>
                  <a:cubicBezTo>
                    <a:pt x="908" y="1725"/>
                    <a:pt x="890" y="1687"/>
                    <a:pt x="982" y="1650"/>
                  </a:cubicBezTo>
                  <a:cubicBezTo>
                    <a:pt x="1057" y="1613"/>
                    <a:pt x="1094" y="1558"/>
                    <a:pt x="1094" y="1539"/>
                  </a:cubicBezTo>
                  <a:cubicBezTo>
                    <a:pt x="1112" y="1520"/>
                    <a:pt x="1187" y="1484"/>
                    <a:pt x="1279" y="1520"/>
                  </a:cubicBezTo>
                  <a:cubicBezTo>
                    <a:pt x="1279" y="1520"/>
                    <a:pt x="1353" y="1576"/>
                    <a:pt x="1391" y="1613"/>
                  </a:cubicBezTo>
                  <a:cubicBezTo>
                    <a:pt x="1428" y="1669"/>
                    <a:pt x="1409" y="1669"/>
                    <a:pt x="1502" y="1669"/>
                  </a:cubicBezTo>
                  <a:cubicBezTo>
                    <a:pt x="1594" y="1687"/>
                    <a:pt x="1650" y="1687"/>
                    <a:pt x="1669" y="1706"/>
                  </a:cubicBezTo>
                  <a:cubicBezTo>
                    <a:pt x="1688" y="1725"/>
                    <a:pt x="1743" y="1761"/>
                    <a:pt x="1836" y="1743"/>
                  </a:cubicBezTo>
                  <a:cubicBezTo>
                    <a:pt x="1947" y="1743"/>
                    <a:pt x="1965" y="1706"/>
                    <a:pt x="1984" y="1669"/>
                  </a:cubicBezTo>
                  <a:cubicBezTo>
                    <a:pt x="2003" y="1613"/>
                    <a:pt x="2021" y="1502"/>
                    <a:pt x="2170" y="1502"/>
                  </a:cubicBezTo>
                  <a:cubicBezTo>
                    <a:pt x="2336" y="1484"/>
                    <a:pt x="3190" y="1446"/>
                    <a:pt x="3190" y="1446"/>
                  </a:cubicBezTo>
                  <a:cubicBezTo>
                    <a:pt x="3190" y="1446"/>
                    <a:pt x="3134" y="1409"/>
                    <a:pt x="3078" y="1298"/>
                  </a:cubicBezTo>
                  <a:cubicBezTo>
                    <a:pt x="3004" y="1187"/>
                    <a:pt x="3004" y="1187"/>
                    <a:pt x="2949" y="1149"/>
                  </a:cubicBezTo>
                  <a:cubicBezTo>
                    <a:pt x="2893" y="1113"/>
                    <a:pt x="2875" y="1113"/>
                    <a:pt x="2837" y="1019"/>
                  </a:cubicBezTo>
                  <a:cubicBezTo>
                    <a:pt x="2801" y="945"/>
                    <a:pt x="2726" y="816"/>
                    <a:pt x="2578" y="760"/>
                  </a:cubicBezTo>
                  <a:cubicBezTo>
                    <a:pt x="2411" y="704"/>
                    <a:pt x="2300" y="593"/>
                    <a:pt x="2262" y="556"/>
                  </a:cubicBezTo>
                  <a:cubicBezTo>
                    <a:pt x="2225" y="519"/>
                    <a:pt x="2188" y="519"/>
                    <a:pt x="2207" y="445"/>
                  </a:cubicBezTo>
                  <a:cubicBezTo>
                    <a:pt x="2207" y="371"/>
                    <a:pt x="2300" y="315"/>
                    <a:pt x="2262" y="277"/>
                  </a:cubicBezTo>
                  <a:cubicBezTo>
                    <a:pt x="2244" y="222"/>
                    <a:pt x="2003" y="0"/>
                    <a:pt x="1984"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41"/>
            <p:cNvSpPr>
              <a:spLocks noChangeArrowheads="1"/>
            </p:cNvSpPr>
            <p:nvPr/>
          </p:nvSpPr>
          <p:spPr bwMode="auto">
            <a:xfrm>
              <a:off x="4983163" y="1228725"/>
              <a:ext cx="962025" cy="989013"/>
            </a:xfrm>
            <a:custGeom>
              <a:avLst/>
              <a:gdLst>
                <a:gd name="T0" fmla="*/ 0 w 2672"/>
                <a:gd name="T1" fmla="*/ 92 h 2746"/>
                <a:gd name="T2" fmla="*/ 0 w 2672"/>
                <a:gd name="T3" fmla="*/ 92 h 2746"/>
                <a:gd name="T4" fmla="*/ 93 w 2672"/>
                <a:gd name="T5" fmla="*/ 2615 h 2746"/>
                <a:gd name="T6" fmla="*/ 2022 w 2672"/>
                <a:gd name="T7" fmla="*/ 2578 h 2746"/>
                <a:gd name="T8" fmla="*/ 2207 w 2672"/>
                <a:gd name="T9" fmla="*/ 2652 h 2746"/>
                <a:gd name="T10" fmla="*/ 2245 w 2672"/>
                <a:gd name="T11" fmla="*/ 2671 h 2746"/>
                <a:gd name="T12" fmla="*/ 2337 w 2672"/>
                <a:gd name="T13" fmla="*/ 2504 h 2746"/>
                <a:gd name="T14" fmla="*/ 2671 w 2672"/>
                <a:gd name="T15" fmla="*/ 2300 h 2746"/>
                <a:gd name="T16" fmla="*/ 2560 w 2672"/>
                <a:gd name="T17" fmla="*/ 2133 h 2746"/>
                <a:gd name="T18" fmla="*/ 2652 w 2672"/>
                <a:gd name="T19" fmla="*/ 2040 h 2746"/>
                <a:gd name="T20" fmla="*/ 2356 w 2672"/>
                <a:gd name="T21" fmla="*/ 1725 h 2746"/>
                <a:gd name="T22" fmla="*/ 2133 w 2672"/>
                <a:gd name="T23" fmla="*/ 1484 h 2746"/>
                <a:gd name="T24" fmla="*/ 2059 w 2672"/>
                <a:gd name="T25" fmla="*/ 1261 h 2746"/>
                <a:gd name="T26" fmla="*/ 1929 w 2672"/>
                <a:gd name="T27" fmla="*/ 1131 h 2746"/>
                <a:gd name="T28" fmla="*/ 1818 w 2672"/>
                <a:gd name="T29" fmla="*/ 964 h 2746"/>
                <a:gd name="T30" fmla="*/ 1707 w 2672"/>
                <a:gd name="T31" fmla="*/ 704 h 2746"/>
                <a:gd name="T32" fmla="*/ 1633 w 2672"/>
                <a:gd name="T33" fmla="*/ 538 h 2746"/>
                <a:gd name="T34" fmla="*/ 1725 w 2672"/>
                <a:gd name="T35" fmla="*/ 463 h 2746"/>
                <a:gd name="T36" fmla="*/ 1874 w 2672"/>
                <a:gd name="T37" fmla="*/ 779 h 2746"/>
                <a:gd name="T38" fmla="*/ 1985 w 2672"/>
                <a:gd name="T39" fmla="*/ 983 h 2746"/>
                <a:gd name="T40" fmla="*/ 2096 w 2672"/>
                <a:gd name="T41" fmla="*/ 1242 h 2746"/>
                <a:gd name="T42" fmla="*/ 2189 w 2672"/>
                <a:gd name="T43" fmla="*/ 1261 h 2746"/>
                <a:gd name="T44" fmla="*/ 2170 w 2672"/>
                <a:gd name="T45" fmla="*/ 1057 h 2746"/>
                <a:gd name="T46" fmla="*/ 2189 w 2672"/>
                <a:gd name="T47" fmla="*/ 834 h 2746"/>
                <a:gd name="T48" fmla="*/ 2281 w 2672"/>
                <a:gd name="T49" fmla="*/ 612 h 2746"/>
                <a:gd name="T50" fmla="*/ 2245 w 2672"/>
                <a:gd name="T51" fmla="*/ 408 h 2746"/>
                <a:gd name="T52" fmla="*/ 2133 w 2672"/>
                <a:gd name="T53" fmla="*/ 111 h 2746"/>
                <a:gd name="T54" fmla="*/ 2059 w 2672"/>
                <a:gd name="T55" fmla="*/ 74 h 2746"/>
                <a:gd name="T56" fmla="*/ 1855 w 2672"/>
                <a:gd name="T57" fmla="*/ 185 h 2746"/>
                <a:gd name="T58" fmla="*/ 1651 w 2672"/>
                <a:gd name="T59" fmla="*/ 148 h 2746"/>
                <a:gd name="T60" fmla="*/ 1447 w 2672"/>
                <a:gd name="T61" fmla="*/ 37 h 2746"/>
                <a:gd name="T62" fmla="*/ 1076 w 2672"/>
                <a:gd name="T63" fmla="*/ 92 h 2746"/>
                <a:gd name="T64" fmla="*/ 853 w 2672"/>
                <a:gd name="T65" fmla="*/ 222 h 2746"/>
                <a:gd name="T66" fmla="*/ 649 w 2672"/>
                <a:gd name="T67" fmla="*/ 203 h 2746"/>
                <a:gd name="T68" fmla="*/ 445 w 2672"/>
                <a:gd name="T69" fmla="*/ 148 h 2746"/>
                <a:gd name="T70" fmla="*/ 0 w 2672"/>
                <a:gd name="T71" fmla="*/ 92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2" h="2746">
                  <a:moveTo>
                    <a:pt x="0" y="92"/>
                  </a:moveTo>
                  <a:lnTo>
                    <a:pt x="0" y="92"/>
                  </a:lnTo>
                  <a:cubicBezTo>
                    <a:pt x="93" y="2615"/>
                    <a:pt x="93" y="2615"/>
                    <a:pt x="93" y="2615"/>
                  </a:cubicBezTo>
                  <a:cubicBezTo>
                    <a:pt x="2022" y="2578"/>
                    <a:pt x="2022" y="2578"/>
                    <a:pt x="2022" y="2578"/>
                  </a:cubicBezTo>
                  <a:cubicBezTo>
                    <a:pt x="2207" y="2652"/>
                    <a:pt x="2207" y="2652"/>
                    <a:pt x="2207" y="2652"/>
                  </a:cubicBezTo>
                  <a:cubicBezTo>
                    <a:pt x="2207" y="2652"/>
                    <a:pt x="2189" y="2745"/>
                    <a:pt x="2245" y="2671"/>
                  </a:cubicBezTo>
                  <a:cubicBezTo>
                    <a:pt x="2300" y="2578"/>
                    <a:pt x="2263" y="2597"/>
                    <a:pt x="2337" y="2504"/>
                  </a:cubicBezTo>
                  <a:cubicBezTo>
                    <a:pt x="2411" y="2411"/>
                    <a:pt x="2504" y="2300"/>
                    <a:pt x="2671" y="2300"/>
                  </a:cubicBezTo>
                  <a:cubicBezTo>
                    <a:pt x="2671" y="2300"/>
                    <a:pt x="2560" y="2189"/>
                    <a:pt x="2560" y="2133"/>
                  </a:cubicBezTo>
                  <a:cubicBezTo>
                    <a:pt x="2560" y="2096"/>
                    <a:pt x="2597" y="2040"/>
                    <a:pt x="2652" y="2040"/>
                  </a:cubicBezTo>
                  <a:cubicBezTo>
                    <a:pt x="2652" y="2040"/>
                    <a:pt x="2375" y="1743"/>
                    <a:pt x="2356" y="1725"/>
                  </a:cubicBezTo>
                  <a:cubicBezTo>
                    <a:pt x="2337" y="1725"/>
                    <a:pt x="2170" y="1521"/>
                    <a:pt x="2133" y="1484"/>
                  </a:cubicBezTo>
                  <a:cubicBezTo>
                    <a:pt x="2115" y="1446"/>
                    <a:pt x="2078" y="1316"/>
                    <a:pt x="2059" y="1261"/>
                  </a:cubicBezTo>
                  <a:cubicBezTo>
                    <a:pt x="2022" y="1224"/>
                    <a:pt x="2004" y="1187"/>
                    <a:pt x="1929" y="1131"/>
                  </a:cubicBezTo>
                  <a:cubicBezTo>
                    <a:pt x="1855" y="1057"/>
                    <a:pt x="1855" y="1057"/>
                    <a:pt x="1818" y="964"/>
                  </a:cubicBezTo>
                  <a:cubicBezTo>
                    <a:pt x="1781" y="853"/>
                    <a:pt x="1762" y="816"/>
                    <a:pt x="1707" y="704"/>
                  </a:cubicBezTo>
                  <a:cubicBezTo>
                    <a:pt x="1651" y="593"/>
                    <a:pt x="1614" y="612"/>
                    <a:pt x="1633" y="538"/>
                  </a:cubicBezTo>
                  <a:cubicBezTo>
                    <a:pt x="1651" y="482"/>
                    <a:pt x="1688" y="408"/>
                    <a:pt x="1725" y="463"/>
                  </a:cubicBezTo>
                  <a:cubicBezTo>
                    <a:pt x="1762" y="519"/>
                    <a:pt x="1818" y="742"/>
                    <a:pt x="1874" y="779"/>
                  </a:cubicBezTo>
                  <a:cubicBezTo>
                    <a:pt x="1929" y="834"/>
                    <a:pt x="1966" y="909"/>
                    <a:pt x="1985" y="983"/>
                  </a:cubicBezTo>
                  <a:cubicBezTo>
                    <a:pt x="2004" y="1075"/>
                    <a:pt x="2078" y="1205"/>
                    <a:pt x="2096" y="1242"/>
                  </a:cubicBezTo>
                  <a:cubicBezTo>
                    <a:pt x="2133" y="1261"/>
                    <a:pt x="2189" y="1335"/>
                    <a:pt x="2189" y="1261"/>
                  </a:cubicBezTo>
                  <a:cubicBezTo>
                    <a:pt x="2189" y="1168"/>
                    <a:pt x="2170" y="1131"/>
                    <a:pt x="2170" y="1057"/>
                  </a:cubicBezTo>
                  <a:cubicBezTo>
                    <a:pt x="2170" y="983"/>
                    <a:pt x="2170" y="890"/>
                    <a:pt x="2189" y="834"/>
                  </a:cubicBezTo>
                  <a:cubicBezTo>
                    <a:pt x="2189" y="760"/>
                    <a:pt x="2281" y="649"/>
                    <a:pt x="2281" y="612"/>
                  </a:cubicBezTo>
                  <a:cubicBezTo>
                    <a:pt x="2300" y="574"/>
                    <a:pt x="2263" y="445"/>
                    <a:pt x="2245" y="408"/>
                  </a:cubicBezTo>
                  <a:cubicBezTo>
                    <a:pt x="2226" y="371"/>
                    <a:pt x="2133" y="111"/>
                    <a:pt x="2133" y="111"/>
                  </a:cubicBezTo>
                  <a:cubicBezTo>
                    <a:pt x="2133" y="111"/>
                    <a:pt x="2078" y="55"/>
                    <a:pt x="2059" y="74"/>
                  </a:cubicBezTo>
                  <a:cubicBezTo>
                    <a:pt x="2022" y="111"/>
                    <a:pt x="1948" y="185"/>
                    <a:pt x="1855" y="185"/>
                  </a:cubicBezTo>
                  <a:cubicBezTo>
                    <a:pt x="1781" y="185"/>
                    <a:pt x="1707" y="185"/>
                    <a:pt x="1651" y="148"/>
                  </a:cubicBezTo>
                  <a:cubicBezTo>
                    <a:pt x="1595" y="111"/>
                    <a:pt x="1577" y="74"/>
                    <a:pt x="1447" y="37"/>
                  </a:cubicBezTo>
                  <a:cubicBezTo>
                    <a:pt x="1317" y="0"/>
                    <a:pt x="1187" y="18"/>
                    <a:pt x="1076" y="92"/>
                  </a:cubicBezTo>
                  <a:cubicBezTo>
                    <a:pt x="965" y="167"/>
                    <a:pt x="946" y="241"/>
                    <a:pt x="853" y="222"/>
                  </a:cubicBezTo>
                  <a:cubicBezTo>
                    <a:pt x="779" y="203"/>
                    <a:pt x="705" y="185"/>
                    <a:pt x="649" y="203"/>
                  </a:cubicBezTo>
                  <a:cubicBezTo>
                    <a:pt x="594" y="203"/>
                    <a:pt x="556" y="185"/>
                    <a:pt x="445" y="148"/>
                  </a:cubicBezTo>
                  <a:cubicBezTo>
                    <a:pt x="352" y="129"/>
                    <a:pt x="111" y="148"/>
                    <a:pt x="0"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42"/>
            <p:cNvSpPr>
              <a:spLocks noChangeArrowheads="1"/>
            </p:cNvSpPr>
            <p:nvPr/>
          </p:nvSpPr>
          <p:spPr bwMode="auto">
            <a:xfrm>
              <a:off x="4829175" y="2057400"/>
              <a:ext cx="1376363" cy="1782763"/>
            </a:xfrm>
            <a:custGeom>
              <a:avLst/>
              <a:gdLst>
                <a:gd name="T0" fmla="*/ 3321 w 3822"/>
                <a:gd name="T1" fmla="*/ 4656 h 4954"/>
                <a:gd name="T2" fmla="*/ 3321 w 3822"/>
                <a:gd name="T3" fmla="*/ 4656 h 4954"/>
                <a:gd name="T4" fmla="*/ 3173 w 3822"/>
                <a:gd name="T5" fmla="*/ 4656 h 4954"/>
                <a:gd name="T6" fmla="*/ 2968 w 3822"/>
                <a:gd name="T7" fmla="*/ 4693 h 4954"/>
                <a:gd name="T8" fmla="*/ 2913 w 3822"/>
                <a:gd name="T9" fmla="*/ 4842 h 4954"/>
                <a:gd name="T10" fmla="*/ 2486 w 3822"/>
                <a:gd name="T11" fmla="*/ 4934 h 4954"/>
                <a:gd name="T12" fmla="*/ 2134 w 3822"/>
                <a:gd name="T13" fmla="*/ 4934 h 4954"/>
                <a:gd name="T14" fmla="*/ 1911 w 3822"/>
                <a:gd name="T15" fmla="*/ 4786 h 4954"/>
                <a:gd name="T16" fmla="*/ 1689 w 3822"/>
                <a:gd name="T17" fmla="*/ 4767 h 4954"/>
                <a:gd name="T18" fmla="*/ 1540 w 3822"/>
                <a:gd name="T19" fmla="*/ 4749 h 4954"/>
                <a:gd name="T20" fmla="*/ 1336 w 3822"/>
                <a:gd name="T21" fmla="*/ 4563 h 4954"/>
                <a:gd name="T22" fmla="*/ 1188 w 3822"/>
                <a:gd name="T23" fmla="*/ 4378 h 4954"/>
                <a:gd name="T24" fmla="*/ 1095 w 3822"/>
                <a:gd name="T25" fmla="*/ 4266 h 4954"/>
                <a:gd name="T26" fmla="*/ 1021 w 3822"/>
                <a:gd name="T27" fmla="*/ 4192 h 4954"/>
                <a:gd name="T28" fmla="*/ 891 w 3822"/>
                <a:gd name="T29" fmla="*/ 4007 h 4954"/>
                <a:gd name="T30" fmla="*/ 650 w 3822"/>
                <a:gd name="T31" fmla="*/ 3840 h 4954"/>
                <a:gd name="T32" fmla="*/ 427 w 3822"/>
                <a:gd name="T33" fmla="*/ 3691 h 4954"/>
                <a:gd name="T34" fmla="*/ 353 w 3822"/>
                <a:gd name="T35" fmla="*/ 3636 h 4954"/>
                <a:gd name="T36" fmla="*/ 353 w 3822"/>
                <a:gd name="T37" fmla="*/ 3524 h 4954"/>
                <a:gd name="T38" fmla="*/ 390 w 3822"/>
                <a:gd name="T39" fmla="*/ 3450 h 4954"/>
                <a:gd name="T40" fmla="*/ 390 w 3822"/>
                <a:gd name="T41" fmla="*/ 3339 h 4954"/>
                <a:gd name="T42" fmla="*/ 130 w 3822"/>
                <a:gd name="T43" fmla="*/ 3117 h 4954"/>
                <a:gd name="T44" fmla="*/ 149 w 3822"/>
                <a:gd name="T45" fmla="*/ 3042 h 4954"/>
                <a:gd name="T46" fmla="*/ 37 w 3822"/>
                <a:gd name="T47" fmla="*/ 2782 h 4954"/>
                <a:gd name="T48" fmla="*/ 0 w 3822"/>
                <a:gd name="T49" fmla="*/ 2560 h 4954"/>
                <a:gd name="T50" fmla="*/ 19 w 3822"/>
                <a:gd name="T51" fmla="*/ 2356 h 4954"/>
                <a:gd name="T52" fmla="*/ 130 w 3822"/>
                <a:gd name="T53" fmla="*/ 2115 h 4954"/>
                <a:gd name="T54" fmla="*/ 334 w 3822"/>
                <a:gd name="T55" fmla="*/ 1966 h 4954"/>
                <a:gd name="T56" fmla="*/ 316 w 3822"/>
                <a:gd name="T57" fmla="*/ 927 h 4954"/>
                <a:gd name="T58" fmla="*/ 482 w 3822"/>
                <a:gd name="T59" fmla="*/ 872 h 4954"/>
                <a:gd name="T60" fmla="*/ 538 w 3822"/>
                <a:gd name="T61" fmla="*/ 779 h 4954"/>
                <a:gd name="T62" fmla="*/ 520 w 3822"/>
                <a:gd name="T63" fmla="*/ 315 h 4954"/>
                <a:gd name="T64" fmla="*/ 2449 w 3822"/>
                <a:gd name="T65" fmla="*/ 278 h 4954"/>
                <a:gd name="T66" fmla="*/ 2634 w 3822"/>
                <a:gd name="T67" fmla="*/ 352 h 4954"/>
                <a:gd name="T68" fmla="*/ 2653 w 3822"/>
                <a:gd name="T69" fmla="*/ 390 h 4954"/>
                <a:gd name="T70" fmla="*/ 2746 w 3822"/>
                <a:gd name="T71" fmla="*/ 223 h 4954"/>
                <a:gd name="T72" fmla="*/ 3098 w 3822"/>
                <a:gd name="T73" fmla="*/ 0 h 4954"/>
                <a:gd name="T74" fmla="*/ 3209 w 3822"/>
                <a:gd name="T75" fmla="*/ 130 h 4954"/>
                <a:gd name="T76" fmla="*/ 3414 w 3822"/>
                <a:gd name="T77" fmla="*/ 334 h 4954"/>
                <a:gd name="T78" fmla="*/ 3450 w 3822"/>
                <a:gd name="T79" fmla="*/ 631 h 4954"/>
                <a:gd name="T80" fmla="*/ 3525 w 3822"/>
                <a:gd name="T81" fmla="*/ 835 h 4954"/>
                <a:gd name="T82" fmla="*/ 3580 w 3822"/>
                <a:gd name="T83" fmla="*/ 1039 h 4954"/>
                <a:gd name="T84" fmla="*/ 3580 w 3822"/>
                <a:gd name="T85" fmla="*/ 1150 h 4954"/>
                <a:gd name="T86" fmla="*/ 3821 w 3822"/>
                <a:gd name="T87" fmla="*/ 1298 h 4954"/>
                <a:gd name="T88" fmla="*/ 3766 w 3822"/>
                <a:gd name="T89" fmla="*/ 1354 h 4954"/>
                <a:gd name="T90" fmla="*/ 3544 w 3822"/>
                <a:gd name="T91" fmla="*/ 1595 h 4954"/>
                <a:gd name="T92" fmla="*/ 3506 w 3822"/>
                <a:gd name="T93" fmla="*/ 1707 h 4954"/>
                <a:gd name="T94" fmla="*/ 3432 w 3822"/>
                <a:gd name="T95" fmla="*/ 2059 h 4954"/>
                <a:gd name="T96" fmla="*/ 3450 w 3822"/>
                <a:gd name="T97" fmla="*/ 2226 h 4954"/>
                <a:gd name="T98" fmla="*/ 3395 w 3822"/>
                <a:gd name="T99" fmla="*/ 2486 h 4954"/>
                <a:gd name="T100" fmla="*/ 3173 w 3822"/>
                <a:gd name="T101" fmla="*/ 2801 h 4954"/>
                <a:gd name="T102" fmla="*/ 3098 w 3822"/>
                <a:gd name="T103" fmla="*/ 3079 h 4954"/>
                <a:gd name="T104" fmla="*/ 2931 w 3822"/>
                <a:gd name="T105" fmla="*/ 3209 h 4954"/>
                <a:gd name="T106" fmla="*/ 2931 w 3822"/>
                <a:gd name="T107" fmla="*/ 3636 h 4954"/>
                <a:gd name="T108" fmla="*/ 2727 w 3822"/>
                <a:gd name="T109" fmla="*/ 3784 h 4954"/>
                <a:gd name="T110" fmla="*/ 2820 w 3822"/>
                <a:gd name="T111" fmla="*/ 3970 h 4954"/>
                <a:gd name="T112" fmla="*/ 3191 w 3822"/>
                <a:gd name="T113" fmla="*/ 4415 h 4954"/>
                <a:gd name="T114" fmla="*/ 3321 w 3822"/>
                <a:gd name="T115" fmla="*/ 4656 h 4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4954">
                  <a:moveTo>
                    <a:pt x="3321" y="4656"/>
                  </a:moveTo>
                  <a:lnTo>
                    <a:pt x="3321" y="4656"/>
                  </a:lnTo>
                  <a:cubicBezTo>
                    <a:pt x="3321" y="4656"/>
                    <a:pt x="3228" y="4656"/>
                    <a:pt x="3173" y="4656"/>
                  </a:cubicBezTo>
                  <a:cubicBezTo>
                    <a:pt x="3117" y="4656"/>
                    <a:pt x="2987" y="4656"/>
                    <a:pt x="2968" y="4693"/>
                  </a:cubicBezTo>
                  <a:cubicBezTo>
                    <a:pt x="2931" y="4730"/>
                    <a:pt x="2913" y="4786"/>
                    <a:pt x="2913" y="4842"/>
                  </a:cubicBezTo>
                  <a:cubicBezTo>
                    <a:pt x="2913" y="4842"/>
                    <a:pt x="2505" y="4934"/>
                    <a:pt x="2486" y="4934"/>
                  </a:cubicBezTo>
                  <a:cubicBezTo>
                    <a:pt x="2467" y="4934"/>
                    <a:pt x="2189" y="4953"/>
                    <a:pt x="2134" y="4934"/>
                  </a:cubicBezTo>
                  <a:cubicBezTo>
                    <a:pt x="2134" y="4934"/>
                    <a:pt x="2078" y="4823"/>
                    <a:pt x="1911" y="4786"/>
                  </a:cubicBezTo>
                  <a:cubicBezTo>
                    <a:pt x="1763" y="4730"/>
                    <a:pt x="1689" y="4767"/>
                    <a:pt x="1689" y="4767"/>
                  </a:cubicBezTo>
                  <a:cubicBezTo>
                    <a:pt x="1689" y="4767"/>
                    <a:pt x="1577" y="4786"/>
                    <a:pt x="1540" y="4749"/>
                  </a:cubicBezTo>
                  <a:cubicBezTo>
                    <a:pt x="1503" y="4712"/>
                    <a:pt x="1336" y="4563"/>
                    <a:pt x="1336" y="4563"/>
                  </a:cubicBezTo>
                  <a:cubicBezTo>
                    <a:pt x="1336" y="4563"/>
                    <a:pt x="1224" y="4433"/>
                    <a:pt x="1188" y="4378"/>
                  </a:cubicBezTo>
                  <a:cubicBezTo>
                    <a:pt x="1150" y="4304"/>
                    <a:pt x="1132" y="4304"/>
                    <a:pt x="1095" y="4266"/>
                  </a:cubicBezTo>
                  <a:cubicBezTo>
                    <a:pt x="1076" y="4230"/>
                    <a:pt x="1021" y="4211"/>
                    <a:pt x="1021" y="4192"/>
                  </a:cubicBezTo>
                  <a:cubicBezTo>
                    <a:pt x="1002" y="4174"/>
                    <a:pt x="947" y="4062"/>
                    <a:pt x="891" y="4007"/>
                  </a:cubicBezTo>
                  <a:cubicBezTo>
                    <a:pt x="835" y="3933"/>
                    <a:pt x="742" y="3877"/>
                    <a:pt x="650" y="3840"/>
                  </a:cubicBezTo>
                  <a:cubicBezTo>
                    <a:pt x="557" y="3803"/>
                    <a:pt x="427" y="3691"/>
                    <a:pt x="427" y="3691"/>
                  </a:cubicBezTo>
                  <a:cubicBezTo>
                    <a:pt x="427" y="3691"/>
                    <a:pt x="371" y="3654"/>
                    <a:pt x="353" y="3636"/>
                  </a:cubicBezTo>
                  <a:cubicBezTo>
                    <a:pt x="334" y="3599"/>
                    <a:pt x="316" y="3562"/>
                    <a:pt x="353" y="3524"/>
                  </a:cubicBezTo>
                  <a:cubicBezTo>
                    <a:pt x="371" y="3506"/>
                    <a:pt x="390" y="3450"/>
                    <a:pt x="390" y="3450"/>
                  </a:cubicBezTo>
                  <a:cubicBezTo>
                    <a:pt x="390" y="3450"/>
                    <a:pt x="446" y="3413"/>
                    <a:pt x="390" y="3339"/>
                  </a:cubicBezTo>
                  <a:cubicBezTo>
                    <a:pt x="316" y="3283"/>
                    <a:pt x="130" y="3117"/>
                    <a:pt x="130" y="3117"/>
                  </a:cubicBezTo>
                  <a:cubicBezTo>
                    <a:pt x="130" y="3117"/>
                    <a:pt x="167" y="3098"/>
                    <a:pt x="149" y="3042"/>
                  </a:cubicBezTo>
                  <a:cubicBezTo>
                    <a:pt x="130" y="2968"/>
                    <a:pt x="56" y="2857"/>
                    <a:pt x="37" y="2782"/>
                  </a:cubicBezTo>
                  <a:cubicBezTo>
                    <a:pt x="19" y="2727"/>
                    <a:pt x="0" y="2578"/>
                    <a:pt x="0" y="2560"/>
                  </a:cubicBezTo>
                  <a:cubicBezTo>
                    <a:pt x="0" y="2523"/>
                    <a:pt x="0" y="2430"/>
                    <a:pt x="19" y="2356"/>
                  </a:cubicBezTo>
                  <a:cubicBezTo>
                    <a:pt x="37" y="2281"/>
                    <a:pt x="111" y="2133"/>
                    <a:pt x="130" y="2115"/>
                  </a:cubicBezTo>
                  <a:cubicBezTo>
                    <a:pt x="149" y="2078"/>
                    <a:pt x="260" y="1985"/>
                    <a:pt x="334" y="1966"/>
                  </a:cubicBezTo>
                  <a:cubicBezTo>
                    <a:pt x="316" y="927"/>
                    <a:pt x="316" y="927"/>
                    <a:pt x="316" y="927"/>
                  </a:cubicBezTo>
                  <a:cubicBezTo>
                    <a:pt x="316" y="927"/>
                    <a:pt x="427" y="872"/>
                    <a:pt x="482" y="872"/>
                  </a:cubicBezTo>
                  <a:cubicBezTo>
                    <a:pt x="520" y="872"/>
                    <a:pt x="538" y="835"/>
                    <a:pt x="538" y="779"/>
                  </a:cubicBezTo>
                  <a:cubicBezTo>
                    <a:pt x="538" y="705"/>
                    <a:pt x="520" y="315"/>
                    <a:pt x="520" y="315"/>
                  </a:cubicBezTo>
                  <a:cubicBezTo>
                    <a:pt x="2449" y="278"/>
                    <a:pt x="2449" y="278"/>
                    <a:pt x="2449" y="278"/>
                  </a:cubicBezTo>
                  <a:cubicBezTo>
                    <a:pt x="2634" y="352"/>
                    <a:pt x="2634" y="352"/>
                    <a:pt x="2634" y="352"/>
                  </a:cubicBezTo>
                  <a:cubicBezTo>
                    <a:pt x="2634" y="352"/>
                    <a:pt x="2597" y="426"/>
                    <a:pt x="2653" y="390"/>
                  </a:cubicBezTo>
                  <a:cubicBezTo>
                    <a:pt x="2690" y="334"/>
                    <a:pt x="2708" y="260"/>
                    <a:pt x="2746" y="223"/>
                  </a:cubicBezTo>
                  <a:cubicBezTo>
                    <a:pt x="2764" y="204"/>
                    <a:pt x="2913" y="0"/>
                    <a:pt x="3098" y="0"/>
                  </a:cubicBezTo>
                  <a:cubicBezTo>
                    <a:pt x="3098" y="0"/>
                    <a:pt x="3154" y="93"/>
                    <a:pt x="3209" y="130"/>
                  </a:cubicBezTo>
                  <a:cubicBezTo>
                    <a:pt x="3265" y="167"/>
                    <a:pt x="3395" y="278"/>
                    <a:pt x="3414" y="334"/>
                  </a:cubicBezTo>
                  <a:cubicBezTo>
                    <a:pt x="3432" y="371"/>
                    <a:pt x="3414" y="538"/>
                    <a:pt x="3450" y="631"/>
                  </a:cubicBezTo>
                  <a:cubicBezTo>
                    <a:pt x="3506" y="705"/>
                    <a:pt x="3506" y="723"/>
                    <a:pt x="3525" y="835"/>
                  </a:cubicBezTo>
                  <a:cubicBezTo>
                    <a:pt x="3562" y="927"/>
                    <a:pt x="3580" y="983"/>
                    <a:pt x="3580" y="1039"/>
                  </a:cubicBezTo>
                  <a:cubicBezTo>
                    <a:pt x="3580" y="1113"/>
                    <a:pt x="3525" y="1132"/>
                    <a:pt x="3580" y="1150"/>
                  </a:cubicBezTo>
                  <a:cubicBezTo>
                    <a:pt x="3618" y="1150"/>
                    <a:pt x="3821" y="1298"/>
                    <a:pt x="3821" y="1298"/>
                  </a:cubicBezTo>
                  <a:cubicBezTo>
                    <a:pt x="3821" y="1298"/>
                    <a:pt x="3803" y="1298"/>
                    <a:pt x="3766" y="1354"/>
                  </a:cubicBezTo>
                  <a:cubicBezTo>
                    <a:pt x="3729" y="1410"/>
                    <a:pt x="3599" y="1558"/>
                    <a:pt x="3544" y="1595"/>
                  </a:cubicBezTo>
                  <a:cubicBezTo>
                    <a:pt x="3506" y="1614"/>
                    <a:pt x="3506" y="1633"/>
                    <a:pt x="3506" y="1707"/>
                  </a:cubicBezTo>
                  <a:cubicBezTo>
                    <a:pt x="3506" y="1799"/>
                    <a:pt x="3432" y="1966"/>
                    <a:pt x="3432" y="2059"/>
                  </a:cubicBezTo>
                  <a:cubicBezTo>
                    <a:pt x="3450" y="2152"/>
                    <a:pt x="3450" y="2170"/>
                    <a:pt x="3450" y="2226"/>
                  </a:cubicBezTo>
                  <a:cubicBezTo>
                    <a:pt x="3450" y="2281"/>
                    <a:pt x="3414" y="2375"/>
                    <a:pt x="3395" y="2486"/>
                  </a:cubicBezTo>
                  <a:cubicBezTo>
                    <a:pt x="3395" y="2578"/>
                    <a:pt x="3228" y="2671"/>
                    <a:pt x="3173" y="2801"/>
                  </a:cubicBezTo>
                  <a:cubicBezTo>
                    <a:pt x="3135" y="2931"/>
                    <a:pt x="3154" y="3005"/>
                    <a:pt x="3098" y="3079"/>
                  </a:cubicBezTo>
                  <a:cubicBezTo>
                    <a:pt x="3061" y="3153"/>
                    <a:pt x="2950" y="3117"/>
                    <a:pt x="2931" y="3209"/>
                  </a:cubicBezTo>
                  <a:cubicBezTo>
                    <a:pt x="2931" y="3320"/>
                    <a:pt x="2950" y="3562"/>
                    <a:pt x="2931" y="3636"/>
                  </a:cubicBezTo>
                  <a:cubicBezTo>
                    <a:pt x="2913" y="3710"/>
                    <a:pt x="2802" y="3747"/>
                    <a:pt x="2727" y="3784"/>
                  </a:cubicBezTo>
                  <a:cubicBezTo>
                    <a:pt x="2653" y="3803"/>
                    <a:pt x="2634" y="3895"/>
                    <a:pt x="2820" y="3970"/>
                  </a:cubicBezTo>
                  <a:cubicBezTo>
                    <a:pt x="3005" y="4062"/>
                    <a:pt x="3079" y="4322"/>
                    <a:pt x="3191" y="4415"/>
                  </a:cubicBezTo>
                  <a:cubicBezTo>
                    <a:pt x="3302" y="4507"/>
                    <a:pt x="3321" y="4619"/>
                    <a:pt x="3321" y="4656"/>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43"/>
            <p:cNvSpPr>
              <a:spLocks noChangeArrowheads="1"/>
            </p:cNvSpPr>
            <p:nvPr/>
          </p:nvSpPr>
          <p:spPr bwMode="auto">
            <a:xfrm>
              <a:off x="6472238" y="3051175"/>
              <a:ext cx="895350" cy="1282700"/>
            </a:xfrm>
            <a:custGeom>
              <a:avLst/>
              <a:gdLst>
                <a:gd name="T0" fmla="*/ 186 w 2488"/>
                <a:gd name="T1" fmla="*/ 3561 h 3562"/>
                <a:gd name="T2" fmla="*/ 186 w 2488"/>
                <a:gd name="T3" fmla="*/ 3561 h 3562"/>
                <a:gd name="T4" fmla="*/ 149 w 2488"/>
                <a:gd name="T5" fmla="*/ 3487 h 3562"/>
                <a:gd name="T6" fmla="*/ 75 w 2488"/>
                <a:gd name="T7" fmla="*/ 3412 h 3562"/>
                <a:gd name="T8" fmla="*/ 38 w 2488"/>
                <a:gd name="T9" fmla="*/ 3320 h 3562"/>
                <a:gd name="T10" fmla="*/ 19 w 2488"/>
                <a:gd name="T11" fmla="*/ 2801 h 3562"/>
                <a:gd name="T12" fmla="*/ 56 w 2488"/>
                <a:gd name="T13" fmla="*/ 2467 h 3562"/>
                <a:gd name="T14" fmla="*/ 112 w 2488"/>
                <a:gd name="T15" fmla="*/ 2393 h 3562"/>
                <a:gd name="T16" fmla="*/ 260 w 2488"/>
                <a:gd name="T17" fmla="*/ 2244 h 3562"/>
                <a:gd name="T18" fmla="*/ 335 w 2488"/>
                <a:gd name="T19" fmla="*/ 2133 h 3562"/>
                <a:gd name="T20" fmla="*/ 520 w 2488"/>
                <a:gd name="T21" fmla="*/ 2078 h 3562"/>
                <a:gd name="T22" fmla="*/ 594 w 2488"/>
                <a:gd name="T23" fmla="*/ 1948 h 3562"/>
                <a:gd name="T24" fmla="*/ 873 w 2488"/>
                <a:gd name="T25" fmla="*/ 1873 h 3562"/>
                <a:gd name="T26" fmla="*/ 1355 w 2488"/>
                <a:gd name="T27" fmla="*/ 1410 h 3562"/>
                <a:gd name="T28" fmla="*/ 1559 w 2488"/>
                <a:gd name="T29" fmla="*/ 1187 h 3562"/>
                <a:gd name="T30" fmla="*/ 1652 w 2488"/>
                <a:gd name="T31" fmla="*/ 1095 h 3562"/>
                <a:gd name="T32" fmla="*/ 1578 w 2488"/>
                <a:gd name="T33" fmla="*/ 1039 h 3562"/>
                <a:gd name="T34" fmla="*/ 1188 w 2488"/>
                <a:gd name="T35" fmla="*/ 965 h 3562"/>
                <a:gd name="T36" fmla="*/ 798 w 2488"/>
                <a:gd name="T37" fmla="*/ 779 h 3562"/>
                <a:gd name="T38" fmla="*/ 594 w 2488"/>
                <a:gd name="T39" fmla="*/ 575 h 3562"/>
                <a:gd name="T40" fmla="*/ 501 w 2488"/>
                <a:gd name="T41" fmla="*/ 464 h 3562"/>
                <a:gd name="T42" fmla="*/ 483 w 2488"/>
                <a:gd name="T43" fmla="*/ 315 h 3562"/>
                <a:gd name="T44" fmla="*/ 539 w 2488"/>
                <a:gd name="T45" fmla="*/ 278 h 3562"/>
                <a:gd name="T46" fmla="*/ 724 w 2488"/>
                <a:gd name="T47" fmla="*/ 445 h 3562"/>
                <a:gd name="T48" fmla="*/ 910 w 2488"/>
                <a:gd name="T49" fmla="*/ 501 h 3562"/>
                <a:gd name="T50" fmla="*/ 1169 w 2488"/>
                <a:gd name="T51" fmla="*/ 371 h 3562"/>
                <a:gd name="T52" fmla="*/ 1410 w 2488"/>
                <a:gd name="T53" fmla="*/ 353 h 3562"/>
                <a:gd name="T54" fmla="*/ 1578 w 2488"/>
                <a:gd name="T55" fmla="*/ 241 h 3562"/>
                <a:gd name="T56" fmla="*/ 1949 w 2488"/>
                <a:gd name="T57" fmla="*/ 185 h 3562"/>
                <a:gd name="T58" fmla="*/ 2227 w 2488"/>
                <a:gd name="T59" fmla="*/ 111 h 3562"/>
                <a:gd name="T60" fmla="*/ 2338 w 2488"/>
                <a:gd name="T61" fmla="*/ 37 h 3562"/>
                <a:gd name="T62" fmla="*/ 2449 w 2488"/>
                <a:gd name="T63" fmla="*/ 148 h 3562"/>
                <a:gd name="T64" fmla="*/ 2449 w 2488"/>
                <a:gd name="T65" fmla="*/ 371 h 3562"/>
                <a:gd name="T66" fmla="*/ 2468 w 2488"/>
                <a:gd name="T67" fmla="*/ 427 h 3562"/>
                <a:gd name="T68" fmla="*/ 2412 w 2488"/>
                <a:gd name="T69" fmla="*/ 464 h 3562"/>
                <a:gd name="T70" fmla="*/ 2320 w 2488"/>
                <a:gd name="T71" fmla="*/ 760 h 3562"/>
                <a:gd name="T72" fmla="*/ 2227 w 2488"/>
                <a:gd name="T73" fmla="*/ 1001 h 3562"/>
                <a:gd name="T74" fmla="*/ 2152 w 2488"/>
                <a:gd name="T75" fmla="*/ 1150 h 3562"/>
                <a:gd name="T76" fmla="*/ 2097 w 2488"/>
                <a:gd name="T77" fmla="*/ 1410 h 3562"/>
                <a:gd name="T78" fmla="*/ 1707 w 2488"/>
                <a:gd name="T79" fmla="*/ 2003 h 3562"/>
                <a:gd name="T80" fmla="*/ 1188 w 2488"/>
                <a:gd name="T81" fmla="*/ 2560 h 3562"/>
                <a:gd name="T82" fmla="*/ 501 w 2488"/>
                <a:gd name="T83" fmla="*/ 3152 h 3562"/>
                <a:gd name="T84" fmla="*/ 390 w 2488"/>
                <a:gd name="T85" fmla="*/ 3301 h 3562"/>
                <a:gd name="T86" fmla="*/ 186 w 2488"/>
                <a:gd name="T87" fmla="*/ 356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8" h="3562">
                  <a:moveTo>
                    <a:pt x="186" y="3561"/>
                  </a:moveTo>
                  <a:lnTo>
                    <a:pt x="186" y="3561"/>
                  </a:lnTo>
                  <a:cubicBezTo>
                    <a:pt x="186" y="3561"/>
                    <a:pt x="186" y="3505"/>
                    <a:pt x="149" y="3487"/>
                  </a:cubicBezTo>
                  <a:cubicBezTo>
                    <a:pt x="130" y="3468"/>
                    <a:pt x="112" y="3431"/>
                    <a:pt x="75" y="3412"/>
                  </a:cubicBezTo>
                  <a:cubicBezTo>
                    <a:pt x="56" y="3375"/>
                    <a:pt x="56" y="3357"/>
                    <a:pt x="38" y="3320"/>
                  </a:cubicBezTo>
                  <a:cubicBezTo>
                    <a:pt x="0" y="3282"/>
                    <a:pt x="19" y="2801"/>
                    <a:pt x="19" y="2801"/>
                  </a:cubicBezTo>
                  <a:cubicBezTo>
                    <a:pt x="56" y="2467"/>
                    <a:pt x="56" y="2467"/>
                    <a:pt x="56" y="2467"/>
                  </a:cubicBezTo>
                  <a:cubicBezTo>
                    <a:pt x="56" y="2467"/>
                    <a:pt x="56" y="2411"/>
                    <a:pt x="112" y="2393"/>
                  </a:cubicBezTo>
                  <a:cubicBezTo>
                    <a:pt x="168" y="2356"/>
                    <a:pt x="242" y="2263"/>
                    <a:pt x="260" y="2244"/>
                  </a:cubicBezTo>
                  <a:cubicBezTo>
                    <a:pt x="279" y="2244"/>
                    <a:pt x="335" y="2133"/>
                    <a:pt x="335" y="2133"/>
                  </a:cubicBezTo>
                  <a:cubicBezTo>
                    <a:pt x="335" y="2133"/>
                    <a:pt x="465" y="2152"/>
                    <a:pt x="520" y="2078"/>
                  </a:cubicBezTo>
                  <a:cubicBezTo>
                    <a:pt x="557" y="2003"/>
                    <a:pt x="539" y="1985"/>
                    <a:pt x="594" y="1948"/>
                  </a:cubicBezTo>
                  <a:cubicBezTo>
                    <a:pt x="668" y="1911"/>
                    <a:pt x="817" y="1911"/>
                    <a:pt x="873" y="1873"/>
                  </a:cubicBezTo>
                  <a:cubicBezTo>
                    <a:pt x="947" y="1837"/>
                    <a:pt x="1355" y="1410"/>
                    <a:pt x="1355" y="1410"/>
                  </a:cubicBezTo>
                  <a:cubicBezTo>
                    <a:pt x="1355" y="1410"/>
                    <a:pt x="1540" y="1224"/>
                    <a:pt x="1559" y="1187"/>
                  </a:cubicBezTo>
                  <a:cubicBezTo>
                    <a:pt x="1578" y="1169"/>
                    <a:pt x="1652" y="1095"/>
                    <a:pt x="1652" y="1095"/>
                  </a:cubicBezTo>
                  <a:cubicBezTo>
                    <a:pt x="1652" y="1095"/>
                    <a:pt x="1707" y="1020"/>
                    <a:pt x="1578" y="1039"/>
                  </a:cubicBezTo>
                  <a:cubicBezTo>
                    <a:pt x="1466" y="1057"/>
                    <a:pt x="1299" y="1001"/>
                    <a:pt x="1188" y="965"/>
                  </a:cubicBezTo>
                  <a:cubicBezTo>
                    <a:pt x="1095" y="927"/>
                    <a:pt x="873" y="835"/>
                    <a:pt x="798" y="779"/>
                  </a:cubicBezTo>
                  <a:cubicBezTo>
                    <a:pt x="724" y="742"/>
                    <a:pt x="650" y="630"/>
                    <a:pt x="594" y="575"/>
                  </a:cubicBezTo>
                  <a:cubicBezTo>
                    <a:pt x="557" y="519"/>
                    <a:pt x="539" y="538"/>
                    <a:pt x="501" y="464"/>
                  </a:cubicBezTo>
                  <a:cubicBezTo>
                    <a:pt x="483" y="389"/>
                    <a:pt x="483" y="334"/>
                    <a:pt x="483" y="315"/>
                  </a:cubicBezTo>
                  <a:cubicBezTo>
                    <a:pt x="501" y="315"/>
                    <a:pt x="539" y="278"/>
                    <a:pt x="539" y="278"/>
                  </a:cubicBezTo>
                  <a:cubicBezTo>
                    <a:pt x="539" y="278"/>
                    <a:pt x="650" y="389"/>
                    <a:pt x="724" y="445"/>
                  </a:cubicBezTo>
                  <a:cubicBezTo>
                    <a:pt x="798" y="501"/>
                    <a:pt x="817" y="538"/>
                    <a:pt x="910" y="501"/>
                  </a:cubicBezTo>
                  <a:cubicBezTo>
                    <a:pt x="1021" y="482"/>
                    <a:pt x="1077" y="371"/>
                    <a:pt x="1169" y="371"/>
                  </a:cubicBezTo>
                  <a:cubicBezTo>
                    <a:pt x="1262" y="353"/>
                    <a:pt x="1318" y="389"/>
                    <a:pt x="1410" y="353"/>
                  </a:cubicBezTo>
                  <a:cubicBezTo>
                    <a:pt x="1522" y="297"/>
                    <a:pt x="1522" y="259"/>
                    <a:pt x="1578" y="241"/>
                  </a:cubicBezTo>
                  <a:cubicBezTo>
                    <a:pt x="1633" y="204"/>
                    <a:pt x="1819" y="223"/>
                    <a:pt x="1949" y="185"/>
                  </a:cubicBezTo>
                  <a:cubicBezTo>
                    <a:pt x="2078" y="148"/>
                    <a:pt x="2208" y="130"/>
                    <a:pt x="2227" y="111"/>
                  </a:cubicBezTo>
                  <a:cubicBezTo>
                    <a:pt x="2246" y="93"/>
                    <a:pt x="2320" y="37"/>
                    <a:pt x="2338" y="37"/>
                  </a:cubicBezTo>
                  <a:cubicBezTo>
                    <a:pt x="2357" y="37"/>
                    <a:pt x="2449" y="0"/>
                    <a:pt x="2449" y="148"/>
                  </a:cubicBezTo>
                  <a:cubicBezTo>
                    <a:pt x="2449" y="297"/>
                    <a:pt x="2431" y="371"/>
                    <a:pt x="2449" y="371"/>
                  </a:cubicBezTo>
                  <a:cubicBezTo>
                    <a:pt x="2449" y="389"/>
                    <a:pt x="2487" y="408"/>
                    <a:pt x="2468" y="427"/>
                  </a:cubicBezTo>
                  <a:cubicBezTo>
                    <a:pt x="2431" y="445"/>
                    <a:pt x="2412" y="371"/>
                    <a:pt x="2412" y="464"/>
                  </a:cubicBezTo>
                  <a:cubicBezTo>
                    <a:pt x="2394" y="538"/>
                    <a:pt x="2357" y="686"/>
                    <a:pt x="2320" y="760"/>
                  </a:cubicBezTo>
                  <a:cubicBezTo>
                    <a:pt x="2282" y="835"/>
                    <a:pt x="2246" y="965"/>
                    <a:pt x="2227" y="1001"/>
                  </a:cubicBezTo>
                  <a:cubicBezTo>
                    <a:pt x="2208" y="1039"/>
                    <a:pt x="2152" y="1057"/>
                    <a:pt x="2152" y="1150"/>
                  </a:cubicBezTo>
                  <a:cubicBezTo>
                    <a:pt x="2152" y="1243"/>
                    <a:pt x="2152" y="1317"/>
                    <a:pt x="2097" y="1410"/>
                  </a:cubicBezTo>
                  <a:cubicBezTo>
                    <a:pt x="2041" y="1502"/>
                    <a:pt x="1707" y="2003"/>
                    <a:pt x="1707" y="2003"/>
                  </a:cubicBezTo>
                  <a:cubicBezTo>
                    <a:pt x="1188" y="2560"/>
                    <a:pt x="1188" y="2560"/>
                    <a:pt x="1188" y="2560"/>
                  </a:cubicBezTo>
                  <a:cubicBezTo>
                    <a:pt x="501" y="3152"/>
                    <a:pt x="501" y="3152"/>
                    <a:pt x="501" y="3152"/>
                  </a:cubicBezTo>
                  <a:cubicBezTo>
                    <a:pt x="501" y="3152"/>
                    <a:pt x="409" y="3264"/>
                    <a:pt x="390" y="3301"/>
                  </a:cubicBezTo>
                  <a:cubicBezTo>
                    <a:pt x="390" y="3320"/>
                    <a:pt x="260" y="3542"/>
                    <a:pt x="186" y="356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44"/>
            <p:cNvSpPr>
              <a:spLocks noChangeArrowheads="1"/>
            </p:cNvSpPr>
            <p:nvPr/>
          </p:nvSpPr>
          <p:spPr bwMode="auto">
            <a:xfrm>
              <a:off x="5784850" y="2844800"/>
              <a:ext cx="1295400" cy="1014413"/>
            </a:xfrm>
            <a:custGeom>
              <a:avLst/>
              <a:gdLst>
                <a:gd name="T0" fmla="*/ 797 w 3600"/>
                <a:gd name="T1" fmla="*/ 18 h 2820"/>
                <a:gd name="T2" fmla="*/ 797 w 3600"/>
                <a:gd name="T3" fmla="*/ 18 h 2820"/>
                <a:gd name="T4" fmla="*/ 761 w 3600"/>
                <a:gd name="T5" fmla="*/ 204 h 2820"/>
                <a:gd name="T6" fmla="*/ 742 w 3600"/>
                <a:gd name="T7" fmla="*/ 334 h 2820"/>
                <a:gd name="T8" fmla="*/ 612 w 3600"/>
                <a:gd name="T9" fmla="*/ 482 h 2820"/>
                <a:gd name="T10" fmla="*/ 501 w 3600"/>
                <a:gd name="T11" fmla="*/ 686 h 2820"/>
                <a:gd name="T12" fmla="*/ 445 w 3600"/>
                <a:gd name="T13" fmla="*/ 909 h 2820"/>
                <a:gd name="T14" fmla="*/ 297 w 3600"/>
                <a:gd name="T15" fmla="*/ 983 h 2820"/>
                <a:gd name="T16" fmla="*/ 278 w 3600"/>
                <a:gd name="T17" fmla="*/ 1150 h 2820"/>
                <a:gd name="T18" fmla="*/ 278 w 3600"/>
                <a:gd name="T19" fmla="*/ 1447 h 2820"/>
                <a:gd name="T20" fmla="*/ 149 w 3600"/>
                <a:gd name="T21" fmla="*/ 1558 h 2820"/>
                <a:gd name="T22" fmla="*/ 19 w 3600"/>
                <a:gd name="T23" fmla="*/ 1688 h 2820"/>
                <a:gd name="T24" fmla="*/ 223 w 3600"/>
                <a:gd name="T25" fmla="*/ 1836 h 2820"/>
                <a:gd name="T26" fmla="*/ 390 w 3600"/>
                <a:gd name="T27" fmla="*/ 2022 h 2820"/>
                <a:gd name="T28" fmla="*/ 538 w 3600"/>
                <a:gd name="T29" fmla="*/ 2226 h 2820"/>
                <a:gd name="T30" fmla="*/ 668 w 3600"/>
                <a:gd name="T31" fmla="*/ 2467 h 2820"/>
                <a:gd name="T32" fmla="*/ 853 w 3600"/>
                <a:gd name="T33" fmla="*/ 2467 h 2820"/>
                <a:gd name="T34" fmla="*/ 1094 w 3600"/>
                <a:gd name="T35" fmla="*/ 2634 h 2820"/>
                <a:gd name="T36" fmla="*/ 1336 w 3600"/>
                <a:gd name="T37" fmla="*/ 2764 h 2820"/>
                <a:gd name="T38" fmla="*/ 1503 w 3600"/>
                <a:gd name="T39" fmla="*/ 2819 h 2820"/>
                <a:gd name="T40" fmla="*/ 1781 w 3600"/>
                <a:gd name="T41" fmla="*/ 2745 h 2820"/>
                <a:gd name="T42" fmla="*/ 2078 w 3600"/>
                <a:gd name="T43" fmla="*/ 2708 h 2820"/>
                <a:gd name="T44" fmla="*/ 2245 w 3600"/>
                <a:gd name="T45" fmla="*/ 2708 h 2820"/>
                <a:gd name="T46" fmla="*/ 2393 w 3600"/>
                <a:gd name="T47" fmla="*/ 2671 h 2820"/>
                <a:gd name="T48" fmla="*/ 2504 w 3600"/>
                <a:gd name="T49" fmla="*/ 2523 h 2820"/>
                <a:gd name="T50" fmla="*/ 2764 w 3600"/>
                <a:gd name="T51" fmla="*/ 2448 h 2820"/>
                <a:gd name="T52" fmla="*/ 3191 w 3600"/>
                <a:gd name="T53" fmla="*/ 2059 h 2820"/>
                <a:gd name="T54" fmla="*/ 3469 w 3600"/>
                <a:gd name="T55" fmla="*/ 1762 h 2820"/>
                <a:gd name="T56" fmla="*/ 3562 w 3600"/>
                <a:gd name="T57" fmla="*/ 1651 h 2820"/>
                <a:gd name="T58" fmla="*/ 3506 w 3600"/>
                <a:gd name="T59" fmla="*/ 1614 h 2820"/>
                <a:gd name="T60" fmla="*/ 3061 w 3600"/>
                <a:gd name="T61" fmla="*/ 1521 h 2820"/>
                <a:gd name="T62" fmla="*/ 2708 w 3600"/>
                <a:gd name="T63" fmla="*/ 1354 h 2820"/>
                <a:gd name="T64" fmla="*/ 2560 w 3600"/>
                <a:gd name="T65" fmla="*/ 1205 h 2820"/>
                <a:gd name="T66" fmla="*/ 2430 w 3600"/>
                <a:gd name="T67" fmla="*/ 1076 h 2820"/>
                <a:gd name="T68" fmla="*/ 2393 w 3600"/>
                <a:gd name="T69" fmla="*/ 890 h 2820"/>
                <a:gd name="T70" fmla="*/ 2449 w 3600"/>
                <a:gd name="T71" fmla="*/ 853 h 2820"/>
                <a:gd name="T72" fmla="*/ 2300 w 3600"/>
                <a:gd name="T73" fmla="*/ 909 h 2820"/>
                <a:gd name="T74" fmla="*/ 2078 w 3600"/>
                <a:gd name="T75" fmla="*/ 872 h 2820"/>
                <a:gd name="T76" fmla="*/ 2096 w 3600"/>
                <a:gd name="T77" fmla="*/ 649 h 2820"/>
                <a:gd name="T78" fmla="*/ 2152 w 3600"/>
                <a:gd name="T79" fmla="*/ 538 h 2820"/>
                <a:gd name="T80" fmla="*/ 1929 w 3600"/>
                <a:gd name="T81" fmla="*/ 389 h 2820"/>
                <a:gd name="T82" fmla="*/ 1818 w 3600"/>
                <a:gd name="T83" fmla="*/ 241 h 2820"/>
                <a:gd name="T84" fmla="*/ 1558 w 3600"/>
                <a:gd name="T85" fmla="*/ 148 h 2820"/>
                <a:gd name="T86" fmla="*/ 1298 w 3600"/>
                <a:gd name="T87" fmla="*/ 18 h 2820"/>
                <a:gd name="T88" fmla="*/ 1039 w 3600"/>
                <a:gd name="T89" fmla="*/ 18 h 2820"/>
                <a:gd name="T90" fmla="*/ 797 w 3600"/>
                <a:gd name="T91" fmla="*/ 18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0" h="2820">
                  <a:moveTo>
                    <a:pt x="797" y="18"/>
                  </a:moveTo>
                  <a:lnTo>
                    <a:pt x="797" y="18"/>
                  </a:lnTo>
                  <a:cubicBezTo>
                    <a:pt x="797" y="18"/>
                    <a:pt x="779" y="148"/>
                    <a:pt x="761" y="204"/>
                  </a:cubicBezTo>
                  <a:cubicBezTo>
                    <a:pt x="742" y="241"/>
                    <a:pt x="761" y="315"/>
                    <a:pt x="742" y="334"/>
                  </a:cubicBezTo>
                  <a:cubicBezTo>
                    <a:pt x="723" y="352"/>
                    <a:pt x="668" y="427"/>
                    <a:pt x="612" y="482"/>
                  </a:cubicBezTo>
                  <a:cubicBezTo>
                    <a:pt x="556" y="538"/>
                    <a:pt x="520" y="593"/>
                    <a:pt x="501" y="686"/>
                  </a:cubicBezTo>
                  <a:cubicBezTo>
                    <a:pt x="482" y="760"/>
                    <a:pt x="482" y="890"/>
                    <a:pt x="445" y="909"/>
                  </a:cubicBezTo>
                  <a:cubicBezTo>
                    <a:pt x="408" y="928"/>
                    <a:pt x="297" y="964"/>
                    <a:pt x="297" y="983"/>
                  </a:cubicBezTo>
                  <a:cubicBezTo>
                    <a:pt x="297" y="983"/>
                    <a:pt x="278" y="1020"/>
                    <a:pt x="278" y="1150"/>
                  </a:cubicBezTo>
                  <a:cubicBezTo>
                    <a:pt x="297" y="1299"/>
                    <a:pt x="297" y="1410"/>
                    <a:pt x="278" y="1447"/>
                  </a:cubicBezTo>
                  <a:cubicBezTo>
                    <a:pt x="260" y="1484"/>
                    <a:pt x="223" y="1521"/>
                    <a:pt x="149" y="1558"/>
                  </a:cubicBezTo>
                  <a:cubicBezTo>
                    <a:pt x="55" y="1576"/>
                    <a:pt x="0" y="1614"/>
                    <a:pt x="19" y="1688"/>
                  </a:cubicBezTo>
                  <a:cubicBezTo>
                    <a:pt x="55" y="1744"/>
                    <a:pt x="204" y="1818"/>
                    <a:pt x="223" y="1836"/>
                  </a:cubicBezTo>
                  <a:cubicBezTo>
                    <a:pt x="241" y="1836"/>
                    <a:pt x="334" y="1929"/>
                    <a:pt x="390" y="2022"/>
                  </a:cubicBezTo>
                  <a:cubicBezTo>
                    <a:pt x="426" y="2115"/>
                    <a:pt x="501" y="2189"/>
                    <a:pt x="538" y="2226"/>
                  </a:cubicBezTo>
                  <a:cubicBezTo>
                    <a:pt x="575" y="2263"/>
                    <a:pt x="686" y="2337"/>
                    <a:pt x="668" y="2467"/>
                  </a:cubicBezTo>
                  <a:cubicBezTo>
                    <a:pt x="668" y="2467"/>
                    <a:pt x="797" y="2430"/>
                    <a:pt x="853" y="2467"/>
                  </a:cubicBezTo>
                  <a:cubicBezTo>
                    <a:pt x="927" y="2504"/>
                    <a:pt x="1039" y="2597"/>
                    <a:pt x="1094" y="2634"/>
                  </a:cubicBezTo>
                  <a:cubicBezTo>
                    <a:pt x="1150" y="2671"/>
                    <a:pt x="1224" y="2727"/>
                    <a:pt x="1336" y="2764"/>
                  </a:cubicBezTo>
                  <a:cubicBezTo>
                    <a:pt x="1447" y="2801"/>
                    <a:pt x="1447" y="2819"/>
                    <a:pt x="1503" y="2819"/>
                  </a:cubicBezTo>
                  <a:cubicBezTo>
                    <a:pt x="1577" y="2819"/>
                    <a:pt x="1744" y="2745"/>
                    <a:pt x="1781" y="2745"/>
                  </a:cubicBezTo>
                  <a:cubicBezTo>
                    <a:pt x="1818" y="2745"/>
                    <a:pt x="1966" y="2689"/>
                    <a:pt x="2078" y="2708"/>
                  </a:cubicBezTo>
                  <a:cubicBezTo>
                    <a:pt x="2189" y="2708"/>
                    <a:pt x="2207" y="2689"/>
                    <a:pt x="2245" y="2708"/>
                  </a:cubicBezTo>
                  <a:cubicBezTo>
                    <a:pt x="2245" y="2708"/>
                    <a:pt x="2356" y="2708"/>
                    <a:pt x="2393" y="2671"/>
                  </a:cubicBezTo>
                  <a:cubicBezTo>
                    <a:pt x="2449" y="2634"/>
                    <a:pt x="2467" y="2560"/>
                    <a:pt x="2504" y="2523"/>
                  </a:cubicBezTo>
                  <a:cubicBezTo>
                    <a:pt x="2560" y="2486"/>
                    <a:pt x="2727" y="2486"/>
                    <a:pt x="2764" y="2448"/>
                  </a:cubicBezTo>
                  <a:cubicBezTo>
                    <a:pt x="2820" y="2430"/>
                    <a:pt x="3191" y="2059"/>
                    <a:pt x="3191" y="2059"/>
                  </a:cubicBezTo>
                  <a:cubicBezTo>
                    <a:pt x="3469" y="1762"/>
                    <a:pt x="3469" y="1762"/>
                    <a:pt x="3469" y="1762"/>
                  </a:cubicBezTo>
                  <a:cubicBezTo>
                    <a:pt x="3562" y="1651"/>
                    <a:pt x="3562" y="1651"/>
                    <a:pt x="3562" y="1651"/>
                  </a:cubicBezTo>
                  <a:cubicBezTo>
                    <a:pt x="3562" y="1651"/>
                    <a:pt x="3599" y="1614"/>
                    <a:pt x="3506" y="1614"/>
                  </a:cubicBezTo>
                  <a:cubicBezTo>
                    <a:pt x="3432" y="1614"/>
                    <a:pt x="3265" y="1614"/>
                    <a:pt x="3061" y="1521"/>
                  </a:cubicBezTo>
                  <a:cubicBezTo>
                    <a:pt x="2875" y="1447"/>
                    <a:pt x="2764" y="1391"/>
                    <a:pt x="2708" y="1354"/>
                  </a:cubicBezTo>
                  <a:cubicBezTo>
                    <a:pt x="2653" y="1317"/>
                    <a:pt x="2578" y="1224"/>
                    <a:pt x="2560" y="1205"/>
                  </a:cubicBezTo>
                  <a:cubicBezTo>
                    <a:pt x="2541" y="1187"/>
                    <a:pt x="2467" y="1113"/>
                    <a:pt x="2430" y="1076"/>
                  </a:cubicBezTo>
                  <a:cubicBezTo>
                    <a:pt x="2411" y="1039"/>
                    <a:pt x="2393" y="890"/>
                    <a:pt x="2393" y="890"/>
                  </a:cubicBezTo>
                  <a:cubicBezTo>
                    <a:pt x="2449" y="853"/>
                    <a:pt x="2449" y="853"/>
                    <a:pt x="2449" y="853"/>
                  </a:cubicBezTo>
                  <a:cubicBezTo>
                    <a:pt x="2449" y="853"/>
                    <a:pt x="2375" y="909"/>
                    <a:pt x="2300" y="909"/>
                  </a:cubicBezTo>
                  <a:cubicBezTo>
                    <a:pt x="2245" y="909"/>
                    <a:pt x="2096" y="964"/>
                    <a:pt x="2078" y="872"/>
                  </a:cubicBezTo>
                  <a:cubicBezTo>
                    <a:pt x="2040" y="779"/>
                    <a:pt x="2059" y="705"/>
                    <a:pt x="2096" y="649"/>
                  </a:cubicBezTo>
                  <a:cubicBezTo>
                    <a:pt x="2115" y="593"/>
                    <a:pt x="2152" y="557"/>
                    <a:pt x="2152" y="538"/>
                  </a:cubicBezTo>
                  <a:cubicBezTo>
                    <a:pt x="2152" y="519"/>
                    <a:pt x="1985" y="427"/>
                    <a:pt x="1929" y="389"/>
                  </a:cubicBezTo>
                  <a:cubicBezTo>
                    <a:pt x="1892" y="334"/>
                    <a:pt x="1910" y="278"/>
                    <a:pt x="1818" y="241"/>
                  </a:cubicBezTo>
                  <a:cubicBezTo>
                    <a:pt x="1707" y="186"/>
                    <a:pt x="1669" y="222"/>
                    <a:pt x="1558" y="148"/>
                  </a:cubicBezTo>
                  <a:cubicBezTo>
                    <a:pt x="1447" y="74"/>
                    <a:pt x="1391" y="18"/>
                    <a:pt x="1298" y="18"/>
                  </a:cubicBezTo>
                  <a:cubicBezTo>
                    <a:pt x="1187" y="18"/>
                    <a:pt x="1094" y="0"/>
                    <a:pt x="1039" y="18"/>
                  </a:cubicBezTo>
                  <a:cubicBezTo>
                    <a:pt x="1002" y="37"/>
                    <a:pt x="853" y="74"/>
                    <a:pt x="79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45"/>
            <p:cNvSpPr>
              <a:spLocks noChangeArrowheads="1"/>
            </p:cNvSpPr>
            <p:nvPr/>
          </p:nvSpPr>
          <p:spPr bwMode="auto">
            <a:xfrm>
              <a:off x="6057900" y="2524125"/>
              <a:ext cx="561975" cy="514350"/>
            </a:xfrm>
            <a:custGeom>
              <a:avLst/>
              <a:gdLst>
                <a:gd name="T0" fmla="*/ 407 w 1559"/>
                <a:gd name="T1" fmla="*/ 0 h 1430"/>
                <a:gd name="T2" fmla="*/ 407 w 1559"/>
                <a:gd name="T3" fmla="*/ 0 h 1430"/>
                <a:gd name="T4" fmla="*/ 352 w 1559"/>
                <a:gd name="T5" fmla="*/ 56 h 1430"/>
                <a:gd name="T6" fmla="*/ 222 w 1559"/>
                <a:gd name="T7" fmla="*/ 223 h 1430"/>
                <a:gd name="T8" fmla="*/ 111 w 1559"/>
                <a:gd name="T9" fmla="*/ 316 h 1430"/>
                <a:gd name="T10" fmla="*/ 92 w 1559"/>
                <a:gd name="T11" fmla="*/ 409 h 1430"/>
                <a:gd name="T12" fmla="*/ 55 w 1559"/>
                <a:gd name="T13" fmla="*/ 594 h 1430"/>
                <a:gd name="T14" fmla="*/ 36 w 1559"/>
                <a:gd name="T15" fmla="*/ 872 h 1430"/>
                <a:gd name="T16" fmla="*/ 36 w 1559"/>
                <a:gd name="T17" fmla="*/ 928 h 1430"/>
                <a:gd name="T18" fmla="*/ 241 w 1559"/>
                <a:gd name="T19" fmla="*/ 928 h 1430"/>
                <a:gd name="T20" fmla="*/ 537 w 1559"/>
                <a:gd name="T21" fmla="*/ 909 h 1430"/>
                <a:gd name="T22" fmla="*/ 742 w 1559"/>
                <a:gd name="T23" fmla="*/ 1002 h 1430"/>
                <a:gd name="T24" fmla="*/ 946 w 1559"/>
                <a:gd name="T25" fmla="*/ 1095 h 1430"/>
                <a:gd name="T26" fmla="*/ 1149 w 1559"/>
                <a:gd name="T27" fmla="*/ 1206 h 1430"/>
                <a:gd name="T28" fmla="*/ 1205 w 1559"/>
                <a:gd name="T29" fmla="*/ 1280 h 1430"/>
                <a:gd name="T30" fmla="*/ 1391 w 1559"/>
                <a:gd name="T31" fmla="*/ 1429 h 1430"/>
                <a:gd name="T32" fmla="*/ 1465 w 1559"/>
                <a:gd name="T33" fmla="*/ 1392 h 1430"/>
                <a:gd name="T34" fmla="*/ 1539 w 1559"/>
                <a:gd name="T35" fmla="*/ 1280 h 1430"/>
                <a:gd name="T36" fmla="*/ 1446 w 1559"/>
                <a:gd name="T37" fmla="*/ 1225 h 1430"/>
                <a:gd name="T38" fmla="*/ 1243 w 1559"/>
                <a:gd name="T39" fmla="*/ 1077 h 1430"/>
                <a:gd name="T40" fmla="*/ 1131 w 1559"/>
                <a:gd name="T41" fmla="*/ 928 h 1430"/>
                <a:gd name="T42" fmla="*/ 983 w 1559"/>
                <a:gd name="T43" fmla="*/ 872 h 1430"/>
                <a:gd name="T44" fmla="*/ 908 w 1559"/>
                <a:gd name="T45" fmla="*/ 761 h 1430"/>
                <a:gd name="T46" fmla="*/ 816 w 1559"/>
                <a:gd name="T47" fmla="*/ 687 h 1430"/>
                <a:gd name="T48" fmla="*/ 778 w 1559"/>
                <a:gd name="T49" fmla="*/ 706 h 1430"/>
                <a:gd name="T50" fmla="*/ 686 w 1559"/>
                <a:gd name="T51" fmla="*/ 668 h 1430"/>
                <a:gd name="T52" fmla="*/ 612 w 1559"/>
                <a:gd name="T53" fmla="*/ 390 h 1430"/>
                <a:gd name="T54" fmla="*/ 482 w 1559"/>
                <a:gd name="T55" fmla="*/ 112 h 1430"/>
                <a:gd name="T56" fmla="*/ 407 w 1559"/>
                <a:gd name="T57"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9" h="1430">
                  <a:moveTo>
                    <a:pt x="407" y="0"/>
                  </a:moveTo>
                  <a:lnTo>
                    <a:pt x="407" y="0"/>
                  </a:lnTo>
                  <a:cubicBezTo>
                    <a:pt x="407" y="0"/>
                    <a:pt x="389" y="0"/>
                    <a:pt x="352" y="56"/>
                  </a:cubicBezTo>
                  <a:cubicBezTo>
                    <a:pt x="315" y="112"/>
                    <a:pt x="259" y="186"/>
                    <a:pt x="222" y="223"/>
                  </a:cubicBezTo>
                  <a:cubicBezTo>
                    <a:pt x="166" y="260"/>
                    <a:pt x="111" y="297"/>
                    <a:pt x="111" y="316"/>
                  </a:cubicBezTo>
                  <a:cubicBezTo>
                    <a:pt x="92" y="335"/>
                    <a:pt x="92" y="371"/>
                    <a:pt x="92" y="409"/>
                  </a:cubicBezTo>
                  <a:cubicBezTo>
                    <a:pt x="92" y="464"/>
                    <a:pt x="55" y="557"/>
                    <a:pt x="55" y="594"/>
                  </a:cubicBezTo>
                  <a:cubicBezTo>
                    <a:pt x="55" y="650"/>
                    <a:pt x="0" y="761"/>
                    <a:pt x="36" y="872"/>
                  </a:cubicBezTo>
                  <a:cubicBezTo>
                    <a:pt x="36" y="928"/>
                    <a:pt x="36" y="928"/>
                    <a:pt x="36" y="928"/>
                  </a:cubicBezTo>
                  <a:cubicBezTo>
                    <a:pt x="36" y="928"/>
                    <a:pt x="148" y="947"/>
                    <a:pt x="241" y="928"/>
                  </a:cubicBezTo>
                  <a:cubicBezTo>
                    <a:pt x="315" y="909"/>
                    <a:pt x="482" y="909"/>
                    <a:pt x="537" y="909"/>
                  </a:cubicBezTo>
                  <a:cubicBezTo>
                    <a:pt x="575" y="909"/>
                    <a:pt x="649" y="928"/>
                    <a:pt x="742" y="1002"/>
                  </a:cubicBezTo>
                  <a:cubicBezTo>
                    <a:pt x="834" y="1058"/>
                    <a:pt x="890" y="1077"/>
                    <a:pt x="946" y="1095"/>
                  </a:cubicBezTo>
                  <a:cubicBezTo>
                    <a:pt x="1001" y="1113"/>
                    <a:pt x="1038" y="1077"/>
                    <a:pt x="1149" y="1206"/>
                  </a:cubicBezTo>
                  <a:cubicBezTo>
                    <a:pt x="1149" y="1206"/>
                    <a:pt x="1131" y="1243"/>
                    <a:pt x="1205" y="1280"/>
                  </a:cubicBezTo>
                  <a:cubicBezTo>
                    <a:pt x="1261" y="1336"/>
                    <a:pt x="1391" y="1429"/>
                    <a:pt x="1391" y="1429"/>
                  </a:cubicBezTo>
                  <a:cubicBezTo>
                    <a:pt x="1391" y="1429"/>
                    <a:pt x="1465" y="1429"/>
                    <a:pt x="1465" y="1392"/>
                  </a:cubicBezTo>
                  <a:cubicBezTo>
                    <a:pt x="1484" y="1354"/>
                    <a:pt x="1558" y="1299"/>
                    <a:pt x="1539" y="1280"/>
                  </a:cubicBezTo>
                  <a:cubicBezTo>
                    <a:pt x="1520" y="1243"/>
                    <a:pt x="1539" y="1243"/>
                    <a:pt x="1446" y="1225"/>
                  </a:cubicBezTo>
                  <a:cubicBezTo>
                    <a:pt x="1354" y="1188"/>
                    <a:pt x="1279" y="1151"/>
                    <a:pt x="1243" y="1077"/>
                  </a:cubicBezTo>
                  <a:cubicBezTo>
                    <a:pt x="1205" y="1002"/>
                    <a:pt x="1205" y="965"/>
                    <a:pt x="1131" y="928"/>
                  </a:cubicBezTo>
                  <a:cubicBezTo>
                    <a:pt x="1075" y="872"/>
                    <a:pt x="1020" y="928"/>
                    <a:pt x="983" y="872"/>
                  </a:cubicBezTo>
                  <a:cubicBezTo>
                    <a:pt x="946" y="817"/>
                    <a:pt x="946" y="780"/>
                    <a:pt x="908" y="761"/>
                  </a:cubicBezTo>
                  <a:cubicBezTo>
                    <a:pt x="853" y="724"/>
                    <a:pt x="816" y="687"/>
                    <a:pt x="816" y="687"/>
                  </a:cubicBezTo>
                  <a:cubicBezTo>
                    <a:pt x="816" y="687"/>
                    <a:pt x="797" y="668"/>
                    <a:pt x="778" y="706"/>
                  </a:cubicBezTo>
                  <a:cubicBezTo>
                    <a:pt x="760" y="724"/>
                    <a:pt x="723" y="761"/>
                    <a:pt x="686" y="668"/>
                  </a:cubicBezTo>
                  <a:cubicBezTo>
                    <a:pt x="630" y="594"/>
                    <a:pt x="630" y="483"/>
                    <a:pt x="612" y="390"/>
                  </a:cubicBezTo>
                  <a:cubicBezTo>
                    <a:pt x="575" y="297"/>
                    <a:pt x="537" y="167"/>
                    <a:pt x="482" y="112"/>
                  </a:cubicBezTo>
                  <a:cubicBezTo>
                    <a:pt x="445" y="38"/>
                    <a:pt x="407" y="0"/>
                    <a:pt x="407"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46"/>
            <p:cNvSpPr>
              <a:spLocks noChangeArrowheads="1"/>
            </p:cNvSpPr>
            <p:nvPr/>
          </p:nvSpPr>
          <p:spPr bwMode="auto">
            <a:xfrm>
              <a:off x="6357938" y="2732088"/>
              <a:ext cx="47625" cy="33337"/>
            </a:xfrm>
            <a:custGeom>
              <a:avLst/>
              <a:gdLst>
                <a:gd name="T0" fmla="*/ 38 w 131"/>
                <a:gd name="T1" fmla="*/ 18 h 93"/>
                <a:gd name="T2" fmla="*/ 38 w 131"/>
                <a:gd name="T3" fmla="*/ 18 h 93"/>
                <a:gd name="T4" fmla="*/ 19 w 131"/>
                <a:gd name="T5" fmla="*/ 36 h 93"/>
                <a:gd name="T6" fmla="*/ 93 w 131"/>
                <a:gd name="T7" fmla="*/ 74 h 93"/>
                <a:gd name="T8" fmla="*/ 38 w 131"/>
                <a:gd name="T9" fmla="*/ 18 h 93"/>
              </a:gdLst>
              <a:ahLst/>
              <a:cxnLst>
                <a:cxn ang="0">
                  <a:pos x="T0" y="T1"/>
                </a:cxn>
                <a:cxn ang="0">
                  <a:pos x="T2" y="T3"/>
                </a:cxn>
                <a:cxn ang="0">
                  <a:pos x="T4" y="T5"/>
                </a:cxn>
                <a:cxn ang="0">
                  <a:pos x="T6" y="T7"/>
                </a:cxn>
                <a:cxn ang="0">
                  <a:pos x="T8" y="T9"/>
                </a:cxn>
              </a:cxnLst>
              <a:rect l="0" t="0" r="r" b="b"/>
              <a:pathLst>
                <a:path w="131" h="93">
                  <a:moveTo>
                    <a:pt x="38" y="18"/>
                  </a:moveTo>
                  <a:lnTo>
                    <a:pt x="38" y="18"/>
                  </a:lnTo>
                  <a:cubicBezTo>
                    <a:pt x="38" y="0"/>
                    <a:pt x="0" y="18"/>
                    <a:pt x="19" y="36"/>
                  </a:cubicBezTo>
                  <a:cubicBezTo>
                    <a:pt x="56" y="55"/>
                    <a:pt x="74" y="92"/>
                    <a:pt x="93" y="74"/>
                  </a:cubicBezTo>
                  <a:cubicBezTo>
                    <a:pt x="112" y="55"/>
                    <a:pt x="130" y="74"/>
                    <a:pt x="38" y="18"/>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08" name="Freeform 47"/>
            <p:cNvSpPr>
              <a:spLocks noChangeArrowheads="1"/>
            </p:cNvSpPr>
            <p:nvPr/>
          </p:nvSpPr>
          <p:spPr bwMode="auto">
            <a:xfrm>
              <a:off x="6518275" y="2984500"/>
              <a:ext cx="153988" cy="201613"/>
            </a:xfrm>
            <a:custGeom>
              <a:avLst/>
              <a:gdLst>
                <a:gd name="T0" fmla="*/ 260 w 428"/>
                <a:gd name="T1" fmla="*/ 0 h 558"/>
                <a:gd name="T2" fmla="*/ 260 w 428"/>
                <a:gd name="T3" fmla="*/ 0 h 558"/>
                <a:gd name="T4" fmla="*/ 409 w 428"/>
                <a:gd name="T5" fmla="*/ 112 h 558"/>
                <a:gd name="T6" fmla="*/ 371 w 428"/>
                <a:gd name="T7" fmla="*/ 242 h 558"/>
                <a:gd name="T8" fmla="*/ 335 w 428"/>
                <a:gd name="T9" fmla="*/ 334 h 558"/>
                <a:gd name="T10" fmla="*/ 409 w 428"/>
                <a:gd name="T11" fmla="*/ 464 h 558"/>
                <a:gd name="T12" fmla="*/ 335 w 428"/>
                <a:gd name="T13" fmla="*/ 501 h 558"/>
                <a:gd name="T14" fmla="*/ 205 w 428"/>
                <a:gd name="T15" fmla="*/ 520 h 558"/>
                <a:gd name="T16" fmla="*/ 38 w 428"/>
                <a:gd name="T17" fmla="*/ 520 h 558"/>
                <a:gd name="T18" fmla="*/ 19 w 428"/>
                <a:gd name="T19" fmla="*/ 316 h 558"/>
                <a:gd name="T20" fmla="*/ 112 w 428"/>
                <a:gd name="T21" fmla="*/ 149 h 558"/>
                <a:gd name="T22" fmla="*/ 186 w 428"/>
                <a:gd name="T23" fmla="*/ 112 h 558"/>
                <a:gd name="T24" fmla="*/ 260 w 428"/>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558">
                  <a:moveTo>
                    <a:pt x="260" y="0"/>
                  </a:moveTo>
                  <a:lnTo>
                    <a:pt x="260" y="0"/>
                  </a:lnTo>
                  <a:cubicBezTo>
                    <a:pt x="260" y="0"/>
                    <a:pt x="409" y="19"/>
                    <a:pt x="409" y="112"/>
                  </a:cubicBezTo>
                  <a:cubicBezTo>
                    <a:pt x="427" y="186"/>
                    <a:pt x="409" y="204"/>
                    <a:pt x="371" y="242"/>
                  </a:cubicBezTo>
                  <a:cubicBezTo>
                    <a:pt x="335" y="279"/>
                    <a:pt x="316" y="279"/>
                    <a:pt x="335" y="334"/>
                  </a:cubicBezTo>
                  <a:cubicBezTo>
                    <a:pt x="371" y="390"/>
                    <a:pt x="409" y="464"/>
                    <a:pt x="409" y="464"/>
                  </a:cubicBezTo>
                  <a:cubicBezTo>
                    <a:pt x="409" y="464"/>
                    <a:pt x="371" y="483"/>
                    <a:pt x="335" y="501"/>
                  </a:cubicBezTo>
                  <a:cubicBezTo>
                    <a:pt x="279" y="520"/>
                    <a:pt x="260" y="520"/>
                    <a:pt x="205" y="520"/>
                  </a:cubicBezTo>
                  <a:cubicBezTo>
                    <a:pt x="167" y="539"/>
                    <a:pt x="56" y="557"/>
                    <a:pt x="38" y="520"/>
                  </a:cubicBezTo>
                  <a:cubicBezTo>
                    <a:pt x="38" y="483"/>
                    <a:pt x="0" y="390"/>
                    <a:pt x="19" y="316"/>
                  </a:cubicBezTo>
                  <a:cubicBezTo>
                    <a:pt x="38" y="260"/>
                    <a:pt x="112" y="149"/>
                    <a:pt x="112" y="149"/>
                  </a:cubicBezTo>
                  <a:cubicBezTo>
                    <a:pt x="112" y="149"/>
                    <a:pt x="167" y="130"/>
                    <a:pt x="186" y="112"/>
                  </a:cubicBezTo>
                  <a:cubicBezTo>
                    <a:pt x="223" y="93"/>
                    <a:pt x="260" y="19"/>
                    <a:pt x="26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48"/>
            <p:cNvSpPr>
              <a:spLocks noChangeArrowheads="1"/>
            </p:cNvSpPr>
            <p:nvPr/>
          </p:nvSpPr>
          <p:spPr bwMode="auto">
            <a:xfrm>
              <a:off x="6605588" y="5254625"/>
              <a:ext cx="708025" cy="1289050"/>
            </a:xfrm>
            <a:custGeom>
              <a:avLst/>
              <a:gdLst>
                <a:gd name="T0" fmla="*/ 1596 w 1968"/>
                <a:gd name="T1" fmla="*/ 75 h 3582"/>
                <a:gd name="T2" fmla="*/ 1596 w 1968"/>
                <a:gd name="T3" fmla="*/ 75 h 3582"/>
                <a:gd name="T4" fmla="*/ 1504 w 1968"/>
                <a:gd name="T5" fmla="*/ 186 h 3582"/>
                <a:gd name="T6" fmla="*/ 1466 w 1968"/>
                <a:gd name="T7" fmla="*/ 446 h 3582"/>
                <a:gd name="T8" fmla="*/ 1318 w 1968"/>
                <a:gd name="T9" fmla="*/ 465 h 3582"/>
                <a:gd name="T10" fmla="*/ 1262 w 1968"/>
                <a:gd name="T11" fmla="*/ 706 h 3582"/>
                <a:gd name="T12" fmla="*/ 1188 w 1968"/>
                <a:gd name="T13" fmla="*/ 650 h 3582"/>
                <a:gd name="T14" fmla="*/ 1133 w 1968"/>
                <a:gd name="T15" fmla="*/ 854 h 3582"/>
                <a:gd name="T16" fmla="*/ 1077 w 1968"/>
                <a:gd name="T17" fmla="*/ 836 h 3582"/>
                <a:gd name="T18" fmla="*/ 1039 w 1968"/>
                <a:gd name="T19" fmla="*/ 910 h 3582"/>
                <a:gd name="T20" fmla="*/ 743 w 1968"/>
                <a:gd name="T21" fmla="*/ 928 h 3582"/>
                <a:gd name="T22" fmla="*/ 502 w 1968"/>
                <a:gd name="T23" fmla="*/ 1077 h 3582"/>
                <a:gd name="T24" fmla="*/ 390 w 1968"/>
                <a:gd name="T25" fmla="*/ 1225 h 3582"/>
                <a:gd name="T26" fmla="*/ 297 w 1968"/>
                <a:gd name="T27" fmla="*/ 1652 h 3582"/>
                <a:gd name="T28" fmla="*/ 372 w 1968"/>
                <a:gd name="T29" fmla="*/ 2152 h 3582"/>
                <a:gd name="T30" fmla="*/ 56 w 1968"/>
                <a:gd name="T31" fmla="*/ 2486 h 3582"/>
                <a:gd name="T32" fmla="*/ 94 w 1968"/>
                <a:gd name="T33" fmla="*/ 3117 h 3582"/>
                <a:gd name="T34" fmla="*/ 186 w 1968"/>
                <a:gd name="T35" fmla="*/ 3284 h 3582"/>
                <a:gd name="T36" fmla="*/ 316 w 1968"/>
                <a:gd name="T37" fmla="*/ 3525 h 3582"/>
                <a:gd name="T38" fmla="*/ 594 w 1968"/>
                <a:gd name="T39" fmla="*/ 3525 h 3582"/>
                <a:gd name="T40" fmla="*/ 854 w 1968"/>
                <a:gd name="T41" fmla="*/ 3395 h 3582"/>
                <a:gd name="T42" fmla="*/ 1021 w 1968"/>
                <a:gd name="T43" fmla="*/ 2968 h 3582"/>
                <a:gd name="T44" fmla="*/ 1374 w 1968"/>
                <a:gd name="T45" fmla="*/ 2264 h 3582"/>
                <a:gd name="T46" fmla="*/ 1633 w 1968"/>
                <a:gd name="T47" fmla="*/ 1522 h 3582"/>
                <a:gd name="T48" fmla="*/ 1596 w 1968"/>
                <a:gd name="T49" fmla="*/ 1336 h 3582"/>
                <a:gd name="T50" fmla="*/ 1745 w 1968"/>
                <a:gd name="T51" fmla="*/ 1132 h 3582"/>
                <a:gd name="T52" fmla="*/ 1930 w 1968"/>
                <a:gd name="T53" fmla="*/ 1039 h 3582"/>
                <a:gd name="T54" fmla="*/ 1893 w 1968"/>
                <a:gd name="T55" fmla="*/ 761 h 3582"/>
                <a:gd name="T56" fmla="*/ 1819 w 1968"/>
                <a:gd name="T57" fmla="*/ 371 h 3582"/>
                <a:gd name="T58" fmla="*/ 1596 w 1968"/>
                <a:gd name="T59" fmla="*/ 75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3582">
                  <a:moveTo>
                    <a:pt x="1596" y="75"/>
                  </a:moveTo>
                  <a:lnTo>
                    <a:pt x="1596" y="75"/>
                  </a:lnTo>
                  <a:cubicBezTo>
                    <a:pt x="1596" y="75"/>
                    <a:pt x="1504" y="75"/>
                    <a:pt x="1504" y="186"/>
                  </a:cubicBezTo>
                  <a:cubicBezTo>
                    <a:pt x="1504" y="279"/>
                    <a:pt x="1522" y="390"/>
                    <a:pt x="1466" y="446"/>
                  </a:cubicBezTo>
                  <a:cubicBezTo>
                    <a:pt x="1410" y="483"/>
                    <a:pt x="1318" y="353"/>
                    <a:pt x="1318" y="465"/>
                  </a:cubicBezTo>
                  <a:cubicBezTo>
                    <a:pt x="1318" y="576"/>
                    <a:pt x="1299" y="706"/>
                    <a:pt x="1262" y="706"/>
                  </a:cubicBezTo>
                  <a:cubicBezTo>
                    <a:pt x="1225" y="706"/>
                    <a:pt x="1207" y="594"/>
                    <a:pt x="1188" y="650"/>
                  </a:cubicBezTo>
                  <a:cubicBezTo>
                    <a:pt x="1151" y="706"/>
                    <a:pt x="1133" y="854"/>
                    <a:pt x="1133" y="854"/>
                  </a:cubicBezTo>
                  <a:cubicBezTo>
                    <a:pt x="1077" y="836"/>
                    <a:pt x="1077" y="836"/>
                    <a:pt x="1077" y="836"/>
                  </a:cubicBezTo>
                  <a:cubicBezTo>
                    <a:pt x="1077" y="836"/>
                    <a:pt x="1095" y="891"/>
                    <a:pt x="1039" y="910"/>
                  </a:cubicBezTo>
                  <a:cubicBezTo>
                    <a:pt x="965" y="928"/>
                    <a:pt x="854" y="910"/>
                    <a:pt x="743" y="928"/>
                  </a:cubicBezTo>
                  <a:cubicBezTo>
                    <a:pt x="613" y="965"/>
                    <a:pt x="502" y="1077"/>
                    <a:pt x="502" y="1077"/>
                  </a:cubicBezTo>
                  <a:cubicBezTo>
                    <a:pt x="502" y="1077"/>
                    <a:pt x="409" y="1132"/>
                    <a:pt x="390" y="1225"/>
                  </a:cubicBezTo>
                  <a:cubicBezTo>
                    <a:pt x="372" y="1336"/>
                    <a:pt x="297" y="1466"/>
                    <a:pt x="297" y="1652"/>
                  </a:cubicBezTo>
                  <a:cubicBezTo>
                    <a:pt x="297" y="1837"/>
                    <a:pt x="446" y="2078"/>
                    <a:pt x="372" y="2152"/>
                  </a:cubicBezTo>
                  <a:cubicBezTo>
                    <a:pt x="279" y="2245"/>
                    <a:pt x="112" y="2301"/>
                    <a:pt x="56" y="2486"/>
                  </a:cubicBezTo>
                  <a:cubicBezTo>
                    <a:pt x="0" y="2691"/>
                    <a:pt x="38" y="3006"/>
                    <a:pt x="94" y="3117"/>
                  </a:cubicBezTo>
                  <a:cubicBezTo>
                    <a:pt x="149" y="3228"/>
                    <a:pt x="205" y="3228"/>
                    <a:pt x="186" y="3284"/>
                  </a:cubicBezTo>
                  <a:cubicBezTo>
                    <a:pt x="149" y="3340"/>
                    <a:pt x="168" y="3488"/>
                    <a:pt x="316" y="3525"/>
                  </a:cubicBezTo>
                  <a:cubicBezTo>
                    <a:pt x="465" y="3581"/>
                    <a:pt x="465" y="3525"/>
                    <a:pt x="594" y="3525"/>
                  </a:cubicBezTo>
                  <a:cubicBezTo>
                    <a:pt x="706" y="3525"/>
                    <a:pt x="780" y="3544"/>
                    <a:pt x="854" y="3395"/>
                  </a:cubicBezTo>
                  <a:cubicBezTo>
                    <a:pt x="928" y="3247"/>
                    <a:pt x="1003" y="3080"/>
                    <a:pt x="1021" y="2968"/>
                  </a:cubicBezTo>
                  <a:cubicBezTo>
                    <a:pt x="1039" y="2839"/>
                    <a:pt x="1299" y="2412"/>
                    <a:pt x="1374" y="2264"/>
                  </a:cubicBezTo>
                  <a:cubicBezTo>
                    <a:pt x="1448" y="2097"/>
                    <a:pt x="1633" y="1633"/>
                    <a:pt x="1633" y="1522"/>
                  </a:cubicBezTo>
                  <a:cubicBezTo>
                    <a:pt x="1633" y="1410"/>
                    <a:pt x="1596" y="1410"/>
                    <a:pt x="1596" y="1336"/>
                  </a:cubicBezTo>
                  <a:cubicBezTo>
                    <a:pt x="1615" y="1262"/>
                    <a:pt x="1689" y="1169"/>
                    <a:pt x="1745" y="1132"/>
                  </a:cubicBezTo>
                  <a:cubicBezTo>
                    <a:pt x="1819" y="1095"/>
                    <a:pt x="1875" y="1039"/>
                    <a:pt x="1930" y="1039"/>
                  </a:cubicBezTo>
                  <a:cubicBezTo>
                    <a:pt x="1967" y="1039"/>
                    <a:pt x="1893" y="854"/>
                    <a:pt x="1893" y="761"/>
                  </a:cubicBezTo>
                  <a:cubicBezTo>
                    <a:pt x="1893" y="668"/>
                    <a:pt x="1911" y="501"/>
                    <a:pt x="1819" y="371"/>
                  </a:cubicBezTo>
                  <a:cubicBezTo>
                    <a:pt x="1745" y="223"/>
                    <a:pt x="1745" y="0"/>
                    <a:pt x="1596" y="7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49"/>
            <p:cNvSpPr>
              <a:spLocks noChangeArrowheads="1"/>
            </p:cNvSpPr>
            <p:nvPr/>
          </p:nvSpPr>
          <p:spPr bwMode="auto">
            <a:xfrm>
              <a:off x="7392988" y="6143625"/>
              <a:ext cx="80962" cy="73025"/>
            </a:xfrm>
            <a:custGeom>
              <a:avLst/>
              <a:gdLst>
                <a:gd name="T0" fmla="*/ 37 w 223"/>
                <a:gd name="T1" fmla="*/ 55 h 205"/>
                <a:gd name="T2" fmla="*/ 37 w 223"/>
                <a:gd name="T3" fmla="*/ 55 h 205"/>
                <a:gd name="T4" fmla="*/ 74 w 223"/>
                <a:gd name="T5" fmla="*/ 185 h 205"/>
                <a:gd name="T6" fmla="*/ 148 w 223"/>
                <a:gd name="T7" fmla="*/ 55 h 205"/>
                <a:gd name="T8" fmla="*/ 37 w 223"/>
                <a:gd name="T9" fmla="*/ 55 h 205"/>
              </a:gdLst>
              <a:ahLst/>
              <a:cxnLst>
                <a:cxn ang="0">
                  <a:pos x="T0" y="T1"/>
                </a:cxn>
                <a:cxn ang="0">
                  <a:pos x="T2" y="T3"/>
                </a:cxn>
                <a:cxn ang="0">
                  <a:pos x="T4" y="T5"/>
                </a:cxn>
                <a:cxn ang="0">
                  <a:pos x="T6" y="T7"/>
                </a:cxn>
                <a:cxn ang="0">
                  <a:pos x="T8" y="T9"/>
                </a:cxn>
              </a:cxnLst>
              <a:rect l="0" t="0" r="r" b="b"/>
              <a:pathLst>
                <a:path w="223" h="205">
                  <a:moveTo>
                    <a:pt x="37" y="55"/>
                  </a:moveTo>
                  <a:lnTo>
                    <a:pt x="37" y="55"/>
                  </a:lnTo>
                  <a:cubicBezTo>
                    <a:pt x="37" y="55"/>
                    <a:pt x="0" y="204"/>
                    <a:pt x="74" y="185"/>
                  </a:cubicBezTo>
                  <a:cubicBezTo>
                    <a:pt x="130" y="167"/>
                    <a:pt x="222" y="93"/>
                    <a:pt x="148" y="55"/>
                  </a:cubicBezTo>
                  <a:cubicBezTo>
                    <a:pt x="74" y="18"/>
                    <a:pt x="37" y="0"/>
                    <a:pt x="37" y="5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50"/>
            <p:cNvSpPr>
              <a:spLocks noChangeArrowheads="1"/>
            </p:cNvSpPr>
            <p:nvPr/>
          </p:nvSpPr>
          <p:spPr bwMode="auto">
            <a:xfrm>
              <a:off x="7567613" y="6083300"/>
              <a:ext cx="80962" cy="66675"/>
            </a:xfrm>
            <a:custGeom>
              <a:avLst/>
              <a:gdLst>
                <a:gd name="T0" fmla="*/ 93 w 223"/>
                <a:gd name="T1" fmla="*/ 37 h 186"/>
                <a:gd name="T2" fmla="*/ 93 w 223"/>
                <a:gd name="T3" fmla="*/ 37 h 186"/>
                <a:gd name="T4" fmla="*/ 19 w 223"/>
                <a:gd name="T5" fmla="*/ 55 h 186"/>
                <a:gd name="T6" fmla="*/ 93 w 223"/>
                <a:gd name="T7" fmla="*/ 148 h 186"/>
                <a:gd name="T8" fmla="*/ 204 w 223"/>
                <a:gd name="T9" fmla="*/ 55 h 186"/>
                <a:gd name="T10" fmla="*/ 93 w 223"/>
                <a:gd name="T11" fmla="*/ 37 h 186"/>
              </a:gdLst>
              <a:ahLst/>
              <a:cxnLst>
                <a:cxn ang="0">
                  <a:pos x="T0" y="T1"/>
                </a:cxn>
                <a:cxn ang="0">
                  <a:pos x="T2" y="T3"/>
                </a:cxn>
                <a:cxn ang="0">
                  <a:pos x="T4" y="T5"/>
                </a:cxn>
                <a:cxn ang="0">
                  <a:pos x="T6" y="T7"/>
                </a:cxn>
                <a:cxn ang="0">
                  <a:pos x="T8" y="T9"/>
                </a:cxn>
                <a:cxn ang="0">
                  <a:pos x="T10" y="T11"/>
                </a:cxn>
              </a:cxnLst>
              <a:rect l="0" t="0" r="r" b="b"/>
              <a:pathLst>
                <a:path w="223" h="186">
                  <a:moveTo>
                    <a:pt x="93" y="37"/>
                  </a:moveTo>
                  <a:lnTo>
                    <a:pt x="93" y="37"/>
                  </a:lnTo>
                  <a:cubicBezTo>
                    <a:pt x="93" y="37"/>
                    <a:pt x="37" y="0"/>
                    <a:pt x="19" y="55"/>
                  </a:cubicBezTo>
                  <a:cubicBezTo>
                    <a:pt x="0" y="111"/>
                    <a:pt x="37" y="185"/>
                    <a:pt x="93" y="148"/>
                  </a:cubicBezTo>
                  <a:cubicBezTo>
                    <a:pt x="148" y="111"/>
                    <a:pt x="186" y="111"/>
                    <a:pt x="204" y="55"/>
                  </a:cubicBezTo>
                  <a:cubicBezTo>
                    <a:pt x="222" y="0"/>
                    <a:pt x="186" y="0"/>
                    <a:pt x="93"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2" name="Freeform 51"/>
            <p:cNvSpPr>
              <a:spLocks noChangeArrowheads="1"/>
            </p:cNvSpPr>
            <p:nvPr/>
          </p:nvSpPr>
          <p:spPr bwMode="auto">
            <a:xfrm>
              <a:off x="7586663" y="4579938"/>
              <a:ext cx="80962" cy="87312"/>
            </a:xfrm>
            <a:custGeom>
              <a:avLst/>
              <a:gdLst>
                <a:gd name="T0" fmla="*/ 37 w 223"/>
                <a:gd name="T1" fmla="*/ 37 h 242"/>
                <a:gd name="T2" fmla="*/ 37 w 223"/>
                <a:gd name="T3" fmla="*/ 37 h 242"/>
                <a:gd name="T4" fmla="*/ 18 w 223"/>
                <a:gd name="T5" fmla="*/ 148 h 242"/>
                <a:gd name="T6" fmla="*/ 92 w 223"/>
                <a:gd name="T7" fmla="*/ 241 h 242"/>
                <a:gd name="T8" fmla="*/ 185 w 223"/>
                <a:gd name="T9" fmla="*/ 148 h 242"/>
                <a:gd name="T10" fmla="*/ 37 w 223"/>
                <a:gd name="T11" fmla="*/ 37 h 242"/>
              </a:gdLst>
              <a:ahLst/>
              <a:cxnLst>
                <a:cxn ang="0">
                  <a:pos x="T0" y="T1"/>
                </a:cxn>
                <a:cxn ang="0">
                  <a:pos x="T2" y="T3"/>
                </a:cxn>
                <a:cxn ang="0">
                  <a:pos x="T4" y="T5"/>
                </a:cxn>
                <a:cxn ang="0">
                  <a:pos x="T6" y="T7"/>
                </a:cxn>
                <a:cxn ang="0">
                  <a:pos x="T8" y="T9"/>
                </a:cxn>
                <a:cxn ang="0">
                  <a:pos x="T10" y="T11"/>
                </a:cxn>
              </a:cxnLst>
              <a:rect l="0" t="0" r="r" b="b"/>
              <a:pathLst>
                <a:path w="223" h="242">
                  <a:moveTo>
                    <a:pt x="37" y="37"/>
                  </a:moveTo>
                  <a:lnTo>
                    <a:pt x="37" y="37"/>
                  </a:lnTo>
                  <a:cubicBezTo>
                    <a:pt x="0" y="56"/>
                    <a:pt x="18" y="148"/>
                    <a:pt x="18" y="148"/>
                  </a:cubicBezTo>
                  <a:cubicBezTo>
                    <a:pt x="18" y="148"/>
                    <a:pt x="0" y="241"/>
                    <a:pt x="92" y="241"/>
                  </a:cubicBezTo>
                  <a:cubicBezTo>
                    <a:pt x="166" y="241"/>
                    <a:pt x="222" y="186"/>
                    <a:pt x="185" y="148"/>
                  </a:cubicBezTo>
                  <a:cubicBezTo>
                    <a:pt x="148" y="112"/>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3" name="Freeform 52"/>
            <p:cNvSpPr>
              <a:spLocks noChangeArrowheads="1"/>
            </p:cNvSpPr>
            <p:nvPr/>
          </p:nvSpPr>
          <p:spPr bwMode="auto">
            <a:xfrm>
              <a:off x="949325" y="2905125"/>
              <a:ext cx="53975" cy="93663"/>
            </a:xfrm>
            <a:custGeom>
              <a:avLst/>
              <a:gdLst>
                <a:gd name="T0" fmla="*/ 36 w 149"/>
                <a:gd name="T1" fmla="*/ 19 h 261"/>
                <a:gd name="T2" fmla="*/ 36 w 149"/>
                <a:gd name="T3" fmla="*/ 19 h 261"/>
                <a:gd name="T4" fmla="*/ 0 w 149"/>
                <a:gd name="T5" fmla="*/ 148 h 261"/>
                <a:gd name="T6" fmla="*/ 111 w 149"/>
                <a:gd name="T7" fmla="*/ 204 h 261"/>
                <a:gd name="T8" fmla="*/ 74 w 149"/>
                <a:gd name="T9" fmla="*/ 93 h 261"/>
                <a:gd name="T10" fmla="*/ 36 w 149"/>
                <a:gd name="T11" fmla="*/ 19 h 261"/>
              </a:gdLst>
              <a:ahLst/>
              <a:cxnLst>
                <a:cxn ang="0">
                  <a:pos x="T0" y="T1"/>
                </a:cxn>
                <a:cxn ang="0">
                  <a:pos x="T2" y="T3"/>
                </a:cxn>
                <a:cxn ang="0">
                  <a:pos x="T4" y="T5"/>
                </a:cxn>
                <a:cxn ang="0">
                  <a:pos x="T6" y="T7"/>
                </a:cxn>
                <a:cxn ang="0">
                  <a:pos x="T8" y="T9"/>
                </a:cxn>
                <a:cxn ang="0">
                  <a:pos x="T10" y="T11"/>
                </a:cxn>
              </a:cxnLst>
              <a:rect l="0" t="0" r="r" b="b"/>
              <a:pathLst>
                <a:path w="149" h="261">
                  <a:moveTo>
                    <a:pt x="36" y="19"/>
                  </a:moveTo>
                  <a:lnTo>
                    <a:pt x="36" y="19"/>
                  </a:lnTo>
                  <a:cubicBezTo>
                    <a:pt x="36" y="19"/>
                    <a:pt x="0" y="111"/>
                    <a:pt x="0" y="148"/>
                  </a:cubicBezTo>
                  <a:cubicBezTo>
                    <a:pt x="0" y="185"/>
                    <a:pt x="74" y="260"/>
                    <a:pt x="111" y="204"/>
                  </a:cubicBezTo>
                  <a:cubicBezTo>
                    <a:pt x="148" y="130"/>
                    <a:pt x="74" y="93"/>
                    <a:pt x="74" y="93"/>
                  </a:cubicBezTo>
                  <a:cubicBezTo>
                    <a:pt x="74" y="93"/>
                    <a:pt x="74" y="0"/>
                    <a:pt x="36"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4" name="Freeform 53"/>
            <p:cNvSpPr>
              <a:spLocks noChangeArrowheads="1"/>
            </p:cNvSpPr>
            <p:nvPr/>
          </p:nvSpPr>
          <p:spPr bwMode="auto">
            <a:xfrm>
              <a:off x="1430338" y="1589088"/>
              <a:ext cx="87312" cy="41275"/>
            </a:xfrm>
            <a:custGeom>
              <a:avLst/>
              <a:gdLst>
                <a:gd name="T0" fmla="*/ 93 w 242"/>
                <a:gd name="T1" fmla="*/ 0 h 113"/>
                <a:gd name="T2" fmla="*/ 93 w 242"/>
                <a:gd name="T3" fmla="*/ 0 h 113"/>
                <a:gd name="T4" fmla="*/ 19 w 242"/>
                <a:gd name="T5" fmla="*/ 56 h 113"/>
                <a:gd name="T6" fmla="*/ 130 w 242"/>
                <a:gd name="T7" fmla="*/ 112 h 113"/>
                <a:gd name="T8" fmla="*/ 93 w 242"/>
                <a:gd name="T9" fmla="*/ 0 h 113"/>
              </a:gdLst>
              <a:ahLst/>
              <a:cxnLst>
                <a:cxn ang="0">
                  <a:pos x="T0" y="T1"/>
                </a:cxn>
                <a:cxn ang="0">
                  <a:pos x="T2" y="T3"/>
                </a:cxn>
                <a:cxn ang="0">
                  <a:pos x="T4" y="T5"/>
                </a:cxn>
                <a:cxn ang="0">
                  <a:pos x="T6" y="T7"/>
                </a:cxn>
                <a:cxn ang="0">
                  <a:pos x="T8" y="T9"/>
                </a:cxn>
              </a:cxnLst>
              <a:rect l="0" t="0" r="r" b="b"/>
              <a:pathLst>
                <a:path w="242" h="113">
                  <a:moveTo>
                    <a:pt x="93" y="0"/>
                  </a:moveTo>
                  <a:lnTo>
                    <a:pt x="93" y="0"/>
                  </a:lnTo>
                  <a:cubicBezTo>
                    <a:pt x="93" y="0"/>
                    <a:pt x="0" y="19"/>
                    <a:pt x="19" y="56"/>
                  </a:cubicBezTo>
                  <a:cubicBezTo>
                    <a:pt x="55" y="93"/>
                    <a:pt x="130" y="112"/>
                    <a:pt x="130" y="112"/>
                  </a:cubicBezTo>
                  <a:cubicBezTo>
                    <a:pt x="130" y="112"/>
                    <a:pt x="241" y="19"/>
                    <a:pt x="93"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5" name="Freeform 54"/>
            <p:cNvSpPr>
              <a:spLocks noChangeArrowheads="1"/>
            </p:cNvSpPr>
            <p:nvPr/>
          </p:nvSpPr>
          <p:spPr bwMode="auto">
            <a:xfrm>
              <a:off x="1357313" y="1555750"/>
              <a:ext cx="47625" cy="20638"/>
            </a:xfrm>
            <a:custGeom>
              <a:avLst/>
              <a:gdLst>
                <a:gd name="T0" fmla="*/ 0 w 131"/>
                <a:gd name="T1" fmla="*/ 0 h 56"/>
                <a:gd name="T2" fmla="*/ 0 w 131"/>
                <a:gd name="T3" fmla="*/ 0 h 56"/>
                <a:gd name="T4" fmla="*/ 18 w 131"/>
                <a:gd name="T5" fmla="*/ 55 h 56"/>
                <a:gd name="T6" fmla="*/ 0 w 131"/>
                <a:gd name="T7" fmla="*/ 0 h 56"/>
              </a:gdLst>
              <a:ahLst/>
              <a:cxnLst>
                <a:cxn ang="0">
                  <a:pos x="T0" y="T1"/>
                </a:cxn>
                <a:cxn ang="0">
                  <a:pos x="T2" y="T3"/>
                </a:cxn>
                <a:cxn ang="0">
                  <a:pos x="T4" y="T5"/>
                </a:cxn>
                <a:cxn ang="0">
                  <a:pos x="T6" y="T7"/>
                </a:cxn>
              </a:cxnLst>
              <a:rect l="0" t="0" r="r" b="b"/>
              <a:pathLst>
                <a:path w="131" h="56">
                  <a:moveTo>
                    <a:pt x="0" y="0"/>
                  </a:moveTo>
                  <a:lnTo>
                    <a:pt x="0" y="0"/>
                  </a:lnTo>
                  <a:cubicBezTo>
                    <a:pt x="18" y="55"/>
                    <a:pt x="18" y="55"/>
                    <a:pt x="18" y="55"/>
                  </a:cubicBezTo>
                  <a:cubicBezTo>
                    <a:pt x="18" y="55"/>
                    <a:pt x="130" y="0"/>
                    <a:pt x="0" y="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16" name="Freeform 55"/>
            <p:cNvSpPr>
              <a:spLocks noChangeArrowheads="1"/>
            </p:cNvSpPr>
            <p:nvPr/>
          </p:nvSpPr>
          <p:spPr bwMode="auto">
            <a:xfrm>
              <a:off x="1663700" y="1582738"/>
              <a:ext cx="53975" cy="66675"/>
            </a:xfrm>
            <a:custGeom>
              <a:avLst/>
              <a:gdLst>
                <a:gd name="T0" fmla="*/ 56 w 149"/>
                <a:gd name="T1" fmla="*/ 0 h 186"/>
                <a:gd name="T2" fmla="*/ 56 w 149"/>
                <a:gd name="T3" fmla="*/ 0 h 186"/>
                <a:gd name="T4" fmla="*/ 0 w 149"/>
                <a:gd name="T5" fmla="*/ 74 h 186"/>
                <a:gd name="T6" fmla="*/ 74 w 149"/>
                <a:gd name="T7" fmla="*/ 111 h 186"/>
                <a:gd name="T8" fmla="*/ 56 w 149"/>
                <a:gd name="T9" fmla="*/ 0 h 186"/>
              </a:gdLst>
              <a:ahLst/>
              <a:cxnLst>
                <a:cxn ang="0">
                  <a:pos x="T0" y="T1"/>
                </a:cxn>
                <a:cxn ang="0">
                  <a:pos x="T2" y="T3"/>
                </a:cxn>
                <a:cxn ang="0">
                  <a:pos x="T4" y="T5"/>
                </a:cxn>
                <a:cxn ang="0">
                  <a:pos x="T6" y="T7"/>
                </a:cxn>
                <a:cxn ang="0">
                  <a:pos x="T8" y="T9"/>
                </a:cxn>
              </a:cxnLst>
              <a:rect l="0" t="0" r="r" b="b"/>
              <a:pathLst>
                <a:path w="149" h="186">
                  <a:moveTo>
                    <a:pt x="56" y="0"/>
                  </a:moveTo>
                  <a:lnTo>
                    <a:pt x="56" y="0"/>
                  </a:lnTo>
                  <a:cubicBezTo>
                    <a:pt x="0" y="74"/>
                    <a:pt x="0" y="74"/>
                    <a:pt x="0" y="74"/>
                  </a:cubicBezTo>
                  <a:cubicBezTo>
                    <a:pt x="0" y="74"/>
                    <a:pt x="37" y="185"/>
                    <a:pt x="74" y="111"/>
                  </a:cubicBezTo>
                  <a:cubicBezTo>
                    <a:pt x="93" y="37"/>
                    <a:pt x="148" y="0"/>
                    <a:pt x="56"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7" name="Freeform 56"/>
            <p:cNvSpPr>
              <a:spLocks noChangeArrowheads="1"/>
            </p:cNvSpPr>
            <p:nvPr/>
          </p:nvSpPr>
          <p:spPr bwMode="auto">
            <a:xfrm>
              <a:off x="1717675" y="1509713"/>
              <a:ext cx="41275" cy="47625"/>
            </a:xfrm>
            <a:custGeom>
              <a:avLst/>
              <a:gdLst>
                <a:gd name="T0" fmla="*/ 0 w 113"/>
                <a:gd name="T1" fmla="*/ 0 h 131"/>
                <a:gd name="T2" fmla="*/ 0 w 113"/>
                <a:gd name="T3" fmla="*/ 0 h 131"/>
                <a:gd name="T4" fmla="*/ 19 w 113"/>
                <a:gd name="T5" fmla="*/ 130 h 131"/>
                <a:gd name="T6" fmla="*/ 0 w 113"/>
                <a:gd name="T7" fmla="*/ 0 h 131"/>
              </a:gdLst>
              <a:ahLst/>
              <a:cxnLst>
                <a:cxn ang="0">
                  <a:pos x="T0" y="T1"/>
                </a:cxn>
                <a:cxn ang="0">
                  <a:pos x="T2" y="T3"/>
                </a:cxn>
                <a:cxn ang="0">
                  <a:pos x="T4" y="T5"/>
                </a:cxn>
                <a:cxn ang="0">
                  <a:pos x="T6" y="T7"/>
                </a:cxn>
              </a:cxnLst>
              <a:rect l="0" t="0" r="r" b="b"/>
              <a:pathLst>
                <a:path w="113" h="131">
                  <a:moveTo>
                    <a:pt x="0" y="0"/>
                  </a:moveTo>
                  <a:lnTo>
                    <a:pt x="0" y="0"/>
                  </a:lnTo>
                  <a:cubicBezTo>
                    <a:pt x="19" y="130"/>
                    <a:pt x="19" y="130"/>
                    <a:pt x="19" y="130"/>
                  </a:cubicBezTo>
                  <a:cubicBezTo>
                    <a:pt x="19" y="130"/>
                    <a:pt x="112" y="0"/>
                    <a:pt x="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8" name="Freeform 57"/>
            <p:cNvSpPr>
              <a:spLocks noChangeArrowheads="1"/>
            </p:cNvSpPr>
            <p:nvPr/>
          </p:nvSpPr>
          <p:spPr bwMode="auto">
            <a:xfrm>
              <a:off x="1490663" y="1101725"/>
              <a:ext cx="39687" cy="66675"/>
            </a:xfrm>
            <a:custGeom>
              <a:avLst/>
              <a:gdLst>
                <a:gd name="T0" fmla="*/ 18 w 112"/>
                <a:gd name="T1" fmla="*/ 0 h 186"/>
                <a:gd name="T2" fmla="*/ 18 w 112"/>
                <a:gd name="T3" fmla="*/ 0 h 186"/>
                <a:gd name="T4" fmla="*/ 0 w 112"/>
                <a:gd name="T5" fmla="*/ 74 h 186"/>
                <a:gd name="T6" fmla="*/ 111 w 112"/>
                <a:gd name="T7" fmla="*/ 130 h 186"/>
                <a:gd name="T8" fmla="*/ 18 w 112"/>
                <a:gd name="T9" fmla="*/ 0 h 186"/>
              </a:gdLst>
              <a:ahLst/>
              <a:cxnLst>
                <a:cxn ang="0">
                  <a:pos x="T0" y="T1"/>
                </a:cxn>
                <a:cxn ang="0">
                  <a:pos x="T2" y="T3"/>
                </a:cxn>
                <a:cxn ang="0">
                  <a:pos x="T4" y="T5"/>
                </a:cxn>
                <a:cxn ang="0">
                  <a:pos x="T6" y="T7"/>
                </a:cxn>
                <a:cxn ang="0">
                  <a:pos x="T8" y="T9"/>
                </a:cxn>
              </a:cxnLst>
              <a:rect l="0" t="0" r="r" b="b"/>
              <a:pathLst>
                <a:path w="112" h="186">
                  <a:moveTo>
                    <a:pt x="18" y="0"/>
                  </a:moveTo>
                  <a:lnTo>
                    <a:pt x="18" y="0"/>
                  </a:lnTo>
                  <a:cubicBezTo>
                    <a:pt x="0" y="74"/>
                    <a:pt x="0" y="74"/>
                    <a:pt x="0" y="74"/>
                  </a:cubicBezTo>
                  <a:cubicBezTo>
                    <a:pt x="0" y="74"/>
                    <a:pt x="111" y="185"/>
                    <a:pt x="111" y="130"/>
                  </a:cubicBezTo>
                  <a:cubicBezTo>
                    <a:pt x="111" y="74"/>
                    <a:pt x="74" y="19"/>
                    <a:pt x="18"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9" name="Freeform 118"/>
            <p:cNvSpPr>
              <a:spLocks noChangeArrowheads="1"/>
            </p:cNvSpPr>
            <p:nvPr/>
          </p:nvSpPr>
          <p:spPr bwMode="auto">
            <a:xfrm>
              <a:off x="3440113" y="4127500"/>
              <a:ext cx="33337" cy="53975"/>
            </a:xfrm>
            <a:custGeom>
              <a:avLst/>
              <a:gdLst>
                <a:gd name="T0" fmla="*/ 37 w 93"/>
                <a:gd name="T1" fmla="*/ 37 h 148"/>
                <a:gd name="T2" fmla="*/ 37 w 93"/>
                <a:gd name="T3" fmla="*/ 37 h 148"/>
                <a:gd name="T4" fmla="*/ 0 w 93"/>
                <a:gd name="T5" fmla="*/ 129 h 148"/>
                <a:gd name="T6" fmla="*/ 92 w 93"/>
                <a:gd name="T7" fmla="*/ 110 h 148"/>
                <a:gd name="T8" fmla="*/ 37 w 93"/>
                <a:gd name="T9" fmla="*/ 37 h 148"/>
              </a:gdLst>
              <a:ahLst/>
              <a:cxnLst>
                <a:cxn ang="0">
                  <a:pos x="T0" y="T1"/>
                </a:cxn>
                <a:cxn ang="0">
                  <a:pos x="T2" y="T3"/>
                </a:cxn>
                <a:cxn ang="0">
                  <a:pos x="T4" y="T5"/>
                </a:cxn>
                <a:cxn ang="0">
                  <a:pos x="T6" y="T7"/>
                </a:cxn>
                <a:cxn ang="0">
                  <a:pos x="T8" y="T9"/>
                </a:cxn>
              </a:cxnLst>
              <a:rect l="0" t="0" r="r" b="b"/>
              <a:pathLst>
                <a:path w="93" h="148">
                  <a:moveTo>
                    <a:pt x="37" y="37"/>
                  </a:moveTo>
                  <a:lnTo>
                    <a:pt x="37" y="37"/>
                  </a:lnTo>
                  <a:cubicBezTo>
                    <a:pt x="37" y="37"/>
                    <a:pt x="0" y="91"/>
                    <a:pt x="0" y="129"/>
                  </a:cubicBezTo>
                  <a:cubicBezTo>
                    <a:pt x="18" y="147"/>
                    <a:pt x="92" y="147"/>
                    <a:pt x="92" y="110"/>
                  </a:cubicBezTo>
                  <a:cubicBezTo>
                    <a:pt x="92" y="91"/>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119"/>
            <p:cNvSpPr>
              <a:spLocks noChangeArrowheads="1"/>
            </p:cNvSpPr>
            <p:nvPr/>
          </p:nvSpPr>
          <p:spPr bwMode="auto">
            <a:xfrm>
              <a:off x="3506788" y="4025900"/>
              <a:ext cx="41275" cy="41275"/>
            </a:xfrm>
            <a:custGeom>
              <a:avLst/>
              <a:gdLst>
                <a:gd name="T0" fmla="*/ 19 w 113"/>
                <a:gd name="T1" fmla="*/ 56 h 113"/>
                <a:gd name="T2" fmla="*/ 19 w 113"/>
                <a:gd name="T3" fmla="*/ 56 h 113"/>
                <a:gd name="T4" fmla="*/ 19 w 113"/>
                <a:gd name="T5" fmla="*/ 112 h 113"/>
                <a:gd name="T6" fmla="*/ 93 w 113"/>
                <a:gd name="T7" fmla="*/ 74 h 113"/>
                <a:gd name="T8" fmla="*/ 19 w 113"/>
                <a:gd name="T9" fmla="*/ 56 h 113"/>
              </a:gdLst>
              <a:ahLst/>
              <a:cxnLst>
                <a:cxn ang="0">
                  <a:pos x="T0" y="T1"/>
                </a:cxn>
                <a:cxn ang="0">
                  <a:pos x="T2" y="T3"/>
                </a:cxn>
                <a:cxn ang="0">
                  <a:pos x="T4" y="T5"/>
                </a:cxn>
                <a:cxn ang="0">
                  <a:pos x="T6" y="T7"/>
                </a:cxn>
                <a:cxn ang="0">
                  <a:pos x="T8" y="T9"/>
                </a:cxn>
              </a:cxnLst>
              <a:rect l="0" t="0" r="r" b="b"/>
              <a:pathLst>
                <a:path w="113" h="113">
                  <a:moveTo>
                    <a:pt x="19" y="56"/>
                  </a:moveTo>
                  <a:lnTo>
                    <a:pt x="19" y="56"/>
                  </a:lnTo>
                  <a:cubicBezTo>
                    <a:pt x="19" y="56"/>
                    <a:pt x="0" y="112"/>
                    <a:pt x="19" y="112"/>
                  </a:cubicBezTo>
                  <a:cubicBezTo>
                    <a:pt x="37" y="112"/>
                    <a:pt x="93" y="74"/>
                    <a:pt x="93" y="74"/>
                  </a:cubicBezTo>
                  <a:cubicBezTo>
                    <a:pt x="93" y="74"/>
                    <a:pt x="112" y="0"/>
                    <a:pt x="19"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120"/>
            <p:cNvSpPr>
              <a:spLocks noChangeArrowheads="1"/>
            </p:cNvSpPr>
            <p:nvPr/>
          </p:nvSpPr>
          <p:spPr bwMode="auto">
            <a:xfrm>
              <a:off x="3627438" y="3825875"/>
              <a:ext cx="66675" cy="73025"/>
            </a:xfrm>
            <a:custGeom>
              <a:avLst/>
              <a:gdLst>
                <a:gd name="T0" fmla="*/ 37 w 186"/>
                <a:gd name="T1" fmla="*/ 92 h 205"/>
                <a:gd name="T2" fmla="*/ 37 w 186"/>
                <a:gd name="T3" fmla="*/ 92 h 205"/>
                <a:gd name="T4" fmla="*/ 19 w 186"/>
                <a:gd name="T5" fmla="*/ 130 h 205"/>
                <a:gd name="T6" fmla="*/ 37 w 186"/>
                <a:gd name="T7" fmla="*/ 204 h 205"/>
                <a:gd name="T8" fmla="*/ 130 w 186"/>
                <a:gd name="T9" fmla="*/ 167 h 205"/>
                <a:gd name="T10" fmla="*/ 149 w 186"/>
                <a:gd name="T11" fmla="*/ 56 h 205"/>
                <a:gd name="T12" fmla="*/ 37 w 186"/>
                <a:gd name="T13" fmla="*/ 92 h 205"/>
              </a:gdLst>
              <a:ahLst/>
              <a:cxnLst>
                <a:cxn ang="0">
                  <a:pos x="T0" y="T1"/>
                </a:cxn>
                <a:cxn ang="0">
                  <a:pos x="T2" y="T3"/>
                </a:cxn>
                <a:cxn ang="0">
                  <a:pos x="T4" y="T5"/>
                </a:cxn>
                <a:cxn ang="0">
                  <a:pos x="T6" y="T7"/>
                </a:cxn>
                <a:cxn ang="0">
                  <a:pos x="T8" y="T9"/>
                </a:cxn>
                <a:cxn ang="0">
                  <a:pos x="T10" y="T11"/>
                </a:cxn>
                <a:cxn ang="0">
                  <a:pos x="T12" y="T13"/>
                </a:cxn>
              </a:cxnLst>
              <a:rect l="0" t="0" r="r" b="b"/>
              <a:pathLst>
                <a:path w="186" h="205">
                  <a:moveTo>
                    <a:pt x="37" y="92"/>
                  </a:moveTo>
                  <a:lnTo>
                    <a:pt x="37" y="92"/>
                  </a:lnTo>
                  <a:cubicBezTo>
                    <a:pt x="19" y="130"/>
                    <a:pt x="19" y="130"/>
                    <a:pt x="19" y="130"/>
                  </a:cubicBezTo>
                  <a:cubicBezTo>
                    <a:pt x="19" y="130"/>
                    <a:pt x="0" y="185"/>
                    <a:pt x="37" y="204"/>
                  </a:cubicBezTo>
                  <a:cubicBezTo>
                    <a:pt x="74" y="204"/>
                    <a:pt x="74" y="185"/>
                    <a:pt x="130" y="167"/>
                  </a:cubicBezTo>
                  <a:cubicBezTo>
                    <a:pt x="167" y="130"/>
                    <a:pt x="185" y="74"/>
                    <a:pt x="149" y="56"/>
                  </a:cubicBezTo>
                  <a:cubicBezTo>
                    <a:pt x="130" y="37"/>
                    <a:pt x="56" y="0"/>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21"/>
            <p:cNvSpPr>
              <a:spLocks noChangeArrowheads="1"/>
            </p:cNvSpPr>
            <p:nvPr/>
          </p:nvSpPr>
          <p:spPr bwMode="auto">
            <a:xfrm>
              <a:off x="6130925" y="3625850"/>
              <a:ext cx="26988" cy="53975"/>
            </a:xfrm>
            <a:custGeom>
              <a:avLst/>
              <a:gdLst>
                <a:gd name="T0" fmla="*/ 55 w 75"/>
                <a:gd name="T1" fmla="*/ 19 h 149"/>
                <a:gd name="T2" fmla="*/ 55 w 75"/>
                <a:gd name="T3" fmla="*/ 19 h 149"/>
                <a:gd name="T4" fmla="*/ 0 w 75"/>
                <a:gd name="T5" fmla="*/ 112 h 149"/>
                <a:gd name="T6" fmla="*/ 37 w 75"/>
                <a:gd name="T7" fmla="*/ 112 h 149"/>
                <a:gd name="T8" fmla="*/ 55 w 75"/>
                <a:gd name="T9" fmla="*/ 19 h 149"/>
              </a:gdLst>
              <a:ahLst/>
              <a:cxnLst>
                <a:cxn ang="0">
                  <a:pos x="T0" y="T1"/>
                </a:cxn>
                <a:cxn ang="0">
                  <a:pos x="T2" y="T3"/>
                </a:cxn>
                <a:cxn ang="0">
                  <a:pos x="T4" y="T5"/>
                </a:cxn>
                <a:cxn ang="0">
                  <a:pos x="T6" y="T7"/>
                </a:cxn>
                <a:cxn ang="0">
                  <a:pos x="T8" y="T9"/>
                </a:cxn>
              </a:cxnLst>
              <a:rect l="0" t="0" r="r" b="b"/>
              <a:pathLst>
                <a:path w="75" h="149">
                  <a:moveTo>
                    <a:pt x="55" y="19"/>
                  </a:moveTo>
                  <a:lnTo>
                    <a:pt x="55" y="19"/>
                  </a:lnTo>
                  <a:cubicBezTo>
                    <a:pt x="37" y="37"/>
                    <a:pt x="0" y="74"/>
                    <a:pt x="0" y="112"/>
                  </a:cubicBezTo>
                  <a:cubicBezTo>
                    <a:pt x="0" y="148"/>
                    <a:pt x="18" y="148"/>
                    <a:pt x="37" y="112"/>
                  </a:cubicBezTo>
                  <a:cubicBezTo>
                    <a:pt x="55" y="74"/>
                    <a:pt x="74" y="0"/>
                    <a:pt x="55"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22"/>
            <p:cNvSpPr>
              <a:spLocks noChangeArrowheads="1"/>
            </p:cNvSpPr>
            <p:nvPr/>
          </p:nvSpPr>
          <p:spPr bwMode="auto">
            <a:xfrm>
              <a:off x="6172200" y="3538538"/>
              <a:ext cx="53975" cy="60325"/>
            </a:xfrm>
            <a:custGeom>
              <a:avLst/>
              <a:gdLst>
                <a:gd name="T0" fmla="*/ 92 w 149"/>
                <a:gd name="T1" fmla="*/ 37 h 168"/>
                <a:gd name="T2" fmla="*/ 92 w 149"/>
                <a:gd name="T3" fmla="*/ 37 h 168"/>
                <a:gd name="T4" fmla="*/ 18 w 149"/>
                <a:gd name="T5" fmla="*/ 148 h 168"/>
                <a:gd name="T6" fmla="*/ 92 w 149"/>
                <a:gd name="T7" fmla="*/ 112 h 168"/>
                <a:gd name="T8" fmla="*/ 92 w 149"/>
                <a:gd name="T9" fmla="*/ 37 h 168"/>
              </a:gdLst>
              <a:ahLst/>
              <a:cxnLst>
                <a:cxn ang="0">
                  <a:pos x="T0" y="T1"/>
                </a:cxn>
                <a:cxn ang="0">
                  <a:pos x="T2" y="T3"/>
                </a:cxn>
                <a:cxn ang="0">
                  <a:pos x="T4" y="T5"/>
                </a:cxn>
                <a:cxn ang="0">
                  <a:pos x="T6" y="T7"/>
                </a:cxn>
                <a:cxn ang="0">
                  <a:pos x="T8" y="T9"/>
                </a:cxn>
              </a:cxnLst>
              <a:rect l="0" t="0" r="r" b="b"/>
              <a:pathLst>
                <a:path w="149" h="168">
                  <a:moveTo>
                    <a:pt x="92" y="37"/>
                  </a:moveTo>
                  <a:lnTo>
                    <a:pt x="92" y="37"/>
                  </a:lnTo>
                  <a:cubicBezTo>
                    <a:pt x="74" y="37"/>
                    <a:pt x="0" y="130"/>
                    <a:pt x="18" y="148"/>
                  </a:cubicBezTo>
                  <a:cubicBezTo>
                    <a:pt x="37" y="167"/>
                    <a:pt x="74" y="130"/>
                    <a:pt x="92" y="112"/>
                  </a:cubicBezTo>
                  <a:cubicBezTo>
                    <a:pt x="111" y="93"/>
                    <a:pt x="148" y="0"/>
                    <a:pt x="92"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95"/>
            <p:cNvSpPr>
              <a:spLocks noChangeArrowheads="1"/>
            </p:cNvSpPr>
            <p:nvPr/>
          </p:nvSpPr>
          <p:spPr bwMode="auto">
            <a:xfrm>
              <a:off x="6692900" y="5195888"/>
              <a:ext cx="33338" cy="53975"/>
            </a:xfrm>
            <a:custGeom>
              <a:avLst/>
              <a:gdLst>
                <a:gd name="T0" fmla="*/ 37 w 94"/>
                <a:gd name="T1" fmla="*/ 18 h 149"/>
                <a:gd name="T2" fmla="*/ 37 w 94"/>
                <a:gd name="T3" fmla="*/ 18 h 149"/>
                <a:gd name="T4" fmla="*/ 18 w 94"/>
                <a:gd name="T5" fmla="*/ 111 h 149"/>
                <a:gd name="T6" fmla="*/ 93 w 94"/>
                <a:gd name="T7" fmla="*/ 148 h 149"/>
                <a:gd name="T8" fmla="*/ 37 w 94"/>
                <a:gd name="T9" fmla="*/ 18 h 149"/>
              </a:gdLst>
              <a:ahLst/>
              <a:cxnLst>
                <a:cxn ang="0">
                  <a:pos x="T0" y="T1"/>
                </a:cxn>
                <a:cxn ang="0">
                  <a:pos x="T2" y="T3"/>
                </a:cxn>
                <a:cxn ang="0">
                  <a:pos x="T4" y="T5"/>
                </a:cxn>
                <a:cxn ang="0">
                  <a:pos x="T6" y="T7"/>
                </a:cxn>
                <a:cxn ang="0">
                  <a:pos x="T8" y="T9"/>
                </a:cxn>
              </a:cxnLst>
              <a:rect l="0" t="0" r="r" b="b"/>
              <a:pathLst>
                <a:path w="94" h="149">
                  <a:moveTo>
                    <a:pt x="37" y="18"/>
                  </a:moveTo>
                  <a:lnTo>
                    <a:pt x="37" y="18"/>
                  </a:lnTo>
                  <a:cubicBezTo>
                    <a:pt x="37" y="18"/>
                    <a:pt x="0" y="92"/>
                    <a:pt x="18" y="111"/>
                  </a:cubicBezTo>
                  <a:cubicBezTo>
                    <a:pt x="37" y="111"/>
                    <a:pt x="93" y="148"/>
                    <a:pt x="93" y="148"/>
                  </a:cubicBezTo>
                  <a:cubicBezTo>
                    <a:pt x="93" y="148"/>
                    <a:pt x="74" y="0"/>
                    <a:pt x="3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96"/>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 name="T8" fmla="*/ 111 w 112"/>
                <a:gd name="T9" fmla="*/ 112 h 131"/>
              </a:gdLst>
              <a:ahLst/>
              <a:cxnLst>
                <a:cxn ang="0">
                  <a:pos x="T0" y="T1"/>
                </a:cxn>
                <a:cxn ang="0">
                  <a:pos x="T2" y="T3"/>
                </a:cxn>
                <a:cxn ang="0">
                  <a:pos x="T4" y="T5"/>
                </a:cxn>
                <a:cxn ang="0">
                  <a:pos x="T6" y="T7"/>
                </a:cxn>
                <a:cxn ang="0">
                  <a:pos x="T8" y="T9"/>
                </a:cxn>
              </a:cxnLst>
              <a:rect l="0" t="0" r="r" b="b"/>
              <a:pathLst>
                <a:path w="112" h="131">
                  <a:moveTo>
                    <a:pt x="111" y="112"/>
                  </a:moveTo>
                  <a:lnTo>
                    <a:pt x="111" y="112"/>
                  </a:lnTo>
                  <a:cubicBezTo>
                    <a:pt x="111" y="112"/>
                    <a:pt x="19" y="0"/>
                    <a:pt x="0" y="38"/>
                  </a:cubicBezTo>
                  <a:cubicBezTo>
                    <a:pt x="0" y="38"/>
                    <a:pt x="0" y="130"/>
                    <a:pt x="19" y="112"/>
                  </a:cubicBezTo>
                  <a:lnTo>
                    <a:pt x="111" y="112"/>
                  </a:ln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97"/>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Lst>
              <a:ahLst/>
              <a:cxnLst>
                <a:cxn ang="0">
                  <a:pos x="T0" y="T1"/>
                </a:cxn>
                <a:cxn ang="0">
                  <a:pos x="T2" y="T3"/>
                </a:cxn>
                <a:cxn ang="0">
                  <a:pos x="T4" y="T5"/>
                </a:cxn>
                <a:cxn ang="0">
                  <a:pos x="T6" y="T7"/>
                </a:cxn>
              </a:cxnLst>
              <a:rect l="0" t="0" r="r" b="b"/>
              <a:pathLst>
                <a:path w="112" h="131">
                  <a:moveTo>
                    <a:pt x="111" y="112"/>
                  </a:moveTo>
                  <a:lnTo>
                    <a:pt x="111" y="112"/>
                  </a:lnTo>
                  <a:cubicBezTo>
                    <a:pt x="111" y="112"/>
                    <a:pt x="19" y="0"/>
                    <a:pt x="0" y="38"/>
                  </a:cubicBezTo>
                  <a:cubicBezTo>
                    <a:pt x="0" y="38"/>
                    <a:pt x="0" y="130"/>
                    <a:pt x="19" y="112"/>
                  </a:cubicBezTo>
                </a:path>
              </a:pathLst>
            </a:custGeom>
            <a:grpFill/>
            <a:ln w="6350" cap="flat">
              <a:solidFill>
                <a:schemeClr val="bg1"/>
              </a:solidFill>
              <a:round/>
              <a:headEnd/>
              <a:tailEnd/>
            </a:ln>
            <a:effectLst/>
            <a:extLst>
              <a:ext uri="{AF507438-7753-43e0-B8FC-AC1667EBCBE1}"/>
            </a:extLst>
          </p:spPr>
          <p:txBody>
            <a:bodyPr/>
            <a:lstStyle/>
            <a:p>
              <a:pPr defTabSz="1828272">
                <a:defRPr/>
              </a:pPr>
              <a:endParaRPr lang="en-US"/>
            </a:p>
          </p:txBody>
        </p:sp>
      </p:grpSp>
      <p:sp>
        <p:nvSpPr>
          <p:cNvPr id="129"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African</a:t>
            </a:r>
          </a:p>
          <a:p>
            <a:r>
              <a:rPr lang="en-US" dirty="0">
                <a:latin typeface="+mj-lt"/>
              </a:rPr>
              <a:t>map</a:t>
            </a:r>
          </a:p>
        </p:txBody>
      </p:sp>
      <p:sp>
        <p:nvSpPr>
          <p:cNvPr id="130" name="TextBox 129"/>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31" name="TextBox 130"/>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2089423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Группа 6"/>
          <p:cNvGrpSpPr/>
          <p:nvPr/>
        </p:nvGrpSpPr>
        <p:grpSpPr>
          <a:xfrm>
            <a:off x="5372260" y="845632"/>
            <a:ext cx="5567087" cy="5661390"/>
            <a:chOff x="1618558" y="980768"/>
            <a:chExt cx="4948326" cy="5032148"/>
          </a:xfrm>
          <a:solidFill>
            <a:schemeClr val="bg2">
              <a:lumMod val="90000"/>
            </a:schemeClr>
          </a:solidFill>
        </p:grpSpPr>
        <p:sp>
          <p:nvSpPr>
            <p:cNvPr id="128" name="Freeform 18"/>
            <p:cNvSpPr>
              <a:spLocks noChangeArrowheads="1"/>
            </p:cNvSpPr>
            <p:nvPr/>
          </p:nvSpPr>
          <p:spPr bwMode="auto">
            <a:xfrm>
              <a:off x="5095188" y="2891204"/>
              <a:ext cx="1114348" cy="1280303"/>
            </a:xfrm>
            <a:custGeom>
              <a:avLst/>
              <a:gdLst>
                <a:gd name="T0" fmla="*/ 4327 w 4414"/>
                <a:gd name="T1" fmla="*/ 1702 h 5072"/>
                <a:gd name="T2" fmla="*/ 4070 w 4414"/>
                <a:gd name="T3" fmla="*/ 2078 h 5072"/>
                <a:gd name="T4" fmla="*/ 3760 w 4414"/>
                <a:gd name="T5" fmla="*/ 2328 h 5072"/>
                <a:gd name="T6" fmla="*/ 3766 w 4414"/>
                <a:gd name="T7" fmla="*/ 2177 h 5072"/>
                <a:gd name="T8" fmla="*/ 3628 w 4414"/>
                <a:gd name="T9" fmla="*/ 2164 h 5072"/>
                <a:gd name="T10" fmla="*/ 3542 w 4414"/>
                <a:gd name="T11" fmla="*/ 2420 h 5072"/>
                <a:gd name="T12" fmla="*/ 3417 w 4414"/>
                <a:gd name="T13" fmla="*/ 2743 h 5072"/>
                <a:gd name="T14" fmla="*/ 3502 w 4414"/>
                <a:gd name="T15" fmla="*/ 2862 h 5072"/>
                <a:gd name="T16" fmla="*/ 3450 w 4414"/>
                <a:gd name="T17" fmla="*/ 3218 h 5072"/>
                <a:gd name="T18" fmla="*/ 3403 w 4414"/>
                <a:gd name="T19" fmla="*/ 3811 h 5072"/>
                <a:gd name="T20" fmla="*/ 3291 w 4414"/>
                <a:gd name="T21" fmla="*/ 4201 h 5072"/>
                <a:gd name="T22" fmla="*/ 3192 w 4414"/>
                <a:gd name="T23" fmla="*/ 4544 h 5072"/>
                <a:gd name="T24" fmla="*/ 3159 w 4414"/>
                <a:gd name="T25" fmla="*/ 4834 h 5072"/>
                <a:gd name="T26" fmla="*/ 2902 w 4414"/>
                <a:gd name="T27" fmla="*/ 5071 h 5072"/>
                <a:gd name="T28" fmla="*/ 2678 w 4414"/>
                <a:gd name="T29" fmla="*/ 4966 h 5072"/>
                <a:gd name="T30" fmla="*/ 2638 w 4414"/>
                <a:gd name="T31" fmla="*/ 4840 h 5072"/>
                <a:gd name="T32" fmla="*/ 2757 w 4414"/>
                <a:gd name="T33" fmla="*/ 4484 h 5072"/>
                <a:gd name="T34" fmla="*/ 2784 w 4414"/>
                <a:gd name="T35" fmla="*/ 3798 h 5072"/>
                <a:gd name="T36" fmla="*/ 2454 w 4414"/>
                <a:gd name="T37" fmla="*/ 3666 h 5072"/>
                <a:gd name="T38" fmla="*/ 2282 w 4414"/>
                <a:gd name="T39" fmla="*/ 3580 h 5072"/>
                <a:gd name="T40" fmla="*/ 1913 w 4414"/>
                <a:gd name="T41" fmla="*/ 3343 h 5072"/>
                <a:gd name="T42" fmla="*/ 1741 w 4414"/>
                <a:gd name="T43" fmla="*/ 3191 h 5072"/>
                <a:gd name="T44" fmla="*/ 1280 w 4414"/>
                <a:gd name="T45" fmla="*/ 3033 h 5072"/>
                <a:gd name="T46" fmla="*/ 1134 w 4414"/>
                <a:gd name="T47" fmla="*/ 2835 h 5072"/>
                <a:gd name="T48" fmla="*/ 1049 w 4414"/>
                <a:gd name="T49" fmla="*/ 2717 h 5072"/>
                <a:gd name="T50" fmla="*/ 825 w 4414"/>
                <a:gd name="T51" fmla="*/ 2736 h 5072"/>
                <a:gd name="T52" fmla="*/ 482 w 4414"/>
                <a:gd name="T53" fmla="*/ 2947 h 5072"/>
                <a:gd name="T54" fmla="*/ 0 w 4414"/>
                <a:gd name="T55" fmla="*/ 2974 h 5072"/>
                <a:gd name="T56" fmla="*/ 7 w 4414"/>
                <a:gd name="T57" fmla="*/ 2453 h 5072"/>
                <a:gd name="T58" fmla="*/ 73 w 4414"/>
                <a:gd name="T59" fmla="*/ 2038 h 5072"/>
                <a:gd name="T60" fmla="*/ 99 w 4414"/>
                <a:gd name="T61" fmla="*/ 1840 h 5072"/>
                <a:gd name="T62" fmla="*/ 132 w 4414"/>
                <a:gd name="T63" fmla="*/ 1451 h 5072"/>
                <a:gd name="T64" fmla="*/ 86 w 4414"/>
                <a:gd name="T65" fmla="*/ 1194 h 5072"/>
                <a:gd name="T66" fmla="*/ 198 w 4414"/>
                <a:gd name="T67" fmla="*/ 877 h 5072"/>
                <a:gd name="T68" fmla="*/ 383 w 4414"/>
                <a:gd name="T69" fmla="*/ 594 h 5072"/>
                <a:gd name="T70" fmla="*/ 455 w 4414"/>
                <a:gd name="T71" fmla="*/ 620 h 5072"/>
                <a:gd name="T72" fmla="*/ 983 w 4414"/>
                <a:gd name="T73" fmla="*/ 818 h 5072"/>
                <a:gd name="T74" fmla="*/ 1372 w 4414"/>
                <a:gd name="T75" fmla="*/ 462 h 5072"/>
                <a:gd name="T76" fmla="*/ 1365 w 4414"/>
                <a:gd name="T77" fmla="*/ 198 h 5072"/>
                <a:gd name="T78" fmla="*/ 1695 w 4414"/>
                <a:gd name="T79" fmla="*/ 264 h 5072"/>
                <a:gd name="T80" fmla="*/ 2137 w 4414"/>
                <a:gd name="T81" fmla="*/ 264 h 5072"/>
                <a:gd name="T82" fmla="*/ 2467 w 4414"/>
                <a:gd name="T83" fmla="*/ 145 h 5072"/>
                <a:gd name="T84" fmla="*/ 2638 w 4414"/>
                <a:gd name="T85" fmla="*/ 0 h 5072"/>
                <a:gd name="T86" fmla="*/ 2790 w 4414"/>
                <a:gd name="T87" fmla="*/ 244 h 5072"/>
                <a:gd name="T88" fmla="*/ 2962 w 4414"/>
                <a:gd name="T89" fmla="*/ 429 h 5072"/>
                <a:gd name="T90" fmla="*/ 3153 w 4414"/>
                <a:gd name="T91" fmla="*/ 310 h 5072"/>
                <a:gd name="T92" fmla="*/ 3529 w 4414"/>
                <a:gd name="T93" fmla="*/ 46 h 5072"/>
                <a:gd name="T94" fmla="*/ 4096 w 4414"/>
                <a:gd name="T95" fmla="*/ 370 h 5072"/>
                <a:gd name="T96" fmla="*/ 4182 w 4414"/>
                <a:gd name="T97" fmla="*/ 581 h 5072"/>
                <a:gd name="T98" fmla="*/ 4261 w 4414"/>
                <a:gd name="T99" fmla="*/ 930 h 5072"/>
                <a:gd name="T100" fmla="*/ 4096 w 4414"/>
                <a:gd name="T101" fmla="*/ 1451 h 5072"/>
                <a:gd name="T102" fmla="*/ 4261 w 4414"/>
                <a:gd name="T103" fmla="*/ 1596 h 5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4" h="5072">
                  <a:moveTo>
                    <a:pt x="4413" y="1603"/>
                  </a:moveTo>
                  <a:lnTo>
                    <a:pt x="4413" y="1603"/>
                  </a:lnTo>
                  <a:cubicBezTo>
                    <a:pt x="4386" y="1629"/>
                    <a:pt x="4360" y="1662"/>
                    <a:pt x="4327" y="1702"/>
                  </a:cubicBezTo>
                  <a:cubicBezTo>
                    <a:pt x="4274" y="1774"/>
                    <a:pt x="4287" y="1840"/>
                    <a:pt x="4248" y="1926"/>
                  </a:cubicBezTo>
                  <a:cubicBezTo>
                    <a:pt x="4221" y="1972"/>
                    <a:pt x="4175" y="1972"/>
                    <a:pt x="4142" y="2012"/>
                  </a:cubicBezTo>
                  <a:cubicBezTo>
                    <a:pt x="4123" y="2045"/>
                    <a:pt x="4096" y="2051"/>
                    <a:pt x="4070" y="2078"/>
                  </a:cubicBezTo>
                  <a:cubicBezTo>
                    <a:pt x="4024" y="2124"/>
                    <a:pt x="3991" y="2144"/>
                    <a:pt x="3944" y="2190"/>
                  </a:cubicBezTo>
                  <a:cubicBezTo>
                    <a:pt x="3905" y="2229"/>
                    <a:pt x="3878" y="2243"/>
                    <a:pt x="3832" y="2282"/>
                  </a:cubicBezTo>
                  <a:cubicBezTo>
                    <a:pt x="3806" y="2302"/>
                    <a:pt x="3793" y="2328"/>
                    <a:pt x="3760" y="2328"/>
                  </a:cubicBezTo>
                  <a:cubicBezTo>
                    <a:pt x="3753" y="2328"/>
                    <a:pt x="3746" y="2328"/>
                    <a:pt x="3733" y="2328"/>
                  </a:cubicBezTo>
                  <a:cubicBezTo>
                    <a:pt x="3740" y="2295"/>
                    <a:pt x="3766" y="2282"/>
                    <a:pt x="3766" y="2243"/>
                  </a:cubicBezTo>
                  <a:cubicBezTo>
                    <a:pt x="3766" y="2216"/>
                    <a:pt x="3766" y="2203"/>
                    <a:pt x="3766" y="2177"/>
                  </a:cubicBezTo>
                  <a:cubicBezTo>
                    <a:pt x="3760" y="2170"/>
                    <a:pt x="3753" y="2157"/>
                    <a:pt x="3740" y="2157"/>
                  </a:cubicBezTo>
                  <a:cubicBezTo>
                    <a:pt x="3733" y="2157"/>
                    <a:pt x="3733" y="2164"/>
                    <a:pt x="3727" y="2164"/>
                  </a:cubicBezTo>
                  <a:cubicBezTo>
                    <a:pt x="3687" y="2164"/>
                    <a:pt x="3667" y="2164"/>
                    <a:pt x="3628" y="2164"/>
                  </a:cubicBezTo>
                  <a:cubicBezTo>
                    <a:pt x="3615" y="2164"/>
                    <a:pt x="3601" y="2170"/>
                    <a:pt x="3582" y="2177"/>
                  </a:cubicBezTo>
                  <a:cubicBezTo>
                    <a:pt x="3615" y="2223"/>
                    <a:pt x="3661" y="2243"/>
                    <a:pt x="3661" y="2302"/>
                  </a:cubicBezTo>
                  <a:cubicBezTo>
                    <a:pt x="3661" y="2368"/>
                    <a:pt x="3569" y="2361"/>
                    <a:pt x="3542" y="2420"/>
                  </a:cubicBezTo>
                  <a:cubicBezTo>
                    <a:pt x="3516" y="2472"/>
                    <a:pt x="3509" y="2506"/>
                    <a:pt x="3509" y="2565"/>
                  </a:cubicBezTo>
                  <a:cubicBezTo>
                    <a:pt x="3509" y="2585"/>
                    <a:pt x="3509" y="2598"/>
                    <a:pt x="3509" y="2618"/>
                  </a:cubicBezTo>
                  <a:cubicBezTo>
                    <a:pt x="3509" y="2677"/>
                    <a:pt x="3437" y="2690"/>
                    <a:pt x="3417" y="2743"/>
                  </a:cubicBezTo>
                  <a:cubicBezTo>
                    <a:pt x="3397" y="2802"/>
                    <a:pt x="3403" y="2835"/>
                    <a:pt x="3397" y="2895"/>
                  </a:cubicBezTo>
                  <a:cubicBezTo>
                    <a:pt x="3423" y="2901"/>
                    <a:pt x="3423" y="2901"/>
                    <a:pt x="3423" y="2901"/>
                  </a:cubicBezTo>
                  <a:cubicBezTo>
                    <a:pt x="3450" y="2888"/>
                    <a:pt x="3470" y="2875"/>
                    <a:pt x="3502" y="2862"/>
                  </a:cubicBezTo>
                  <a:cubicBezTo>
                    <a:pt x="3463" y="2934"/>
                    <a:pt x="3450" y="2987"/>
                    <a:pt x="3450" y="3066"/>
                  </a:cubicBezTo>
                  <a:cubicBezTo>
                    <a:pt x="3450" y="3125"/>
                    <a:pt x="3450" y="3158"/>
                    <a:pt x="3450" y="3218"/>
                  </a:cubicBezTo>
                  <a:lnTo>
                    <a:pt x="3450" y="3218"/>
                  </a:lnTo>
                  <a:cubicBezTo>
                    <a:pt x="3403" y="3587"/>
                    <a:pt x="3403" y="3587"/>
                    <a:pt x="3403" y="3587"/>
                  </a:cubicBezTo>
                  <a:lnTo>
                    <a:pt x="3403" y="3587"/>
                  </a:lnTo>
                  <a:cubicBezTo>
                    <a:pt x="3403" y="3673"/>
                    <a:pt x="3403" y="3719"/>
                    <a:pt x="3403" y="3811"/>
                  </a:cubicBezTo>
                  <a:cubicBezTo>
                    <a:pt x="3403" y="3831"/>
                    <a:pt x="3384" y="3844"/>
                    <a:pt x="3377" y="3864"/>
                  </a:cubicBezTo>
                  <a:cubicBezTo>
                    <a:pt x="3364" y="3897"/>
                    <a:pt x="3357" y="3923"/>
                    <a:pt x="3351" y="3957"/>
                  </a:cubicBezTo>
                  <a:cubicBezTo>
                    <a:pt x="3318" y="4049"/>
                    <a:pt x="3324" y="4108"/>
                    <a:pt x="3291" y="4201"/>
                  </a:cubicBezTo>
                  <a:cubicBezTo>
                    <a:pt x="3252" y="4286"/>
                    <a:pt x="3232" y="4339"/>
                    <a:pt x="3212" y="4438"/>
                  </a:cubicBezTo>
                  <a:cubicBezTo>
                    <a:pt x="3206" y="4464"/>
                    <a:pt x="3199" y="4477"/>
                    <a:pt x="3199" y="4504"/>
                  </a:cubicBezTo>
                  <a:cubicBezTo>
                    <a:pt x="3199" y="4517"/>
                    <a:pt x="3192" y="4530"/>
                    <a:pt x="3192" y="4544"/>
                  </a:cubicBezTo>
                  <a:cubicBezTo>
                    <a:pt x="3192" y="4570"/>
                    <a:pt x="3192" y="4583"/>
                    <a:pt x="3192" y="4609"/>
                  </a:cubicBezTo>
                  <a:cubicBezTo>
                    <a:pt x="3192" y="4662"/>
                    <a:pt x="3186" y="4689"/>
                    <a:pt x="3179" y="4741"/>
                  </a:cubicBezTo>
                  <a:cubicBezTo>
                    <a:pt x="3179" y="4781"/>
                    <a:pt x="3186" y="4807"/>
                    <a:pt x="3159" y="4834"/>
                  </a:cubicBezTo>
                  <a:cubicBezTo>
                    <a:pt x="3153" y="4847"/>
                    <a:pt x="3140" y="4847"/>
                    <a:pt x="3133" y="4847"/>
                  </a:cubicBezTo>
                  <a:cubicBezTo>
                    <a:pt x="3113" y="4860"/>
                    <a:pt x="3107" y="4873"/>
                    <a:pt x="3087" y="4886"/>
                  </a:cubicBezTo>
                  <a:cubicBezTo>
                    <a:pt x="2995" y="4933"/>
                    <a:pt x="2929" y="4985"/>
                    <a:pt x="2902" y="5071"/>
                  </a:cubicBezTo>
                  <a:lnTo>
                    <a:pt x="2902" y="5071"/>
                  </a:lnTo>
                  <a:cubicBezTo>
                    <a:pt x="2830" y="5045"/>
                    <a:pt x="2790" y="5005"/>
                    <a:pt x="2718" y="4979"/>
                  </a:cubicBezTo>
                  <a:cubicBezTo>
                    <a:pt x="2704" y="4972"/>
                    <a:pt x="2685" y="4972"/>
                    <a:pt x="2678" y="4966"/>
                  </a:cubicBezTo>
                  <a:cubicBezTo>
                    <a:pt x="2638" y="4939"/>
                    <a:pt x="2645" y="4900"/>
                    <a:pt x="2645" y="4860"/>
                  </a:cubicBezTo>
                  <a:lnTo>
                    <a:pt x="2645" y="4860"/>
                  </a:lnTo>
                  <a:cubicBezTo>
                    <a:pt x="2645" y="4847"/>
                    <a:pt x="2638" y="4854"/>
                    <a:pt x="2638" y="4840"/>
                  </a:cubicBezTo>
                  <a:cubicBezTo>
                    <a:pt x="2638" y="4768"/>
                    <a:pt x="2711" y="4735"/>
                    <a:pt x="2711" y="4656"/>
                  </a:cubicBezTo>
                  <a:cubicBezTo>
                    <a:pt x="2711" y="4629"/>
                    <a:pt x="2698" y="4616"/>
                    <a:pt x="2698" y="4596"/>
                  </a:cubicBezTo>
                  <a:cubicBezTo>
                    <a:pt x="2698" y="4544"/>
                    <a:pt x="2744" y="4530"/>
                    <a:pt x="2757" y="4484"/>
                  </a:cubicBezTo>
                  <a:cubicBezTo>
                    <a:pt x="2790" y="4385"/>
                    <a:pt x="2784" y="4326"/>
                    <a:pt x="2823" y="4233"/>
                  </a:cubicBezTo>
                  <a:cubicBezTo>
                    <a:pt x="2863" y="4141"/>
                    <a:pt x="2922" y="4095"/>
                    <a:pt x="2922" y="3996"/>
                  </a:cubicBezTo>
                  <a:cubicBezTo>
                    <a:pt x="2922" y="3904"/>
                    <a:pt x="2843" y="3871"/>
                    <a:pt x="2784" y="3798"/>
                  </a:cubicBezTo>
                  <a:cubicBezTo>
                    <a:pt x="2751" y="3765"/>
                    <a:pt x="2737" y="3726"/>
                    <a:pt x="2685" y="3719"/>
                  </a:cubicBezTo>
                  <a:cubicBezTo>
                    <a:pt x="2632" y="3706"/>
                    <a:pt x="2599" y="3726"/>
                    <a:pt x="2546" y="3699"/>
                  </a:cubicBezTo>
                  <a:cubicBezTo>
                    <a:pt x="2513" y="3686"/>
                    <a:pt x="2493" y="3666"/>
                    <a:pt x="2454" y="3666"/>
                  </a:cubicBezTo>
                  <a:cubicBezTo>
                    <a:pt x="2408" y="3666"/>
                    <a:pt x="2388" y="3693"/>
                    <a:pt x="2342" y="3693"/>
                  </a:cubicBezTo>
                  <a:cubicBezTo>
                    <a:pt x="2329" y="3693"/>
                    <a:pt x="2329" y="3673"/>
                    <a:pt x="2322" y="3653"/>
                  </a:cubicBezTo>
                  <a:cubicBezTo>
                    <a:pt x="2315" y="3620"/>
                    <a:pt x="2302" y="3607"/>
                    <a:pt x="2282" y="3580"/>
                  </a:cubicBezTo>
                  <a:cubicBezTo>
                    <a:pt x="2249" y="3528"/>
                    <a:pt x="2230" y="3488"/>
                    <a:pt x="2183" y="3442"/>
                  </a:cubicBezTo>
                  <a:cubicBezTo>
                    <a:pt x="2137" y="3389"/>
                    <a:pt x="2078" y="3409"/>
                    <a:pt x="2012" y="3383"/>
                  </a:cubicBezTo>
                  <a:cubicBezTo>
                    <a:pt x="1972" y="3369"/>
                    <a:pt x="1952" y="3356"/>
                    <a:pt x="1913" y="3343"/>
                  </a:cubicBezTo>
                  <a:cubicBezTo>
                    <a:pt x="1887" y="3330"/>
                    <a:pt x="1867" y="3310"/>
                    <a:pt x="1840" y="3304"/>
                  </a:cubicBezTo>
                  <a:cubicBezTo>
                    <a:pt x="1820" y="3290"/>
                    <a:pt x="1801" y="3290"/>
                    <a:pt x="1788" y="3271"/>
                  </a:cubicBezTo>
                  <a:cubicBezTo>
                    <a:pt x="1768" y="3244"/>
                    <a:pt x="1768" y="3218"/>
                    <a:pt x="1741" y="3191"/>
                  </a:cubicBezTo>
                  <a:cubicBezTo>
                    <a:pt x="1662" y="3112"/>
                    <a:pt x="1603" y="3086"/>
                    <a:pt x="1511" y="3046"/>
                  </a:cubicBezTo>
                  <a:cubicBezTo>
                    <a:pt x="1471" y="3026"/>
                    <a:pt x="1458" y="2987"/>
                    <a:pt x="1418" y="2987"/>
                  </a:cubicBezTo>
                  <a:cubicBezTo>
                    <a:pt x="1359" y="2987"/>
                    <a:pt x="1332" y="3033"/>
                    <a:pt x="1280" y="3033"/>
                  </a:cubicBezTo>
                  <a:cubicBezTo>
                    <a:pt x="1240" y="3033"/>
                    <a:pt x="1227" y="2993"/>
                    <a:pt x="1187" y="2974"/>
                  </a:cubicBezTo>
                  <a:cubicBezTo>
                    <a:pt x="1161" y="2954"/>
                    <a:pt x="1115" y="2954"/>
                    <a:pt x="1115" y="2921"/>
                  </a:cubicBezTo>
                  <a:cubicBezTo>
                    <a:pt x="1115" y="2888"/>
                    <a:pt x="1121" y="2862"/>
                    <a:pt x="1134" y="2835"/>
                  </a:cubicBezTo>
                  <a:cubicBezTo>
                    <a:pt x="1141" y="2809"/>
                    <a:pt x="1161" y="2802"/>
                    <a:pt x="1161" y="2776"/>
                  </a:cubicBezTo>
                  <a:cubicBezTo>
                    <a:pt x="1161" y="2750"/>
                    <a:pt x="1128" y="2750"/>
                    <a:pt x="1102" y="2743"/>
                  </a:cubicBezTo>
                  <a:cubicBezTo>
                    <a:pt x="1082" y="2736"/>
                    <a:pt x="1069" y="2717"/>
                    <a:pt x="1049" y="2717"/>
                  </a:cubicBezTo>
                  <a:cubicBezTo>
                    <a:pt x="1016" y="2717"/>
                    <a:pt x="996" y="2717"/>
                    <a:pt x="963" y="2717"/>
                  </a:cubicBezTo>
                  <a:cubicBezTo>
                    <a:pt x="937" y="2717"/>
                    <a:pt x="923" y="2736"/>
                    <a:pt x="890" y="2736"/>
                  </a:cubicBezTo>
                  <a:cubicBezTo>
                    <a:pt x="864" y="2736"/>
                    <a:pt x="851" y="2736"/>
                    <a:pt x="825" y="2736"/>
                  </a:cubicBezTo>
                  <a:cubicBezTo>
                    <a:pt x="798" y="2736"/>
                    <a:pt x="785" y="2756"/>
                    <a:pt x="759" y="2776"/>
                  </a:cubicBezTo>
                  <a:cubicBezTo>
                    <a:pt x="719" y="2802"/>
                    <a:pt x="699" y="2822"/>
                    <a:pt x="666" y="2849"/>
                  </a:cubicBezTo>
                  <a:cubicBezTo>
                    <a:pt x="600" y="2908"/>
                    <a:pt x="554" y="2914"/>
                    <a:pt x="482" y="2947"/>
                  </a:cubicBezTo>
                  <a:cubicBezTo>
                    <a:pt x="363" y="2993"/>
                    <a:pt x="310" y="3060"/>
                    <a:pt x="191" y="3086"/>
                  </a:cubicBezTo>
                  <a:cubicBezTo>
                    <a:pt x="158" y="3092"/>
                    <a:pt x="145" y="3119"/>
                    <a:pt x="112" y="3119"/>
                  </a:cubicBezTo>
                  <a:cubicBezTo>
                    <a:pt x="40" y="3119"/>
                    <a:pt x="26" y="3046"/>
                    <a:pt x="0" y="2974"/>
                  </a:cubicBezTo>
                  <a:lnTo>
                    <a:pt x="0" y="2974"/>
                  </a:lnTo>
                  <a:cubicBezTo>
                    <a:pt x="40" y="2868"/>
                    <a:pt x="73" y="2809"/>
                    <a:pt x="73" y="2697"/>
                  </a:cubicBezTo>
                  <a:cubicBezTo>
                    <a:pt x="73" y="2598"/>
                    <a:pt x="7" y="2552"/>
                    <a:pt x="7" y="2453"/>
                  </a:cubicBezTo>
                  <a:cubicBezTo>
                    <a:pt x="7" y="2394"/>
                    <a:pt x="7" y="2361"/>
                    <a:pt x="7" y="2302"/>
                  </a:cubicBezTo>
                  <a:cubicBezTo>
                    <a:pt x="7" y="2229"/>
                    <a:pt x="73" y="2196"/>
                    <a:pt x="73" y="2124"/>
                  </a:cubicBezTo>
                  <a:cubicBezTo>
                    <a:pt x="73" y="2091"/>
                    <a:pt x="73" y="2071"/>
                    <a:pt x="73" y="2038"/>
                  </a:cubicBezTo>
                  <a:cubicBezTo>
                    <a:pt x="73" y="1999"/>
                    <a:pt x="112" y="1979"/>
                    <a:pt x="112" y="1939"/>
                  </a:cubicBezTo>
                  <a:lnTo>
                    <a:pt x="112" y="1939"/>
                  </a:lnTo>
                  <a:cubicBezTo>
                    <a:pt x="99" y="1906"/>
                    <a:pt x="99" y="1880"/>
                    <a:pt x="99" y="1840"/>
                  </a:cubicBezTo>
                  <a:cubicBezTo>
                    <a:pt x="99" y="1774"/>
                    <a:pt x="112" y="1735"/>
                    <a:pt x="112" y="1669"/>
                  </a:cubicBezTo>
                  <a:cubicBezTo>
                    <a:pt x="112" y="1616"/>
                    <a:pt x="86" y="1596"/>
                    <a:pt x="86" y="1543"/>
                  </a:cubicBezTo>
                  <a:cubicBezTo>
                    <a:pt x="86" y="1504"/>
                    <a:pt x="132" y="1491"/>
                    <a:pt x="132" y="1451"/>
                  </a:cubicBezTo>
                  <a:cubicBezTo>
                    <a:pt x="132" y="1412"/>
                    <a:pt x="92" y="1398"/>
                    <a:pt x="92" y="1359"/>
                  </a:cubicBezTo>
                  <a:cubicBezTo>
                    <a:pt x="92" y="1313"/>
                    <a:pt x="145" y="1299"/>
                    <a:pt x="145" y="1253"/>
                  </a:cubicBezTo>
                  <a:cubicBezTo>
                    <a:pt x="145" y="1220"/>
                    <a:pt x="86" y="1227"/>
                    <a:pt x="86" y="1194"/>
                  </a:cubicBezTo>
                  <a:cubicBezTo>
                    <a:pt x="86" y="1148"/>
                    <a:pt x="112" y="1128"/>
                    <a:pt x="125" y="1088"/>
                  </a:cubicBezTo>
                  <a:cubicBezTo>
                    <a:pt x="145" y="1042"/>
                    <a:pt x="139" y="1016"/>
                    <a:pt x="152" y="970"/>
                  </a:cubicBezTo>
                  <a:cubicBezTo>
                    <a:pt x="165" y="937"/>
                    <a:pt x="185" y="917"/>
                    <a:pt x="198" y="877"/>
                  </a:cubicBezTo>
                  <a:cubicBezTo>
                    <a:pt x="218" y="818"/>
                    <a:pt x="218" y="785"/>
                    <a:pt x="244" y="726"/>
                  </a:cubicBezTo>
                  <a:cubicBezTo>
                    <a:pt x="257" y="686"/>
                    <a:pt x="277" y="660"/>
                    <a:pt x="317" y="640"/>
                  </a:cubicBezTo>
                  <a:cubicBezTo>
                    <a:pt x="343" y="620"/>
                    <a:pt x="383" y="627"/>
                    <a:pt x="383" y="594"/>
                  </a:cubicBezTo>
                  <a:cubicBezTo>
                    <a:pt x="383" y="567"/>
                    <a:pt x="356" y="561"/>
                    <a:pt x="356" y="534"/>
                  </a:cubicBezTo>
                  <a:lnTo>
                    <a:pt x="356" y="534"/>
                  </a:lnTo>
                  <a:cubicBezTo>
                    <a:pt x="396" y="561"/>
                    <a:pt x="416" y="594"/>
                    <a:pt x="455" y="620"/>
                  </a:cubicBezTo>
                  <a:cubicBezTo>
                    <a:pt x="521" y="660"/>
                    <a:pt x="567" y="660"/>
                    <a:pt x="633" y="679"/>
                  </a:cubicBezTo>
                  <a:cubicBezTo>
                    <a:pt x="745" y="719"/>
                    <a:pt x="765" y="851"/>
                    <a:pt x="884" y="851"/>
                  </a:cubicBezTo>
                  <a:cubicBezTo>
                    <a:pt x="923" y="851"/>
                    <a:pt x="943" y="831"/>
                    <a:pt x="983" y="818"/>
                  </a:cubicBezTo>
                  <a:cubicBezTo>
                    <a:pt x="1049" y="792"/>
                    <a:pt x="1082" y="785"/>
                    <a:pt x="1148" y="752"/>
                  </a:cubicBezTo>
                  <a:cubicBezTo>
                    <a:pt x="1181" y="739"/>
                    <a:pt x="1194" y="713"/>
                    <a:pt x="1227" y="693"/>
                  </a:cubicBezTo>
                  <a:cubicBezTo>
                    <a:pt x="1313" y="627"/>
                    <a:pt x="1372" y="567"/>
                    <a:pt x="1372" y="462"/>
                  </a:cubicBezTo>
                  <a:cubicBezTo>
                    <a:pt x="1372" y="383"/>
                    <a:pt x="1293" y="356"/>
                    <a:pt x="1293" y="277"/>
                  </a:cubicBezTo>
                  <a:cubicBezTo>
                    <a:pt x="1293" y="251"/>
                    <a:pt x="1286" y="224"/>
                    <a:pt x="1306" y="205"/>
                  </a:cubicBezTo>
                  <a:cubicBezTo>
                    <a:pt x="1326" y="191"/>
                    <a:pt x="1346" y="198"/>
                    <a:pt x="1365" y="198"/>
                  </a:cubicBezTo>
                  <a:cubicBezTo>
                    <a:pt x="1425" y="178"/>
                    <a:pt x="1458" y="158"/>
                    <a:pt x="1524" y="158"/>
                  </a:cubicBezTo>
                  <a:cubicBezTo>
                    <a:pt x="1557" y="158"/>
                    <a:pt x="1570" y="198"/>
                    <a:pt x="1596" y="218"/>
                  </a:cubicBezTo>
                  <a:cubicBezTo>
                    <a:pt x="1629" y="244"/>
                    <a:pt x="1656" y="244"/>
                    <a:pt x="1695" y="264"/>
                  </a:cubicBezTo>
                  <a:cubicBezTo>
                    <a:pt x="1761" y="290"/>
                    <a:pt x="1801" y="303"/>
                    <a:pt x="1867" y="303"/>
                  </a:cubicBezTo>
                  <a:cubicBezTo>
                    <a:pt x="1913" y="303"/>
                    <a:pt x="1926" y="264"/>
                    <a:pt x="1972" y="264"/>
                  </a:cubicBezTo>
                  <a:cubicBezTo>
                    <a:pt x="2038" y="264"/>
                    <a:pt x="2071" y="264"/>
                    <a:pt x="2137" y="264"/>
                  </a:cubicBezTo>
                  <a:cubicBezTo>
                    <a:pt x="2197" y="264"/>
                    <a:pt x="2216" y="211"/>
                    <a:pt x="2249" y="165"/>
                  </a:cubicBezTo>
                  <a:cubicBezTo>
                    <a:pt x="2295" y="165"/>
                    <a:pt x="2322" y="165"/>
                    <a:pt x="2368" y="165"/>
                  </a:cubicBezTo>
                  <a:cubicBezTo>
                    <a:pt x="2408" y="165"/>
                    <a:pt x="2434" y="172"/>
                    <a:pt x="2467" y="145"/>
                  </a:cubicBezTo>
                  <a:cubicBezTo>
                    <a:pt x="2500" y="125"/>
                    <a:pt x="2500" y="86"/>
                    <a:pt x="2526" y="60"/>
                  </a:cubicBezTo>
                  <a:cubicBezTo>
                    <a:pt x="2559" y="27"/>
                    <a:pt x="2592" y="20"/>
                    <a:pt x="2638" y="0"/>
                  </a:cubicBezTo>
                  <a:lnTo>
                    <a:pt x="2638" y="0"/>
                  </a:lnTo>
                  <a:cubicBezTo>
                    <a:pt x="2685" y="46"/>
                    <a:pt x="2724" y="53"/>
                    <a:pt x="2770" y="92"/>
                  </a:cubicBezTo>
                  <a:cubicBezTo>
                    <a:pt x="2803" y="119"/>
                    <a:pt x="2810" y="158"/>
                    <a:pt x="2810" y="205"/>
                  </a:cubicBezTo>
                  <a:cubicBezTo>
                    <a:pt x="2810" y="224"/>
                    <a:pt x="2797" y="231"/>
                    <a:pt x="2790" y="244"/>
                  </a:cubicBezTo>
                  <a:cubicBezTo>
                    <a:pt x="2830" y="271"/>
                    <a:pt x="2843" y="317"/>
                    <a:pt x="2856" y="356"/>
                  </a:cubicBezTo>
                  <a:cubicBezTo>
                    <a:pt x="2863" y="376"/>
                    <a:pt x="2883" y="396"/>
                    <a:pt x="2889" y="409"/>
                  </a:cubicBezTo>
                  <a:cubicBezTo>
                    <a:pt x="2915" y="422"/>
                    <a:pt x="2935" y="429"/>
                    <a:pt x="2962" y="429"/>
                  </a:cubicBezTo>
                  <a:cubicBezTo>
                    <a:pt x="3028" y="429"/>
                    <a:pt x="3041" y="350"/>
                    <a:pt x="3041" y="284"/>
                  </a:cubicBezTo>
                  <a:cubicBezTo>
                    <a:pt x="3047" y="284"/>
                    <a:pt x="3054" y="277"/>
                    <a:pt x="3061" y="271"/>
                  </a:cubicBezTo>
                  <a:cubicBezTo>
                    <a:pt x="3087" y="297"/>
                    <a:pt x="3113" y="310"/>
                    <a:pt x="3153" y="310"/>
                  </a:cubicBezTo>
                  <a:cubicBezTo>
                    <a:pt x="3199" y="310"/>
                    <a:pt x="3219" y="277"/>
                    <a:pt x="3252" y="244"/>
                  </a:cubicBezTo>
                  <a:cubicBezTo>
                    <a:pt x="3298" y="205"/>
                    <a:pt x="3331" y="185"/>
                    <a:pt x="3371" y="139"/>
                  </a:cubicBezTo>
                  <a:cubicBezTo>
                    <a:pt x="3423" y="92"/>
                    <a:pt x="3456" y="46"/>
                    <a:pt x="3529" y="46"/>
                  </a:cubicBezTo>
                  <a:cubicBezTo>
                    <a:pt x="3569" y="46"/>
                    <a:pt x="3588" y="60"/>
                    <a:pt x="3621" y="79"/>
                  </a:cubicBezTo>
                  <a:cubicBezTo>
                    <a:pt x="3687" y="119"/>
                    <a:pt x="3733" y="119"/>
                    <a:pt x="3813" y="139"/>
                  </a:cubicBezTo>
                  <a:cubicBezTo>
                    <a:pt x="4096" y="370"/>
                    <a:pt x="4096" y="370"/>
                    <a:pt x="4096" y="370"/>
                  </a:cubicBezTo>
                  <a:lnTo>
                    <a:pt x="4096" y="370"/>
                  </a:lnTo>
                  <a:cubicBezTo>
                    <a:pt x="4096" y="389"/>
                    <a:pt x="4089" y="409"/>
                    <a:pt x="4089" y="429"/>
                  </a:cubicBezTo>
                  <a:cubicBezTo>
                    <a:pt x="4089" y="501"/>
                    <a:pt x="4123" y="547"/>
                    <a:pt x="4182" y="581"/>
                  </a:cubicBezTo>
                  <a:lnTo>
                    <a:pt x="4182" y="581"/>
                  </a:lnTo>
                  <a:cubicBezTo>
                    <a:pt x="4182" y="660"/>
                    <a:pt x="4188" y="706"/>
                    <a:pt x="4208" y="785"/>
                  </a:cubicBezTo>
                  <a:cubicBezTo>
                    <a:pt x="4221" y="844"/>
                    <a:pt x="4255" y="871"/>
                    <a:pt x="4261" y="930"/>
                  </a:cubicBezTo>
                  <a:cubicBezTo>
                    <a:pt x="4228" y="1154"/>
                    <a:pt x="4228" y="1154"/>
                    <a:pt x="4228" y="1154"/>
                  </a:cubicBezTo>
                  <a:cubicBezTo>
                    <a:pt x="4142" y="1168"/>
                    <a:pt x="4037" y="1181"/>
                    <a:pt x="4037" y="1273"/>
                  </a:cubicBezTo>
                  <a:cubicBezTo>
                    <a:pt x="4037" y="1345"/>
                    <a:pt x="4096" y="1379"/>
                    <a:pt x="4096" y="1451"/>
                  </a:cubicBezTo>
                  <a:cubicBezTo>
                    <a:pt x="4103" y="1504"/>
                    <a:pt x="4109" y="1530"/>
                    <a:pt x="4129" y="1576"/>
                  </a:cubicBezTo>
                  <a:cubicBezTo>
                    <a:pt x="4142" y="1596"/>
                    <a:pt x="4149" y="1616"/>
                    <a:pt x="4175" y="1616"/>
                  </a:cubicBezTo>
                  <a:cubicBezTo>
                    <a:pt x="4208" y="1616"/>
                    <a:pt x="4228" y="1596"/>
                    <a:pt x="4261" y="1596"/>
                  </a:cubicBezTo>
                  <a:cubicBezTo>
                    <a:pt x="4327" y="1596"/>
                    <a:pt x="4353" y="1603"/>
                    <a:pt x="4413" y="1603"/>
                  </a:cubicBezTo>
                </a:path>
              </a:pathLst>
            </a:custGeom>
            <a:solidFill>
              <a:schemeClr val="accent1"/>
            </a:solid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9"/>
            <p:cNvSpPr>
              <a:spLocks noChangeArrowheads="1"/>
            </p:cNvSpPr>
            <p:nvPr/>
          </p:nvSpPr>
          <p:spPr bwMode="auto">
            <a:xfrm>
              <a:off x="6113798" y="3037047"/>
              <a:ext cx="227100" cy="261627"/>
            </a:xfrm>
            <a:custGeom>
              <a:avLst/>
              <a:gdLst>
                <a:gd name="T0" fmla="*/ 376 w 898"/>
                <a:gd name="T1" fmla="*/ 1022 h 1036"/>
                <a:gd name="T2" fmla="*/ 376 w 898"/>
                <a:gd name="T3" fmla="*/ 1022 h 1036"/>
                <a:gd name="T4" fmla="*/ 224 w 898"/>
                <a:gd name="T5" fmla="*/ 1015 h 1036"/>
                <a:gd name="T6" fmla="*/ 138 w 898"/>
                <a:gd name="T7" fmla="*/ 1035 h 1036"/>
                <a:gd name="T8" fmla="*/ 92 w 898"/>
                <a:gd name="T9" fmla="*/ 995 h 1036"/>
                <a:gd name="T10" fmla="*/ 59 w 898"/>
                <a:gd name="T11" fmla="*/ 870 h 1036"/>
                <a:gd name="T12" fmla="*/ 0 w 898"/>
                <a:gd name="T13" fmla="*/ 692 h 1036"/>
                <a:gd name="T14" fmla="*/ 191 w 898"/>
                <a:gd name="T15" fmla="*/ 573 h 1036"/>
                <a:gd name="T16" fmla="*/ 224 w 898"/>
                <a:gd name="T17" fmla="*/ 349 h 1036"/>
                <a:gd name="T18" fmla="*/ 171 w 898"/>
                <a:gd name="T19" fmla="*/ 204 h 1036"/>
                <a:gd name="T20" fmla="*/ 145 w 898"/>
                <a:gd name="T21" fmla="*/ 0 h 1036"/>
                <a:gd name="T22" fmla="*/ 145 w 898"/>
                <a:gd name="T23" fmla="*/ 0 h 1036"/>
                <a:gd name="T24" fmla="*/ 184 w 898"/>
                <a:gd name="T25" fmla="*/ 19 h 1036"/>
                <a:gd name="T26" fmla="*/ 297 w 898"/>
                <a:gd name="T27" fmla="*/ 59 h 1036"/>
                <a:gd name="T28" fmla="*/ 422 w 898"/>
                <a:gd name="T29" fmla="*/ 164 h 1036"/>
                <a:gd name="T30" fmla="*/ 534 w 898"/>
                <a:gd name="T31" fmla="*/ 224 h 1036"/>
                <a:gd name="T32" fmla="*/ 666 w 898"/>
                <a:gd name="T33" fmla="*/ 408 h 1036"/>
                <a:gd name="T34" fmla="*/ 897 w 898"/>
                <a:gd name="T35" fmla="*/ 600 h 1036"/>
                <a:gd name="T36" fmla="*/ 897 w 898"/>
                <a:gd name="T37" fmla="*/ 600 h 1036"/>
                <a:gd name="T38" fmla="*/ 666 w 898"/>
                <a:gd name="T39" fmla="*/ 718 h 1036"/>
                <a:gd name="T40" fmla="*/ 534 w 898"/>
                <a:gd name="T41" fmla="*/ 844 h 1036"/>
                <a:gd name="T42" fmla="*/ 462 w 898"/>
                <a:gd name="T43" fmla="*/ 910 h 1036"/>
                <a:gd name="T44" fmla="*/ 376 w 898"/>
                <a:gd name="T45" fmla="*/ 1022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1036">
                  <a:moveTo>
                    <a:pt x="376" y="1022"/>
                  </a:moveTo>
                  <a:lnTo>
                    <a:pt x="376" y="1022"/>
                  </a:lnTo>
                  <a:cubicBezTo>
                    <a:pt x="316" y="1022"/>
                    <a:pt x="290" y="1015"/>
                    <a:pt x="224" y="1015"/>
                  </a:cubicBezTo>
                  <a:cubicBezTo>
                    <a:pt x="191" y="1015"/>
                    <a:pt x="171" y="1035"/>
                    <a:pt x="138" y="1035"/>
                  </a:cubicBezTo>
                  <a:cubicBezTo>
                    <a:pt x="112" y="1035"/>
                    <a:pt x="105" y="1015"/>
                    <a:pt x="92" y="995"/>
                  </a:cubicBezTo>
                  <a:cubicBezTo>
                    <a:pt x="72" y="949"/>
                    <a:pt x="66" y="923"/>
                    <a:pt x="59" y="870"/>
                  </a:cubicBezTo>
                  <a:cubicBezTo>
                    <a:pt x="59" y="798"/>
                    <a:pt x="0" y="764"/>
                    <a:pt x="0" y="692"/>
                  </a:cubicBezTo>
                  <a:cubicBezTo>
                    <a:pt x="0" y="600"/>
                    <a:pt x="105" y="587"/>
                    <a:pt x="191" y="573"/>
                  </a:cubicBezTo>
                  <a:cubicBezTo>
                    <a:pt x="224" y="349"/>
                    <a:pt x="224" y="349"/>
                    <a:pt x="224" y="349"/>
                  </a:cubicBezTo>
                  <a:cubicBezTo>
                    <a:pt x="218" y="290"/>
                    <a:pt x="184" y="263"/>
                    <a:pt x="171" y="204"/>
                  </a:cubicBezTo>
                  <a:cubicBezTo>
                    <a:pt x="151" y="125"/>
                    <a:pt x="145" y="79"/>
                    <a:pt x="145" y="0"/>
                  </a:cubicBezTo>
                  <a:lnTo>
                    <a:pt x="145" y="0"/>
                  </a:lnTo>
                  <a:cubicBezTo>
                    <a:pt x="151" y="6"/>
                    <a:pt x="165" y="13"/>
                    <a:pt x="184" y="19"/>
                  </a:cubicBezTo>
                  <a:cubicBezTo>
                    <a:pt x="224" y="39"/>
                    <a:pt x="257" y="33"/>
                    <a:pt x="297" y="59"/>
                  </a:cubicBezTo>
                  <a:cubicBezTo>
                    <a:pt x="343" y="105"/>
                    <a:pt x="363" y="138"/>
                    <a:pt x="422" y="164"/>
                  </a:cubicBezTo>
                  <a:cubicBezTo>
                    <a:pt x="468" y="191"/>
                    <a:pt x="501" y="184"/>
                    <a:pt x="534" y="224"/>
                  </a:cubicBezTo>
                  <a:cubicBezTo>
                    <a:pt x="600" y="283"/>
                    <a:pt x="607" y="349"/>
                    <a:pt x="666" y="408"/>
                  </a:cubicBezTo>
                  <a:cubicBezTo>
                    <a:pt x="752" y="494"/>
                    <a:pt x="818" y="514"/>
                    <a:pt x="897" y="600"/>
                  </a:cubicBezTo>
                  <a:lnTo>
                    <a:pt x="897" y="600"/>
                  </a:lnTo>
                  <a:cubicBezTo>
                    <a:pt x="831" y="652"/>
                    <a:pt x="758" y="679"/>
                    <a:pt x="666" y="718"/>
                  </a:cubicBezTo>
                  <a:cubicBezTo>
                    <a:pt x="607" y="745"/>
                    <a:pt x="587" y="791"/>
                    <a:pt x="534" y="844"/>
                  </a:cubicBezTo>
                  <a:cubicBezTo>
                    <a:pt x="508" y="870"/>
                    <a:pt x="488" y="877"/>
                    <a:pt x="462" y="910"/>
                  </a:cubicBezTo>
                  <a:cubicBezTo>
                    <a:pt x="435" y="956"/>
                    <a:pt x="402" y="989"/>
                    <a:pt x="376" y="1022"/>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20"/>
            <p:cNvSpPr>
              <a:spLocks noChangeArrowheads="1"/>
            </p:cNvSpPr>
            <p:nvPr/>
          </p:nvSpPr>
          <p:spPr bwMode="auto">
            <a:xfrm>
              <a:off x="6127157" y="2969136"/>
              <a:ext cx="381839" cy="220435"/>
            </a:xfrm>
            <a:custGeom>
              <a:avLst/>
              <a:gdLst>
                <a:gd name="T0" fmla="*/ 7 w 1512"/>
                <a:gd name="T1" fmla="*/ 60 h 872"/>
                <a:gd name="T2" fmla="*/ 7 w 1512"/>
                <a:gd name="T3" fmla="*/ 60 h 872"/>
                <a:gd name="T4" fmla="*/ 0 w 1512"/>
                <a:gd name="T5" fmla="*/ 119 h 872"/>
                <a:gd name="T6" fmla="*/ 93 w 1512"/>
                <a:gd name="T7" fmla="*/ 271 h 872"/>
                <a:gd name="T8" fmla="*/ 93 w 1512"/>
                <a:gd name="T9" fmla="*/ 271 h 872"/>
                <a:gd name="T10" fmla="*/ 132 w 1512"/>
                <a:gd name="T11" fmla="*/ 290 h 872"/>
                <a:gd name="T12" fmla="*/ 245 w 1512"/>
                <a:gd name="T13" fmla="*/ 330 h 872"/>
                <a:gd name="T14" fmla="*/ 370 w 1512"/>
                <a:gd name="T15" fmla="*/ 435 h 872"/>
                <a:gd name="T16" fmla="*/ 482 w 1512"/>
                <a:gd name="T17" fmla="*/ 495 h 872"/>
                <a:gd name="T18" fmla="*/ 614 w 1512"/>
                <a:gd name="T19" fmla="*/ 679 h 872"/>
                <a:gd name="T20" fmla="*/ 845 w 1512"/>
                <a:gd name="T21" fmla="*/ 871 h 872"/>
                <a:gd name="T22" fmla="*/ 845 w 1512"/>
                <a:gd name="T23" fmla="*/ 871 h 872"/>
                <a:gd name="T24" fmla="*/ 911 w 1512"/>
                <a:gd name="T25" fmla="*/ 805 h 872"/>
                <a:gd name="T26" fmla="*/ 1023 w 1512"/>
                <a:gd name="T27" fmla="*/ 706 h 872"/>
                <a:gd name="T28" fmla="*/ 1128 w 1512"/>
                <a:gd name="T29" fmla="*/ 594 h 872"/>
                <a:gd name="T30" fmla="*/ 1234 w 1512"/>
                <a:gd name="T31" fmla="*/ 501 h 872"/>
                <a:gd name="T32" fmla="*/ 1406 w 1512"/>
                <a:gd name="T33" fmla="*/ 297 h 872"/>
                <a:gd name="T34" fmla="*/ 1511 w 1512"/>
                <a:gd name="T35" fmla="*/ 165 h 872"/>
                <a:gd name="T36" fmla="*/ 1511 w 1512"/>
                <a:gd name="T37" fmla="*/ 165 h 872"/>
                <a:gd name="T38" fmla="*/ 1379 w 1512"/>
                <a:gd name="T39" fmla="*/ 125 h 872"/>
                <a:gd name="T40" fmla="*/ 1293 w 1512"/>
                <a:gd name="T41" fmla="*/ 145 h 872"/>
                <a:gd name="T42" fmla="*/ 1181 w 1512"/>
                <a:gd name="T43" fmla="*/ 125 h 872"/>
                <a:gd name="T44" fmla="*/ 1168 w 1512"/>
                <a:gd name="T45" fmla="*/ 112 h 872"/>
                <a:gd name="T46" fmla="*/ 1102 w 1512"/>
                <a:gd name="T47" fmla="*/ 165 h 872"/>
                <a:gd name="T48" fmla="*/ 911 w 1512"/>
                <a:gd name="T49" fmla="*/ 224 h 872"/>
                <a:gd name="T50" fmla="*/ 838 w 1512"/>
                <a:gd name="T51" fmla="*/ 224 h 872"/>
                <a:gd name="T52" fmla="*/ 785 w 1512"/>
                <a:gd name="T53" fmla="*/ 251 h 872"/>
                <a:gd name="T54" fmla="*/ 706 w 1512"/>
                <a:gd name="T55" fmla="*/ 231 h 872"/>
                <a:gd name="T56" fmla="*/ 515 w 1512"/>
                <a:gd name="T57" fmla="*/ 165 h 872"/>
                <a:gd name="T58" fmla="*/ 271 w 1512"/>
                <a:gd name="T59" fmla="*/ 0 h 872"/>
                <a:gd name="T60" fmla="*/ 60 w 1512"/>
                <a:gd name="T61" fmla="*/ 112 h 872"/>
                <a:gd name="T62" fmla="*/ 7 w 1512"/>
                <a:gd name="T63" fmla="*/ 6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2" h="872">
                  <a:moveTo>
                    <a:pt x="7" y="60"/>
                  </a:moveTo>
                  <a:lnTo>
                    <a:pt x="7" y="60"/>
                  </a:lnTo>
                  <a:cubicBezTo>
                    <a:pt x="7" y="79"/>
                    <a:pt x="0" y="99"/>
                    <a:pt x="0" y="119"/>
                  </a:cubicBezTo>
                  <a:cubicBezTo>
                    <a:pt x="0" y="191"/>
                    <a:pt x="34" y="237"/>
                    <a:pt x="93" y="271"/>
                  </a:cubicBezTo>
                  <a:lnTo>
                    <a:pt x="93" y="271"/>
                  </a:lnTo>
                  <a:cubicBezTo>
                    <a:pt x="99" y="277"/>
                    <a:pt x="113" y="284"/>
                    <a:pt x="132" y="290"/>
                  </a:cubicBezTo>
                  <a:cubicBezTo>
                    <a:pt x="172" y="310"/>
                    <a:pt x="205" y="304"/>
                    <a:pt x="245" y="330"/>
                  </a:cubicBezTo>
                  <a:cubicBezTo>
                    <a:pt x="291" y="376"/>
                    <a:pt x="311" y="409"/>
                    <a:pt x="370" y="435"/>
                  </a:cubicBezTo>
                  <a:cubicBezTo>
                    <a:pt x="416" y="462"/>
                    <a:pt x="449" y="455"/>
                    <a:pt x="482" y="495"/>
                  </a:cubicBezTo>
                  <a:cubicBezTo>
                    <a:pt x="548" y="554"/>
                    <a:pt x="555" y="620"/>
                    <a:pt x="614" y="679"/>
                  </a:cubicBezTo>
                  <a:cubicBezTo>
                    <a:pt x="700" y="765"/>
                    <a:pt x="766" y="785"/>
                    <a:pt x="845" y="871"/>
                  </a:cubicBezTo>
                  <a:lnTo>
                    <a:pt x="845" y="871"/>
                  </a:lnTo>
                  <a:cubicBezTo>
                    <a:pt x="871" y="851"/>
                    <a:pt x="891" y="831"/>
                    <a:pt x="911" y="805"/>
                  </a:cubicBezTo>
                  <a:cubicBezTo>
                    <a:pt x="950" y="759"/>
                    <a:pt x="977" y="739"/>
                    <a:pt x="1023" y="706"/>
                  </a:cubicBezTo>
                  <a:cubicBezTo>
                    <a:pt x="1069" y="660"/>
                    <a:pt x="1082" y="633"/>
                    <a:pt x="1128" y="594"/>
                  </a:cubicBezTo>
                  <a:cubicBezTo>
                    <a:pt x="1168" y="554"/>
                    <a:pt x="1194" y="541"/>
                    <a:pt x="1234" y="501"/>
                  </a:cubicBezTo>
                  <a:cubicBezTo>
                    <a:pt x="1300" y="422"/>
                    <a:pt x="1320" y="363"/>
                    <a:pt x="1406" y="297"/>
                  </a:cubicBezTo>
                  <a:cubicBezTo>
                    <a:pt x="1458" y="257"/>
                    <a:pt x="1478" y="218"/>
                    <a:pt x="1511" y="165"/>
                  </a:cubicBezTo>
                  <a:lnTo>
                    <a:pt x="1511" y="165"/>
                  </a:lnTo>
                  <a:cubicBezTo>
                    <a:pt x="1465" y="145"/>
                    <a:pt x="1432" y="125"/>
                    <a:pt x="1379" y="125"/>
                  </a:cubicBezTo>
                  <a:cubicBezTo>
                    <a:pt x="1346" y="125"/>
                    <a:pt x="1326" y="145"/>
                    <a:pt x="1293" y="145"/>
                  </a:cubicBezTo>
                  <a:cubicBezTo>
                    <a:pt x="1247" y="145"/>
                    <a:pt x="1221" y="139"/>
                    <a:pt x="1181" y="125"/>
                  </a:cubicBezTo>
                  <a:cubicBezTo>
                    <a:pt x="1175" y="125"/>
                    <a:pt x="1175" y="112"/>
                    <a:pt x="1168" y="112"/>
                  </a:cubicBezTo>
                  <a:cubicBezTo>
                    <a:pt x="1135" y="112"/>
                    <a:pt x="1128" y="152"/>
                    <a:pt x="1102" y="165"/>
                  </a:cubicBezTo>
                  <a:cubicBezTo>
                    <a:pt x="1036" y="211"/>
                    <a:pt x="990" y="224"/>
                    <a:pt x="911" y="224"/>
                  </a:cubicBezTo>
                  <a:cubicBezTo>
                    <a:pt x="878" y="224"/>
                    <a:pt x="865" y="224"/>
                    <a:pt x="838" y="224"/>
                  </a:cubicBezTo>
                  <a:cubicBezTo>
                    <a:pt x="818" y="224"/>
                    <a:pt x="805" y="251"/>
                    <a:pt x="785" y="251"/>
                  </a:cubicBezTo>
                  <a:cubicBezTo>
                    <a:pt x="753" y="251"/>
                    <a:pt x="733" y="237"/>
                    <a:pt x="706" y="231"/>
                  </a:cubicBezTo>
                  <a:cubicBezTo>
                    <a:pt x="627" y="218"/>
                    <a:pt x="581" y="211"/>
                    <a:pt x="515" y="165"/>
                  </a:cubicBezTo>
                  <a:cubicBezTo>
                    <a:pt x="429" y="92"/>
                    <a:pt x="390" y="0"/>
                    <a:pt x="271" y="0"/>
                  </a:cubicBezTo>
                  <a:cubicBezTo>
                    <a:pt x="179" y="0"/>
                    <a:pt x="152" y="112"/>
                    <a:pt x="60" y="112"/>
                  </a:cubicBezTo>
                  <a:cubicBezTo>
                    <a:pt x="27" y="112"/>
                    <a:pt x="14" y="86"/>
                    <a:pt x="7" y="6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21"/>
            <p:cNvSpPr>
              <a:spLocks noChangeArrowheads="1"/>
            </p:cNvSpPr>
            <p:nvPr/>
          </p:nvSpPr>
          <p:spPr bwMode="auto">
            <a:xfrm>
              <a:off x="5760902" y="2723094"/>
              <a:ext cx="801529" cy="309499"/>
            </a:xfrm>
            <a:custGeom>
              <a:avLst/>
              <a:gdLst>
                <a:gd name="T0" fmla="*/ 1458 w 3174"/>
                <a:gd name="T1" fmla="*/ 1036 h 1228"/>
                <a:gd name="T2" fmla="*/ 983 w 3174"/>
                <a:gd name="T3" fmla="*/ 745 h 1228"/>
                <a:gd name="T4" fmla="*/ 733 w 3174"/>
                <a:gd name="T5" fmla="*/ 805 h 1228"/>
                <a:gd name="T6" fmla="*/ 515 w 3174"/>
                <a:gd name="T7" fmla="*/ 976 h 1228"/>
                <a:gd name="T8" fmla="*/ 403 w 3174"/>
                <a:gd name="T9" fmla="*/ 950 h 1228"/>
                <a:gd name="T10" fmla="*/ 251 w 3174"/>
                <a:gd name="T11" fmla="*/ 1075 h 1228"/>
                <a:gd name="T12" fmla="*/ 152 w 3174"/>
                <a:gd name="T13" fmla="*/ 910 h 1228"/>
                <a:gd name="T14" fmla="*/ 132 w 3174"/>
                <a:gd name="T15" fmla="*/ 758 h 1228"/>
                <a:gd name="T16" fmla="*/ 0 w 3174"/>
                <a:gd name="T17" fmla="*/ 666 h 1228"/>
                <a:gd name="T18" fmla="*/ 264 w 3174"/>
                <a:gd name="T19" fmla="*/ 455 h 1228"/>
                <a:gd name="T20" fmla="*/ 350 w 3174"/>
                <a:gd name="T21" fmla="*/ 336 h 1228"/>
                <a:gd name="T22" fmla="*/ 330 w 3174"/>
                <a:gd name="T23" fmla="*/ 244 h 1228"/>
                <a:gd name="T24" fmla="*/ 304 w 3174"/>
                <a:gd name="T25" fmla="*/ 46 h 1228"/>
                <a:gd name="T26" fmla="*/ 442 w 3174"/>
                <a:gd name="T27" fmla="*/ 33 h 1228"/>
                <a:gd name="T28" fmla="*/ 752 w 3174"/>
                <a:gd name="T29" fmla="*/ 7 h 1228"/>
                <a:gd name="T30" fmla="*/ 924 w 3174"/>
                <a:gd name="T31" fmla="*/ 59 h 1228"/>
                <a:gd name="T32" fmla="*/ 1069 w 3174"/>
                <a:gd name="T33" fmla="*/ 251 h 1228"/>
                <a:gd name="T34" fmla="*/ 1188 w 3174"/>
                <a:gd name="T35" fmla="*/ 284 h 1228"/>
                <a:gd name="T36" fmla="*/ 1359 w 3174"/>
                <a:gd name="T37" fmla="*/ 198 h 1228"/>
                <a:gd name="T38" fmla="*/ 1583 w 3174"/>
                <a:gd name="T39" fmla="*/ 336 h 1228"/>
                <a:gd name="T40" fmla="*/ 1775 w 3174"/>
                <a:gd name="T41" fmla="*/ 237 h 1228"/>
                <a:gd name="T42" fmla="*/ 2006 w 3174"/>
                <a:gd name="T43" fmla="*/ 191 h 1228"/>
                <a:gd name="T44" fmla="*/ 2052 w 3174"/>
                <a:gd name="T45" fmla="*/ 455 h 1228"/>
                <a:gd name="T46" fmla="*/ 2164 w 3174"/>
                <a:gd name="T47" fmla="*/ 706 h 1228"/>
                <a:gd name="T48" fmla="*/ 2316 w 3174"/>
                <a:gd name="T49" fmla="*/ 554 h 1228"/>
                <a:gd name="T50" fmla="*/ 2612 w 3174"/>
                <a:gd name="T51" fmla="*/ 448 h 1228"/>
                <a:gd name="T52" fmla="*/ 2837 w 3174"/>
                <a:gd name="T53" fmla="*/ 402 h 1228"/>
                <a:gd name="T54" fmla="*/ 3166 w 3174"/>
                <a:gd name="T55" fmla="*/ 389 h 1228"/>
                <a:gd name="T56" fmla="*/ 3166 w 3174"/>
                <a:gd name="T57" fmla="*/ 462 h 1228"/>
                <a:gd name="T58" fmla="*/ 3160 w 3174"/>
                <a:gd name="T59" fmla="*/ 712 h 1228"/>
                <a:gd name="T60" fmla="*/ 3054 w 3174"/>
                <a:gd name="T61" fmla="*/ 1016 h 1228"/>
                <a:gd name="T62" fmla="*/ 2962 w 3174"/>
                <a:gd name="T63" fmla="*/ 1141 h 1228"/>
                <a:gd name="T64" fmla="*/ 2830 w 3174"/>
                <a:gd name="T65" fmla="*/ 1101 h 1228"/>
                <a:gd name="T66" fmla="*/ 2632 w 3174"/>
                <a:gd name="T67" fmla="*/ 1101 h 1228"/>
                <a:gd name="T68" fmla="*/ 2553 w 3174"/>
                <a:gd name="T69" fmla="*/ 1141 h 1228"/>
                <a:gd name="T70" fmla="*/ 2289 w 3174"/>
                <a:gd name="T71" fmla="*/ 1200 h 1228"/>
                <a:gd name="T72" fmla="*/ 2157 w 3174"/>
                <a:gd name="T73" fmla="*/ 1207 h 1228"/>
                <a:gd name="T74" fmla="*/ 1722 w 3174"/>
                <a:gd name="T75" fmla="*/ 976 h 1228"/>
                <a:gd name="T76" fmla="*/ 1458 w 3174"/>
                <a:gd name="T77" fmla="*/ 103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4" h="1228">
                  <a:moveTo>
                    <a:pt x="1458" y="1036"/>
                  </a:moveTo>
                  <a:lnTo>
                    <a:pt x="1458" y="1036"/>
                  </a:lnTo>
                  <a:cubicBezTo>
                    <a:pt x="1175" y="805"/>
                    <a:pt x="1175" y="805"/>
                    <a:pt x="1175" y="805"/>
                  </a:cubicBezTo>
                  <a:cubicBezTo>
                    <a:pt x="1095" y="785"/>
                    <a:pt x="1049" y="785"/>
                    <a:pt x="983" y="745"/>
                  </a:cubicBezTo>
                  <a:cubicBezTo>
                    <a:pt x="950" y="726"/>
                    <a:pt x="931" y="712"/>
                    <a:pt x="891" y="712"/>
                  </a:cubicBezTo>
                  <a:cubicBezTo>
                    <a:pt x="818" y="712"/>
                    <a:pt x="785" y="758"/>
                    <a:pt x="733" y="805"/>
                  </a:cubicBezTo>
                  <a:cubicBezTo>
                    <a:pt x="693" y="851"/>
                    <a:pt x="660" y="871"/>
                    <a:pt x="614" y="910"/>
                  </a:cubicBezTo>
                  <a:cubicBezTo>
                    <a:pt x="581" y="943"/>
                    <a:pt x="561" y="976"/>
                    <a:pt x="515" y="976"/>
                  </a:cubicBezTo>
                  <a:cubicBezTo>
                    <a:pt x="475" y="976"/>
                    <a:pt x="449" y="963"/>
                    <a:pt x="423" y="937"/>
                  </a:cubicBezTo>
                  <a:cubicBezTo>
                    <a:pt x="416" y="943"/>
                    <a:pt x="409" y="950"/>
                    <a:pt x="403" y="950"/>
                  </a:cubicBezTo>
                  <a:cubicBezTo>
                    <a:pt x="403" y="1016"/>
                    <a:pt x="390" y="1095"/>
                    <a:pt x="324" y="1095"/>
                  </a:cubicBezTo>
                  <a:cubicBezTo>
                    <a:pt x="297" y="1095"/>
                    <a:pt x="277" y="1088"/>
                    <a:pt x="251" y="1075"/>
                  </a:cubicBezTo>
                  <a:cubicBezTo>
                    <a:pt x="245" y="1062"/>
                    <a:pt x="225" y="1042"/>
                    <a:pt x="218" y="1022"/>
                  </a:cubicBezTo>
                  <a:cubicBezTo>
                    <a:pt x="205" y="983"/>
                    <a:pt x="192" y="937"/>
                    <a:pt x="152" y="910"/>
                  </a:cubicBezTo>
                  <a:cubicBezTo>
                    <a:pt x="159" y="897"/>
                    <a:pt x="172" y="890"/>
                    <a:pt x="172" y="871"/>
                  </a:cubicBezTo>
                  <a:cubicBezTo>
                    <a:pt x="172" y="824"/>
                    <a:pt x="165" y="785"/>
                    <a:pt x="132" y="758"/>
                  </a:cubicBezTo>
                  <a:cubicBezTo>
                    <a:pt x="86" y="719"/>
                    <a:pt x="47" y="712"/>
                    <a:pt x="0" y="666"/>
                  </a:cubicBezTo>
                  <a:lnTo>
                    <a:pt x="0" y="666"/>
                  </a:lnTo>
                  <a:cubicBezTo>
                    <a:pt x="33" y="613"/>
                    <a:pt x="80" y="613"/>
                    <a:pt x="139" y="580"/>
                  </a:cubicBezTo>
                  <a:cubicBezTo>
                    <a:pt x="198" y="554"/>
                    <a:pt x="218" y="501"/>
                    <a:pt x="264" y="455"/>
                  </a:cubicBezTo>
                  <a:cubicBezTo>
                    <a:pt x="284" y="429"/>
                    <a:pt x="297" y="415"/>
                    <a:pt x="317" y="389"/>
                  </a:cubicBezTo>
                  <a:cubicBezTo>
                    <a:pt x="330" y="369"/>
                    <a:pt x="350" y="363"/>
                    <a:pt x="350" y="336"/>
                  </a:cubicBezTo>
                  <a:cubicBezTo>
                    <a:pt x="350" y="310"/>
                    <a:pt x="350" y="297"/>
                    <a:pt x="350" y="270"/>
                  </a:cubicBezTo>
                  <a:cubicBezTo>
                    <a:pt x="350" y="257"/>
                    <a:pt x="337" y="251"/>
                    <a:pt x="330" y="244"/>
                  </a:cubicBezTo>
                  <a:cubicBezTo>
                    <a:pt x="317" y="198"/>
                    <a:pt x="304" y="171"/>
                    <a:pt x="304" y="125"/>
                  </a:cubicBezTo>
                  <a:cubicBezTo>
                    <a:pt x="304" y="92"/>
                    <a:pt x="304" y="72"/>
                    <a:pt x="304" y="46"/>
                  </a:cubicBezTo>
                  <a:cubicBezTo>
                    <a:pt x="357" y="46"/>
                    <a:pt x="390" y="46"/>
                    <a:pt x="442" y="33"/>
                  </a:cubicBezTo>
                  <a:lnTo>
                    <a:pt x="442" y="33"/>
                  </a:lnTo>
                  <a:cubicBezTo>
                    <a:pt x="686" y="7"/>
                    <a:pt x="686" y="7"/>
                    <a:pt x="686" y="7"/>
                  </a:cubicBezTo>
                  <a:cubicBezTo>
                    <a:pt x="713" y="7"/>
                    <a:pt x="726" y="7"/>
                    <a:pt x="752" y="7"/>
                  </a:cubicBezTo>
                  <a:cubicBezTo>
                    <a:pt x="765" y="7"/>
                    <a:pt x="772" y="0"/>
                    <a:pt x="785" y="0"/>
                  </a:cubicBezTo>
                  <a:cubicBezTo>
                    <a:pt x="845" y="0"/>
                    <a:pt x="871" y="26"/>
                    <a:pt x="924" y="59"/>
                  </a:cubicBezTo>
                  <a:cubicBezTo>
                    <a:pt x="963" y="79"/>
                    <a:pt x="990" y="99"/>
                    <a:pt x="1010" y="139"/>
                  </a:cubicBezTo>
                  <a:cubicBezTo>
                    <a:pt x="1036" y="178"/>
                    <a:pt x="1049" y="204"/>
                    <a:pt x="1069" y="251"/>
                  </a:cubicBezTo>
                  <a:cubicBezTo>
                    <a:pt x="1082" y="284"/>
                    <a:pt x="1095" y="330"/>
                    <a:pt x="1135" y="330"/>
                  </a:cubicBezTo>
                  <a:cubicBezTo>
                    <a:pt x="1161" y="330"/>
                    <a:pt x="1168" y="303"/>
                    <a:pt x="1188" y="284"/>
                  </a:cubicBezTo>
                  <a:cubicBezTo>
                    <a:pt x="1240" y="231"/>
                    <a:pt x="1287" y="211"/>
                    <a:pt x="1359" y="198"/>
                  </a:cubicBezTo>
                  <a:lnTo>
                    <a:pt x="1359" y="198"/>
                  </a:lnTo>
                  <a:cubicBezTo>
                    <a:pt x="1412" y="237"/>
                    <a:pt x="1465" y="244"/>
                    <a:pt x="1524" y="284"/>
                  </a:cubicBezTo>
                  <a:cubicBezTo>
                    <a:pt x="1544" y="303"/>
                    <a:pt x="1550" y="336"/>
                    <a:pt x="1583" y="336"/>
                  </a:cubicBezTo>
                  <a:cubicBezTo>
                    <a:pt x="1617" y="336"/>
                    <a:pt x="1630" y="303"/>
                    <a:pt x="1663" y="284"/>
                  </a:cubicBezTo>
                  <a:cubicBezTo>
                    <a:pt x="1702" y="257"/>
                    <a:pt x="1729" y="251"/>
                    <a:pt x="1775" y="237"/>
                  </a:cubicBezTo>
                  <a:cubicBezTo>
                    <a:pt x="1834" y="224"/>
                    <a:pt x="1861" y="191"/>
                    <a:pt x="1920" y="191"/>
                  </a:cubicBezTo>
                  <a:cubicBezTo>
                    <a:pt x="1953" y="191"/>
                    <a:pt x="1973" y="191"/>
                    <a:pt x="2006" y="191"/>
                  </a:cubicBezTo>
                  <a:cubicBezTo>
                    <a:pt x="2058" y="191"/>
                    <a:pt x="2124" y="211"/>
                    <a:pt x="2124" y="264"/>
                  </a:cubicBezTo>
                  <a:cubicBezTo>
                    <a:pt x="2124" y="343"/>
                    <a:pt x="2091" y="383"/>
                    <a:pt x="2052" y="455"/>
                  </a:cubicBezTo>
                  <a:cubicBezTo>
                    <a:pt x="2032" y="495"/>
                    <a:pt x="2006" y="508"/>
                    <a:pt x="2006" y="554"/>
                  </a:cubicBezTo>
                  <a:cubicBezTo>
                    <a:pt x="2006" y="633"/>
                    <a:pt x="2078" y="706"/>
                    <a:pt x="2164" y="706"/>
                  </a:cubicBezTo>
                  <a:cubicBezTo>
                    <a:pt x="2210" y="706"/>
                    <a:pt x="2223" y="666"/>
                    <a:pt x="2256" y="633"/>
                  </a:cubicBezTo>
                  <a:cubicBezTo>
                    <a:pt x="2276" y="600"/>
                    <a:pt x="2296" y="587"/>
                    <a:pt x="2316" y="554"/>
                  </a:cubicBezTo>
                  <a:cubicBezTo>
                    <a:pt x="2329" y="528"/>
                    <a:pt x="2335" y="501"/>
                    <a:pt x="2362" y="495"/>
                  </a:cubicBezTo>
                  <a:cubicBezTo>
                    <a:pt x="2461" y="468"/>
                    <a:pt x="2514" y="448"/>
                    <a:pt x="2612" y="448"/>
                  </a:cubicBezTo>
                  <a:cubicBezTo>
                    <a:pt x="2652" y="448"/>
                    <a:pt x="2678" y="482"/>
                    <a:pt x="2718" y="482"/>
                  </a:cubicBezTo>
                  <a:cubicBezTo>
                    <a:pt x="2771" y="482"/>
                    <a:pt x="2790" y="429"/>
                    <a:pt x="2837" y="402"/>
                  </a:cubicBezTo>
                  <a:cubicBezTo>
                    <a:pt x="2896" y="369"/>
                    <a:pt x="2942" y="350"/>
                    <a:pt x="3015" y="343"/>
                  </a:cubicBezTo>
                  <a:cubicBezTo>
                    <a:pt x="3166" y="389"/>
                    <a:pt x="3166" y="389"/>
                    <a:pt x="3166" y="389"/>
                  </a:cubicBezTo>
                  <a:lnTo>
                    <a:pt x="3166" y="389"/>
                  </a:lnTo>
                  <a:cubicBezTo>
                    <a:pt x="3166" y="415"/>
                    <a:pt x="3173" y="435"/>
                    <a:pt x="3166" y="462"/>
                  </a:cubicBezTo>
                  <a:cubicBezTo>
                    <a:pt x="3147" y="488"/>
                    <a:pt x="3114" y="501"/>
                    <a:pt x="3114" y="541"/>
                  </a:cubicBezTo>
                  <a:cubicBezTo>
                    <a:pt x="3114" y="607"/>
                    <a:pt x="3160" y="646"/>
                    <a:pt x="3160" y="712"/>
                  </a:cubicBezTo>
                  <a:cubicBezTo>
                    <a:pt x="3160" y="791"/>
                    <a:pt x="3127" y="831"/>
                    <a:pt x="3101" y="897"/>
                  </a:cubicBezTo>
                  <a:cubicBezTo>
                    <a:pt x="3081" y="943"/>
                    <a:pt x="3081" y="976"/>
                    <a:pt x="3054" y="1016"/>
                  </a:cubicBezTo>
                  <a:cubicBezTo>
                    <a:pt x="3034" y="1042"/>
                    <a:pt x="3008" y="1055"/>
                    <a:pt x="2988" y="1088"/>
                  </a:cubicBezTo>
                  <a:cubicBezTo>
                    <a:pt x="2975" y="1108"/>
                    <a:pt x="2969" y="1128"/>
                    <a:pt x="2962" y="1141"/>
                  </a:cubicBezTo>
                  <a:lnTo>
                    <a:pt x="2962" y="1141"/>
                  </a:lnTo>
                  <a:cubicBezTo>
                    <a:pt x="2916" y="1121"/>
                    <a:pt x="2883" y="1101"/>
                    <a:pt x="2830" y="1101"/>
                  </a:cubicBezTo>
                  <a:cubicBezTo>
                    <a:pt x="2797" y="1101"/>
                    <a:pt x="2777" y="1121"/>
                    <a:pt x="2744" y="1121"/>
                  </a:cubicBezTo>
                  <a:cubicBezTo>
                    <a:pt x="2698" y="1121"/>
                    <a:pt x="2672" y="1115"/>
                    <a:pt x="2632" y="1101"/>
                  </a:cubicBezTo>
                  <a:cubicBezTo>
                    <a:pt x="2626" y="1101"/>
                    <a:pt x="2626" y="1088"/>
                    <a:pt x="2619" y="1088"/>
                  </a:cubicBezTo>
                  <a:cubicBezTo>
                    <a:pt x="2586" y="1088"/>
                    <a:pt x="2579" y="1128"/>
                    <a:pt x="2553" y="1141"/>
                  </a:cubicBezTo>
                  <a:cubicBezTo>
                    <a:pt x="2487" y="1187"/>
                    <a:pt x="2441" y="1200"/>
                    <a:pt x="2362" y="1200"/>
                  </a:cubicBezTo>
                  <a:cubicBezTo>
                    <a:pt x="2329" y="1200"/>
                    <a:pt x="2316" y="1200"/>
                    <a:pt x="2289" y="1200"/>
                  </a:cubicBezTo>
                  <a:cubicBezTo>
                    <a:pt x="2269" y="1200"/>
                    <a:pt x="2256" y="1227"/>
                    <a:pt x="2236" y="1227"/>
                  </a:cubicBezTo>
                  <a:cubicBezTo>
                    <a:pt x="2204" y="1227"/>
                    <a:pt x="2184" y="1213"/>
                    <a:pt x="2157" y="1207"/>
                  </a:cubicBezTo>
                  <a:cubicBezTo>
                    <a:pt x="2078" y="1194"/>
                    <a:pt x="2032" y="1187"/>
                    <a:pt x="1966" y="1141"/>
                  </a:cubicBezTo>
                  <a:cubicBezTo>
                    <a:pt x="1880" y="1068"/>
                    <a:pt x="1841" y="976"/>
                    <a:pt x="1722" y="976"/>
                  </a:cubicBezTo>
                  <a:cubicBezTo>
                    <a:pt x="1630" y="976"/>
                    <a:pt x="1603" y="1088"/>
                    <a:pt x="1511" y="1088"/>
                  </a:cubicBezTo>
                  <a:cubicBezTo>
                    <a:pt x="1478" y="1088"/>
                    <a:pt x="1465" y="1062"/>
                    <a:pt x="1458" y="1036"/>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2"/>
            <p:cNvSpPr>
              <a:spLocks noChangeArrowheads="1"/>
            </p:cNvSpPr>
            <p:nvPr/>
          </p:nvSpPr>
          <p:spPr bwMode="auto">
            <a:xfrm>
              <a:off x="6103779" y="2612877"/>
              <a:ext cx="463105" cy="288346"/>
            </a:xfrm>
            <a:custGeom>
              <a:avLst/>
              <a:gdLst>
                <a:gd name="T0" fmla="*/ 1807 w 1835"/>
                <a:gd name="T1" fmla="*/ 824 h 1142"/>
                <a:gd name="T2" fmla="*/ 1807 w 1835"/>
                <a:gd name="T3" fmla="*/ 824 h 1142"/>
                <a:gd name="T4" fmla="*/ 1656 w 1835"/>
                <a:gd name="T5" fmla="*/ 778 h 1142"/>
                <a:gd name="T6" fmla="*/ 1478 w 1835"/>
                <a:gd name="T7" fmla="*/ 837 h 1142"/>
                <a:gd name="T8" fmla="*/ 1359 w 1835"/>
                <a:gd name="T9" fmla="*/ 917 h 1142"/>
                <a:gd name="T10" fmla="*/ 1253 w 1835"/>
                <a:gd name="T11" fmla="*/ 883 h 1142"/>
                <a:gd name="T12" fmla="*/ 1003 w 1835"/>
                <a:gd name="T13" fmla="*/ 930 h 1142"/>
                <a:gd name="T14" fmla="*/ 957 w 1835"/>
                <a:gd name="T15" fmla="*/ 989 h 1142"/>
                <a:gd name="T16" fmla="*/ 897 w 1835"/>
                <a:gd name="T17" fmla="*/ 1068 h 1142"/>
                <a:gd name="T18" fmla="*/ 805 w 1835"/>
                <a:gd name="T19" fmla="*/ 1141 h 1142"/>
                <a:gd name="T20" fmla="*/ 647 w 1835"/>
                <a:gd name="T21" fmla="*/ 989 h 1142"/>
                <a:gd name="T22" fmla="*/ 693 w 1835"/>
                <a:gd name="T23" fmla="*/ 890 h 1142"/>
                <a:gd name="T24" fmla="*/ 765 w 1835"/>
                <a:gd name="T25" fmla="*/ 699 h 1142"/>
                <a:gd name="T26" fmla="*/ 647 w 1835"/>
                <a:gd name="T27" fmla="*/ 626 h 1142"/>
                <a:gd name="T28" fmla="*/ 561 w 1835"/>
                <a:gd name="T29" fmla="*/ 626 h 1142"/>
                <a:gd name="T30" fmla="*/ 416 w 1835"/>
                <a:gd name="T31" fmla="*/ 672 h 1142"/>
                <a:gd name="T32" fmla="*/ 304 w 1835"/>
                <a:gd name="T33" fmla="*/ 719 h 1142"/>
                <a:gd name="T34" fmla="*/ 224 w 1835"/>
                <a:gd name="T35" fmla="*/ 771 h 1142"/>
                <a:gd name="T36" fmla="*/ 165 w 1835"/>
                <a:gd name="T37" fmla="*/ 719 h 1142"/>
                <a:gd name="T38" fmla="*/ 0 w 1835"/>
                <a:gd name="T39" fmla="*/ 633 h 1142"/>
                <a:gd name="T40" fmla="*/ 0 w 1835"/>
                <a:gd name="T41" fmla="*/ 633 h 1142"/>
                <a:gd name="T42" fmla="*/ 27 w 1835"/>
                <a:gd name="T43" fmla="*/ 587 h 1142"/>
                <a:gd name="T44" fmla="*/ 73 w 1835"/>
                <a:gd name="T45" fmla="*/ 507 h 1142"/>
                <a:gd name="T46" fmla="*/ 0 w 1835"/>
                <a:gd name="T47" fmla="*/ 310 h 1142"/>
                <a:gd name="T48" fmla="*/ 53 w 1835"/>
                <a:gd name="T49" fmla="*/ 184 h 1142"/>
                <a:gd name="T50" fmla="*/ 53 w 1835"/>
                <a:gd name="T51" fmla="*/ 118 h 1142"/>
                <a:gd name="T52" fmla="*/ 66 w 1835"/>
                <a:gd name="T53" fmla="*/ 59 h 1142"/>
                <a:gd name="T54" fmla="*/ 66 w 1835"/>
                <a:gd name="T55" fmla="*/ 59 h 1142"/>
                <a:gd name="T56" fmla="*/ 178 w 1835"/>
                <a:gd name="T57" fmla="*/ 99 h 1142"/>
                <a:gd name="T58" fmla="*/ 290 w 1835"/>
                <a:gd name="T59" fmla="*/ 79 h 1142"/>
                <a:gd name="T60" fmla="*/ 403 w 1835"/>
                <a:gd name="T61" fmla="*/ 85 h 1142"/>
                <a:gd name="T62" fmla="*/ 594 w 1835"/>
                <a:gd name="T63" fmla="*/ 33 h 1142"/>
                <a:gd name="T64" fmla="*/ 732 w 1835"/>
                <a:gd name="T65" fmla="*/ 0 h 1142"/>
                <a:gd name="T66" fmla="*/ 673 w 1835"/>
                <a:gd name="T67" fmla="*/ 145 h 1142"/>
                <a:gd name="T68" fmla="*/ 640 w 1835"/>
                <a:gd name="T69" fmla="*/ 250 h 1142"/>
                <a:gd name="T70" fmla="*/ 713 w 1835"/>
                <a:gd name="T71" fmla="*/ 310 h 1142"/>
                <a:gd name="T72" fmla="*/ 805 w 1835"/>
                <a:gd name="T73" fmla="*/ 356 h 1142"/>
                <a:gd name="T74" fmla="*/ 884 w 1835"/>
                <a:gd name="T75" fmla="*/ 316 h 1142"/>
                <a:gd name="T76" fmla="*/ 910 w 1835"/>
                <a:gd name="T77" fmla="*/ 343 h 1142"/>
                <a:gd name="T78" fmla="*/ 963 w 1835"/>
                <a:gd name="T79" fmla="*/ 376 h 1142"/>
                <a:gd name="T80" fmla="*/ 1016 w 1835"/>
                <a:gd name="T81" fmla="*/ 422 h 1142"/>
                <a:gd name="T82" fmla="*/ 1069 w 1835"/>
                <a:gd name="T83" fmla="*/ 369 h 1142"/>
                <a:gd name="T84" fmla="*/ 1049 w 1835"/>
                <a:gd name="T85" fmla="*/ 290 h 1142"/>
                <a:gd name="T86" fmla="*/ 1095 w 1835"/>
                <a:gd name="T87" fmla="*/ 270 h 1142"/>
                <a:gd name="T88" fmla="*/ 1128 w 1835"/>
                <a:gd name="T89" fmla="*/ 197 h 1142"/>
                <a:gd name="T90" fmla="*/ 1161 w 1835"/>
                <a:gd name="T91" fmla="*/ 125 h 1142"/>
                <a:gd name="T92" fmla="*/ 1234 w 1835"/>
                <a:gd name="T93" fmla="*/ 184 h 1142"/>
                <a:gd name="T94" fmla="*/ 1412 w 1835"/>
                <a:gd name="T95" fmla="*/ 257 h 1142"/>
                <a:gd name="T96" fmla="*/ 1484 w 1835"/>
                <a:gd name="T97" fmla="*/ 257 h 1142"/>
                <a:gd name="T98" fmla="*/ 1570 w 1835"/>
                <a:gd name="T99" fmla="*/ 250 h 1142"/>
                <a:gd name="T100" fmla="*/ 1643 w 1835"/>
                <a:gd name="T101" fmla="*/ 270 h 1142"/>
                <a:gd name="T102" fmla="*/ 1794 w 1835"/>
                <a:gd name="T103" fmla="*/ 290 h 1142"/>
                <a:gd name="T104" fmla="*/ 1794 w 1835"/>
                <a:gd name="T105" fmla="*/ 290 h 1142"/>
                <a:gd name="T106" fmla="*/ 1801 w 1835"/>
                <a:gd name="T107" fmla="*/ 323 h 1142"/>
                <a:gd name="T108" fmla="*/ 1801 w 1835"/>
                <a:gd name="T109" fmla="*/ 382 h 1142"/>
                <a:gd name="T110" fmla="*/ 1821 w 1835"/>
                <a:gd name="T111" fmla="*/ 567 h 1142"/>
                <a:gd name="T112" fmla="*/ 1821 w 1835"/>
                <a:gd name="T113" fmla="*/ 620 h 1142"/>
                <a:gd name="T114" fmla="*/ 1834 w 1835"/>
                <a:gd name="T115" fmla="*/ 666 h 1142"/>
                <a:gd name="T116" fmla="*/ 1807 w 1835"/>
                <a:gd name="T117" fmla="*/ 804 h 1142"/>
                <a:gd name="T118" fmla="*/ 1807 w 1835"/>
                <a:gd name="T119" fmla="*/ 82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5" h="1142">
                  <a:moveTo>
                    <a:pt x="1807" y="824"/>
                  </a:moveTo>
                  <a:lnTo>
                    <a:pt x="1807" y="824"/>
                  </a:lnTo>
                  <a:cubicBezTo>
                    <a:pt x="1656" y="778"/>
                    <a:pt x="1656" y="778"/>
                    <a:pt x="1656" y="778"/>
                  </a:cubicBezTo>
                  <a:cubicBezTo>
                    <a:pt x="1583" y="785"/>
                    <a:pt x="1537" y="804"/>
                    <a:pt x="1478" y="837"/>
                  </a:cubicBezTo>
                  <a:cubicBezTo>
                    <a:pt x="1431" y="864"/>
                    <a:pt x="1412" y="917"/>
                    <a:pt x="1359" y="917"/>
                  </a:cubicBezTo>
                  <a:cubicBezTo>
                    <a:pt x="1319" y="917"/>
                    <a:pt x="1293" y="883"/>
                    <a:pt x="1253" y="883"/>
                  </a:cubicBezTo>
                  <a:cubicBezTo>
                    <a:pt x="1155" y="883"/>
                    <a:pt x="1102" y="903"/>
                    <a:pt x="1003" y="930"/>
                  </a:cubicBezTo>
                  <a:cubicBezTo>
                    <a:pt x="976" y="936"/>
                    <a:pt x="970" y="963"/>
                    <a:pt x="957" y="989"/>
                  </a:cubicBezTo>
                  <a:cubicBezTo>
                    <a:pt x="937" y="1022"/>
                    <a:pt x="917" y="1035"/>
                    <a:pt x="897" y="1068"/>
                  </a:cubicBezTo>
                  <a:cubicBezTo>
                    <a:pt x="864" y="1101"/>
                    <a:pt x="851" y="1141"/>
                    <a:pt x="805" y="1141"/>
                  </a:cubicBezTo>
                  <a:cubicBezTo>
                    <a:pt x="719" y="1141"/>
                    <a:pt x="647" y="1068"/>
                    <a:pt x="647" y="989"/>
                  </a:cubicBezTo>
                  <a:cubicBezTo>
                    <a:pt x="647" y="943"/>
                    <a:pt x="673" y="930"/>
                    <a:pt x="693" y="890"/>
                  </a:cubicBezTo>
                  <a:cubicBezTo>
                    <a:pt x="732" y="818"/>
                    <a:pt x="765" y="778"/>
                    <a:pt x="765" y="699"/>
                  </a:cubicBezTo>
                  <a:cubicBezTo>
                    <a:pt x="765" y="646"/>
                    <a:pt x="699" y="626"/>
                    <a:pt x="647" y="626"/>
                  </a:cubicBezTo>
                  <a:cubicBezTo>
                    <a:pt x="614" y="626"/>
                    <a:pt x="594" y="626"/>
                    <a:pt x="561" y="626"/>
                  </a:cubicBezTo>
                  <a:cubicBezTo>
                    <a:pt x="502" y="626"/>
                    <a:pt x="475" y="659"/>
                    <a:pt x="416" y="672"/>
                  </a:cubicBezTo>
                  <a:cubicBezTo>
                    <a:pt x="370" y="686"/>
                    <a:pt x="343" y="692"/>
                    <a:pt x="304" y="719"/>
                  </a:cubicBezTo>
                  <a:cubicBezTo>
                    <a:pt x="271" y="738"/>
                    <a:pt x="258" y="771"/>
                    <a:pt x="224" y="771"/>
                  </a:cubicBezTo>
                  <a:cubicBezTo>
                    <a:pt x="191" y="771"/>
                    <a:pt x="185" y="738"/>
                    <a:pt x="165" y="719"/>
                  </a:cubicBezTo>
                  <a:cubicBezTo>
                    <a:pt x="106" y="679"/>
                    <a:pt x="53" y="672"/>
                    <a:pt x="0" y="633"/>
                  </a:cubicBezTo>
                  <a:lnTo>
                    <a:pt x="0" y="633"/>
                  </a:lnTo>
                  <a:cubicBezTo>
                    <a:pt x="20" y="620"/>
                    <a:pt x="20" y="606"/>
                    <a:pt x="27" y="587"/>
                  </a:cubicBezTo>
                  <a:cubicBezTo>
                    <a:pt x="40" y="554"/>
                    <a:pt x="73" y="540"/>
                    <a:pt x="73" y="507"/>
                  </a:cubicBezTo>
                  <a:cubicBezTo>
                    <a:pt x="73" y="422"/>
                    <a:pt x="0" y="389"/>
                    <a:pt x="0" y="310"/>
                  </a:cubicBezTo>
                  <a:cubicBezTo>
                    <a:pt x="0" y="257"/>
                    <a:pt x="53" y="237"/>
                    <a:pt x="53" y="184"/>
                  </a:cubicBezTo>
                  <a:cubicBezTo>
                    <a:pt x="53" y="158"/>
                    <a:pt x="53" y="138"/>
                    <a:pt x="53" y="118"/>
                  </a:cubicBezTo>
                  <a:cubicBezTo>
                    <a:pt x="53" y="92"/>
                    <a:pt x="60" y="85"/>
                    <a:pt x="66" y="59"/>
                  </a:cubicBezTo>
                  <a:lnTo>
                    <a:pt x="66" y="59"/>
                  </a:lnTo>
                  <a:cubicBezTo>
                    <a:pt x="106" y="72"/>
                    <a:pt x="132" y="99"/>
                    <a:pt x="178" y="99"/>
                  </a:cubicBezTo>
                  <a:cubicBezTo>
                    <a:pt x="218" y="99"/>
                    <a:pt x="244" y="79"/>
                    <a:pt x="290" y="79"/>
                  </a:cubicBezTo>
                  <a:cubicBezTo>
                    <a:pt x="337" y="79"/>
                    <a:pt x="363" y="85"/>
                    <a:pt x="403" y="85"/>
                  </a:cubicBezTo>
                  <a:cubicBezTo>
                    <a:pt x="482" y="85"/>
                    <a:pt x="521" y="52"/>
                    <a:pt x="594" y="33"/>
                  </a:cubicBezTo>
                  <a:cubicBezTo>
                    <a:pt x="647" y="20"/>
                    <a:pt x="686" y="26"/>
                    <a:pt x="732" y="0"/>
                  </a:cubicBezTo>
                  <a:cubicBezTo>
                    <a:pt x="699" y="52"/>
                    <a:pt x="693" y="85"/>
                    <a:pt x="673" y="145"/>
                  </a:cubicBezTo>
                  <a:cubicBezTo>
                    <a:pt x="660" y="184"/>
                    <a:pt x="640" y="204"/>
                    <a:pt x="640" y="250"/>
                  </a:cubicBezTo>
                  <a:cubicBezTo>
                    <a:pt x="640" y="290"/>
                    <a:pt x="679" y="296"/>
                    <a:pt x="713" y="310"/>
                  </a:cubicBezTo>
                  <a:cubicBezTo>
                    <a:pt x="752" y="323"/>
                    <a:pt x="765" y="356"/>
                    <a:pt x="805" y="356"/>
                  </a:cubicBezTo>
                  <a:cubicBezTo>
                    <a:pt x="838" y="356"/>
                    <a:pt x="851" y="316"/>
                    <a:pt x="884" y="316"/>
                  </a:cubicBezTo>
                  <a:cubicBezTo>
                    <a:pt x="897" y="316"/>
                    <a:pt x="897" y="329"/>
                    <a:pt x="910" y="343"/>
                  </a:cubicBezTo>
                  <a:cubicBezTo>
                    <a:pt x="930" y="356"/>
                    <a:pt x="943" y="362"/>
                    <a:pt x="963" y="376"/>
                  </a:cubicBezTo>
                  <a:cubicBezTo>
                    <a:pt x="983" y="395"/>
                    <a:pt x="990" y="422"/>
                    <a:pt x="1016" y="422"/>
                  </a:cubicBezTo>
                  <a:cubicBezTo>
                    <a:pt x="1049" y="422"/>
                    <a:pt x="1069" y="395"/>
                    <a:pt x="1069" y="369"/>
                  </a:cubicBezTo>
                  <a:cubicBezTo>
                    <a:pt x="1069" y="336"/>
                    <a:pt x="1049" y="323"/>
                    <a:pt x="1049" y="290"/>
                  </a:cubicBezTo>
                  <a:cubicBezTo>
                    <a:pt x="1049" y="270"/>
                    <a:pt x="1082" y="283"/>
                    <a:pt x="1095" y="270"/>
                  </a:cubicBezTo>
                  <a:cubicBezTo>
                    <a:pt x="1121" y="250"/>
                    <a:pt x="1128" y="230"/>
                    <a:pt x="1128" y="197"/>
                  </a:cubicBezTo>
                  <a:cubicBezTo>
                    <a:pt x="1135" y="171"/>
                    <a:pt x="1128" y="125"/>
                    <a:pt x="1161" y="125"/>
                  </a:cubicBezTo>
                  <a:cubicBezTo>
                    <a:pt x="1201" y="125"/>
                    <a:pt x="1201" y="171"/>
                    <a:pt x="1234" y="184"/>
                  </a:cubicBezTo>
                  <a:cubicBezTo>
                    <a:pt x="1300" y="224"/>
                    <a:pt x="1339" y="257"/>
                    <a:pt x="1412" y="257"/>
                  </a:cubicBezTo>
                  <a:cubicBezTo>
                    <a:pt x="1445" y="257"/>
                    <a:pt x="1458" y="257"/>
                    <a:pt x="1484" y="257"/>
                  </a:cubicBezTo>
                  <a:cubicBezTo>
                    <a:pt x="1517" y="257"/>
                    <a:pt x="1537" y="250"/>
                    <a:pt x="1570" y="250"/>
                  </a:cubicBezTo>
                  <a:cubicBezTo>
                    <a:pt x="1596" y="250"/>
                    <a:pt x="1616" y="264"/>
                    <a:pt x="1643" y="270"/>
                  </a:cubicBezTo>
                  <a:cubicBezTo>
                    <a:pt x="1702" y="283"/>
                    <a:pt x="1735" y="277"/>
                    <a:pt x="1794" y="290"/>
                  </a:cubicBezTo>
                  <a:lnTo>
                    <a:pt x="1794" y="290"/>
                  </a:lnTo>
                  <a:cubicBezTo>
                    <a:pt x="1794" y="303"/>
                    <a:pt x="1801" y="310"/>
                    <a:pt x="1801" y="323"/>
                  </a:cubicBezTo>
                  <a:cubicBezTo>
                    <a:pt x="1801" y="349"/>
                    <a:pt x="1801" y="356"/>
                    <a:pt x="1801" y="382"/>
                  </a:cubicBezTo>
                  <a:cubicBezTo>
                    <a:pt x="1801" y="455"/>
                    <a:pt x="1821" y="494"/>
                    <a:pt x="1821" y="567"/>
                  </a:cubicBezTo>
                  <a:cubicBezTo>
                    <a:pt x="1821" y="587"/>
                    <a:pt x="1821" y="600"/>
                    <a:pt x="1821" y="620"/>
                  </a:cubicBezTo>
                  <a:cubicBezTo>
                    <a:pt x="1821" y="639"/>
                    <a:pt x="1827" y="646"/>
                    <a:pt x="1834" y="666"/>
                  </a:cubicBezTo>
                  <a:cubicBezTo>
                    <a:pt x="1834" y="719"/>
                    <a:pt x="1814" y="751"/>
                    <a:pt x="1807" y="804"/>
                  </a:cubicBezTo>
                  <a:cubicBezTo>
                    <a:pt x="1807" y="811"/>
                    <a:pt x="1807" y="818"/>
                    <a:pt x="1807" y="824"/>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3"/>
            <p:cNvSpPr>
              <a:spLocks noChangeArrowheads="1"/>
            </p:cNvSpPr>
            <p:nvPr/>
          </p:nvSpPr>
          <p:spPr bwMode="auto">
            <a:xfrm>
              <a:off x="6120478" y="2441428"/>
              <a:ext cx="436388" cy="278327"/>
            </a:xfrm>
            <a:custGeom>
              <a:avLst/>
              <a:gdLst>
                <a:gd name="T0" fmla="*/ 0 w 1729"/>
                <a:gd name="T1" fmla="*/ 739 h 1103"/>
                <a:gd name="T2" fmla="*/ 0 w 1729"/>
                <a:gd name="T3" fmla="*/ 739 h 1103"/>
                <a:gd name="T4" fmla="*/ 112 w 1729"/>
                <a:gd name="T5" fmla="*/ 779 h 1103"/>
                <a:gd name="T6" fmla="*/ 224 w 1729"/>
                <a:gd name="T7" fmla="*/ 759 h 1103"/>
                <a:gd name="T8" fmla="*/ 337 w 1729"/>
                <a:gd name="T9" fmla="*/ 765 h 1103"/>
                <a:gd name="T10" fmla="*/ 528 w 1729"/>
                <a:gd name="T11" fmla="*/ 713 h 1103"/>
                <a:gd name="T12" fmla="*/ 666 w 1729"/>
                <a:gd name="T13" fmla="*/ 680 h 1103"/>
                <a:gd name="T14" fmla="*/ 607 w 1729"/>
                <a:gd name="T15" fmla="*/ 825 h 1103"/>
                <a:gd name="T16" fmla="*/ 574 w 1729"/>
                <a:gd name="T17" fmla="*/ 930 h 1103"/>
                <a:gd name="T18" fmla="*/ 647 w 1729"/>
                <a:gd name="T19" fmla="*/ 990 h 1103"/>
                <a:gd name="T20" fmla="*/ 739 w 1729"/>
                <a:gd name="T21" fmla="*/ 1036 h 1103"/>
                <a:gd name="T22" fmla="*/ 818 w 1729"/>
                <a:gd name="T23" fmla="*/ 996 h 1103"/>
                <a:gd name="T24" fmla="*/ 844 w 1729"/>
                <a:gd name="T25" fmla="*/ 1023 h 1103"/>
                <a:gd name="T26" fmla="*/ 897 w 1729"/>
                <a:gd name="T27" fmla="*/ 1056 h 1103"/>
                <a:gd name="T28" fmla="*/ 950 w 1729"/>
                <a:gd name="T29" fmla="*/ 1102 h 1103"/>
                <a:gd name="T30" fmla="*/ 1003 w 1729"/>
                <a:gd name="T31" fmla="*/ 1049 h 1103"/>
                <a:gd name="T32" fmla="*/ 983 w 1729"/>
                <a:gd name="T33" fmla="*/ 970 h 1103"/>
                <a:gd name="T34" fmla="*/ 1029 w 1729"/>
                <a:gd name="T35" fmla="*/ 950 h 1103"/>
                <a:gd name="T36" fmla="*/ 1062 w 1729"/>
                <a:gd name="T37" fmla="*/ 877 h 1103"/>
                <a:gd name="T38" fmla="*/ 1095 w 1729"/>
                <a:gd name="T39" fmla="*/ 805 h 1103"/>
                <a:gd name="T40" fmla="*/ 1168 w 1729"/>
                <a:gd name="T41" fmla="*/ 864 h 1103"/>
                <a:gd name="T42" fmla="*/ 1346 w 1729"/>
                <a:gd name="T43" fmla="*/ 937 h 1103"/>
                <a:gd name="T44" fmla="*/ 1418 w 1729"/>
                <a:gd name="T45" fmla="*/ 937 h 1103"/>
                <a:gd name="T46" fmla="*/ 1504 w 1729"/>
                <a:gd name="T47" fmla="*/ 930 h 1103"/>
                <a:gd name="T48" fmla="*/ 1577 w 1729"/>
                <a:gd name="T49" fmla="*/ 950 h 1103"/>
                <a:gd name="T50" fmla="*/ 1728 w 1729"/>
                <a:gd name="T51" fmla="*/ 970 h 1103"/>
                <a:gd name="T52" fmla="*/ 1728 w 1729"/>
                <a:gd name="T53" fmla="*/ 970 h 1103"/>
                <a:gd name="T54" fmla="*/ 1689 w 1729"/>
                <a:gd name="T55" fmla="*/ 792 h 1103"/>
                <a:gd name="T56" fmla="*/ 1689 w 1729"/>
                <a:gd name="T57" fmla="*/ 633 h 1103"/>
                <a:gd name="T58" fmla="*/ 1656 w 1729"/>
                <a:gd name="T59" fmla="*/ 502 h 1103"/>
                <a:gd name="T60" fmla="*/ 1616 w 1729"/>
                <a:gd name="T61" fmla="*/ 389 h 1103"/>
                <a:gd name="T62" fmla="*/ 1583 w 1729"/>
                <a:gd name="T63" fmla="*/ 337 h 1103"/>
                <a:gd name="T64" fmla="*/ 1412 w 1729"/>
                <a:gd name="T65" fmla="*/ 264 h 1103"/>
                <a:gd name="T66" fmla="*/ 1313 w 1729"/>
                <a:gd name="T67" fmla="*/ 225 h 1103"/>
                <a:gd name="T68" fmla="*/ 1174 w 1729"/>
                <a:gd name="T69" fmla="*/ 225 h 1103"/>
                <a:gd name="T70" fmla="*/ 1009 w 1729"/>
                <a:gd name="T71" fmla="*/ 165 h 1103"/>
                <a:gd name="T72" fmla="*/ 957 w 1729"/>
                <a:gd name="T73" fmla="*/ 172 h 1103"/>
                <a:gd name="T74" fmla="*/ 825 w 1729"/>
                <a:gd name="T75" fmla="*/ 79 h 1103"/>
                <a:gd name="T76" fmla="*/ 647 w 1729"/>
                <a:gd name="T77" fmla="*/ 7 h 1103"/>
                <a:gd name="T78" fmla="*/ 633 w 1729"/>
                <a:gd name="T79" fmla="*/ 0 h 1103"/>
                <a:gd name="T80" fmla="*/ 633 w 1729"/>
                <a:gd name="T81" fmla="*/ 0 h 1103"/>
                <a:gd name="T82" fmla="*/ 442 w 1729"/>
                <a:gd name="T83" fmla="*/ 93 h 1103"/>
                <a:gd name="T84" fmla="*/ 396 w 1729"/>
                <a:gd name="T85" fmla="*/ 93 h 1103"/>
                <a:gd name="T86" fmla="*/ 350 w 1729"/>
                <a:gd name="T87" fmla="*/ 165 h 1103"/>
                <a:gd name="T88" fmla="*/ 317 w 1729"/>
                <a:gd name="T89" fmla="*/ 258 h 1103"/>
                <a:gd name="T90" fmla="*/ 257 w 1729"/>
                <a:gd name="T91" fmla="*/ 436 h 1103"/>
                <a:gd name="T92" fmla="*/ 139 w 1729"/>
                <a:gd name="T93" fmla="*/ 574 h 1103"/>
                <a:gd name="T94" fmla="*/ 33 w 1729"/>
                <a:gd name="T95" fmla="*/ 633 h 1103"/>
                <a:gd name="T96" fmla="*/ 0 w 1729"/>
                <a:gd name="T97" fmla="*/ 73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9" h="1103">
                  <a:moveTo>
                    <a:pt x="0" y="739"/>
                  </a:moveTo>
                  <a:lnTo>
                    <a:pt x="0" y="739"/>
                  </a:lnTo>
                  <a:cubicBezTo>
                    <a:pt x="40" y="752"/>
                    <a:pt x="66" y="779"/>
                    <a:pt x="112" y="779"/>
                  </a:cubicBezTo>
                  <a:cubicBezTo>
                    <a:pt x="152" y="779"/>
                    <a:pt x="178" y="759"/>
                    <a:pt x="224" y="759"/>
                  </a:cubicBezTo>
                  <a:cubicBezTo>
                    <a:pt x="271" y="759"/>
                    <a:pt x="297" y="765"/>
                    <a:pt x="337" y="765"/>
                  </a:cubicBezTo>
                  <a:cubicBezTo>
                    <a:pt x="416" y="765"/>
                    <a:pt x="455" y="732"/>
                    <a:pt x="528" y="713"/>
                  </a:cubicBezTo>
                  <a:cubicBezTo>
                    <a:pt x="581" y="700"/>
                    <a:pt x="620" y="706"/>
                    <a:pt x="666" y="680"/>
                  </a:cubicBezTo>
                  <a:cubicBezTo>
                    <a:pt x="633" y="732"/>
                    <a:pt x="627" y="765"/>
                    <a:pt x="607" y="825"/>
                  </a:cubicBezTo>
                  <a:cubicBezTo>
                    <a:pt x="594" y="864"/>
                    <a:pt x="574" y="884"/>
                    <a:pt x="574" y="930"/>
                  </a:cubicBezTo>
                  <a:cubicBezTo>
                    <a:pt x="574" y="970"/>
                    <a:pt x="613" y="976"/>
                    <a:pt x="647" y="990"/>
                  </a:cubicBezTo>
                  <a:cubicBezTo>
                    <a:pt x="686" y="1003"/>
                    <a:pt x="699" y="1036"/>
                    <a:pt x="739" y="1036"/>
                  </a:cubicBezTo>
                  <a:cubicBezTo>
                    <a:pt x="772" y="1036"/>
                    <a:pt x="785" y="996"/>
                    <a:pt x="818" y="996"/>
                  </a:cubicBezTo>
                  <a:cubicBezTo>
                    <a:pt x="831" y="996"/>
                    <a:pt x="831" y="1009"/>
                    <a:pt x="844" y="1023"/>
                  </a:cubicBezTo>
                  <a:cubicBezTo>
                    <a:pt x="864" y="1036"/>
                    <a:pt x="877" y="1042"/>
                    <a:pt x="897" y="1056"/>
                  </a:cubicBezTo>
                  <a:cubicBezTo>
                    <a:pt x="917" y="1075"/>
                    <a:pt x="924" y="1102"/>
                    <a:pt x="950" y="1102"/>
                  </a:cubicBezTo>
                  <a:cubicBezTo>
                    <a:pt x="983" y="1102"/>
                    <a:pt x="1003" y="1075"/>
                    <a:pt x="1003" y="1049"/>
                  </a:cubicBezTo>
                  <a:cubicBezTo>
                    <a:pt x="1003" y="1016"/>
                    <a:pt x="983" y="1003"/>
                    <a:pt x="983" y="970"/>
                  </a:cubicBezTo>
                  <a:cubicBezTo>
                    <a:pt x="983" y="950"/>
                    <a:pt x="1016" y="963"/>
                    <a:pt x="1029" y="950"/>
                  </a:cubicBezTo>
                  <a:cubicBezTo>
                    <a:pt x="1055" y="930"/>
                    <a:pt x="1062" y="910"/>
                    <a:pt x="1062" y="877"/>
                  </a:cubicBezTo>
                  <a:cubicBezTo>
                    <a:pt x="1069" y="851"/>
                    <a:pt x="1062" y="805"/>
                    <a:pt x="1095" y="805"/>
                  </a:cubicBezTo>
                  <a:cubicBezTo>
                    <a:pt x="1135" y="805"/>
                    <a:pt x="1135" y="851"/>
                    <a:pt x="1168" y="864"/>
                  </a:cubicBezTo>
                  <a:cubicBezTo>
                    <a:pt x="1234" y="904"/>
                    <a:pt x="1273" y="937"/>
                    <a:pt x="1346" y="937"/>
                  </a:cubicBezTo>
                  <a:cubicBezTo>
                    <a:pt x="1379" y="937"/>
                    <a:pt x="1392" y="937"/>
                    <a:pt x="1418" y="937"/>
                  </a:cubicBezTo>
                  <a:cubicBezTo>
                    <a:pt x="1451" y="937"/>
                    <a:pt x="1471" y="930"/>
                    <a:pt x="1504" y="930"/>
                  </a:cubicBezTo>
                  <a:cubicBezTo>
                    <a:pt x="1530" y="930"/>
                    <a:pt x="1550" y="944"/>
                    <a:pt x="1577" y="950"/>
                  </a:cubicBezTo>
                  <a:cubicBezTo>
                    <a:pt x="1636" y="963"/>
                    <a:pt x="1669" y="957"/>
                    <a:pt x="1728" y="970"/>
                  </a:cubicBezTo>
                  <a:lnTo>
                    <a:pt x="1728" y="970"/>
                  </a:lnTo>
                  <a:cubicBezTo>
                    <a:pt x="1722" y="904"/>
                    <a:pt x="1689" y="864"/>
                    <a:pt x="1689" y="792"/>
                  </a:cubicBezTo>
                  <a:cubicBezTo>
                    <a:pt x="1689" y="726"/>
                    <a:pt x="1689" y="693"/>
                    <a:pt x="1689" y="633"/>
                  </a:cubicBezTo>
                  <a:cubicBezTo>
                    <a:pt x="1689" y="581"/>
                    <a:pt x="1662" y="554"/>
                    <a:pt x="1656" y="502"/>
                  </a:cubicBezTo>
                  <a:cubicBezTo>
                    <a:pt x="1649" y="455"/>
                    <a:pt x="1636" y="429"/>
                    <a:pt x="1616" y="389"/>
                  </a:cubicBezTo>
                  <a:cubicBezTo>
                    <a:pt x="1603" y="370"/>
                    <a:pt x="1603" y="350"/>
                    <a:pt x="1583" y="337"/>
                  </a:cubicBezTo>
                  <a:cubicBezTo>
                    <a:pt x="1524" y="297"/>
                    <a:pt x="1478" y="284"/>
                    <a:pt x="1412" y="264"/>
                  </a:cubicBezTo>
                  <a:cubicBezTo>
                    <a:pt x="1372" y="251"/>
                    <a:pt x="1352" y="225"/>
                    <a:pt x="1313" y="225"/>
                  </a:cubicBezTo>
                  <a:cubicBezTo>
                    <a:pt x="1260" y="225"/>
                    <a:pt x="1227" y="225"/>
                    <a:pt x="1174" y="225"/>
                  </a:cubicBezTo>
                  <a:cubicBezTo>
                    <a:pt x="1102" y="225"/>
                    <a:pt x="1075" y="165"/>
                    <a:pt x="1009" y="165"/>
                  </a:cubicBezTo>
                  <a:cubicBezTo>
                    <a:pt x="990" y="165"/>
                    <a:pt x="976" y="172"/>
                    <a:pt x="957" y="172"/>
                  </a:cubicBezTo>
                  <a:cubicBezTo>
                    <a:pt x="897" y="172"/>
                    <a:pt x="851" y="139"/>
                    <a:pt x="825" y="79"/>
                  </a:cubicBezTo>
                  <a:cubicBezTo>
                    <a:pt x="792" y="14"/>
                    <a:pt x="712" y="47"/>
                    <a:pt x="647" y="7"/>
                  </a:cubicBezTo>
                  <a:cubicBezTo>
                    <a:pt x="640" y="0"/>
                    <a:pt x="633" y="0"/>
                    <a:pt x="633" y="0"/>
                  </a:cubicBezTo>
                  <a:lnTo>
                    <a:pt x="633" y="0"/>
                  </a:lnTo>
                  <a:cubicBezTo>
                    <a:pt x="574" y="47"/>
                    <a:pt x="521" y="93"/>
                    <a:pt x="442" y="93"/>
                  </a:cubicBezTo>
                  <a:cubicBezTo>
                    <a:pt x="422" y="93"/>
                    <a:pt x="416" y="93"/>
                    <a:pt x="396" y="93"/>
                  </a:cubicBezTo>
                  <a:cubicBezTo>
                    <a:pt x="356" y="93"/>
                    <a:pt x="356" y="132"/>
                    <a:pt x="350" y="165"/>
                  </a:cubicBezTo>
                  <a:cubicBezTo>
                    <a:pt x="343" y="205"/>
                    <a:pt x="323" y="225"/>
                    <a:pt x="317" y="258"/>
                  </a:cubicBezTo>
                  <a:cubicBezTo>
                    <a:pt x="297" y="330"/>
                    <a:pt x="277" y="370"/>
                    <a:pt x="257" y="436"/>
                  </a:cubicBezTo>
                  <a:cubicBezTo>
                    <a:pt x="238" y="502"/>
                    <a:pt x="198" y="534"/>
                    <a:pt x="139" y="574"/>
                  </a:cubicBezTo>
                  <a:cubicBezTo>
                    <a:pt x="106" y="601"/>
                    <a:pt x="66" y="594"/>
                    <a:pt x="33" y="633"/>
                  </a:cubicBezTo>
                  <a:cubicBezTo>
                    <a:pt x="0" y="666"/>
                    <a:pt x="13" y="700"/>
                    <a:pt x="0" y="739"/>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4"/>
            <p:cNvSpPr>
              <a:spLocks noChangeArrowheads="1"/>
            </p:cNvSpPr>
            <p:nvPr/>
          </p:nvSpPr>
          <p:spPr bwMode="auto">
            <a:xfrm>
              <a:off x="5784281" y="2136381"/>
              <a:ext cx="496503" cy="670211"/>
            </a:xfrm>
            <a:custGeom>
              <a:avLst/>
              <a:gdLst>
                <a:gd name="T0" fmla="*/ 1266 w 1966"/>
                <a:gd name="T1" fmla="*/ 2520 h 2653"/>
                <a:gd name="T2" fmla="*/ 1339 w 1966"/>
                <a:gd name="T3" fmla="*/ 2394 h 2653"/>
                <a:gd name="T4" fmla="*/ 1319 w 1966"/>
                <a:gd name="T5" fmla="*/ 2071 h 2653"/>
                <a:gd name="T6" fmla="*/ 1332 w 1966"/>
                <a:gd name="T7" fmla="*/ 1946 h 2653"/>
                <a:gd name="T8" fmla="*/ 1365 w 1966"/>
                <a:gd name="T9" fmla="*/ 1840 h 2653"/>
                <a:gd name="T10" fmla="*/ 1589 w 1966"/>
                <a:gd name="T11" fmla="*/ 1643 h 2653"/>
                <a:gd name="T12" fmla="*/ 1682 w 1966"/>
                <a:gd name="T13" fmla="*/ 1372 h 2653"/>
                <a:gd name="T14" fmla="*/ 1774 w 1966"/>
                <a:gd name="T15" fmla="*/ 1300 h 2653"/>
                <a:gd name="T16" fmla="*/ 1965 w 1966"/>
                <a:gd name="T17" fmla="*/ 1207 h 2653"/>
                <a:gd name="T18" fmla="*/ 1932 w 1966"/>
                <a:gd name="T19" fmla="*/ 1128 h 2653"/>
                <a:gd name="T20" fmla="*/ 1721 w 1966"/>
                <a:gd name="T21" fmla="*/ 937 h 2653"/>
                <a:gd name="T22" fmla="*/ 1392 w 1966"/>
                <a:gd name="T23" fmla="*/ 515 h 2653"/>
                <a:gd name="T24" fmla="*/ 1154 w 1966"/>
                <a:gd name="T25" fmla="*/ 363 h 2653"/>
                <a:gd name="T26" fmla="*/ 983 w 1966"/>
                <a:gd name="T27" fmla="*/ 244 h 2653"/>
                <a:gd name="T28" fmla="*/ 844 w 1966"/>
                <a:gd name="T29" fmla="*/ 198 h 2653"/>
                <a:gd name="T30" fmla="*/ 692 w 1966"/>
                <a:gd name="T31" fmla="*/ 99 h 2653"/>
                <a:gd name="T32" fmla="*/ 475 w 1966"/>
                <a:gd name="T33" fmla="*/ 0 h 2653"/>
                <a:gd name="T34" fmla="*/ 72 w 1966"/>
                <a:gd name="T35" fmla="*/ 20 h 2653"/>
                <a:gd name="T36" fmla="*/ 72 w 1966"/>
                <a:gd name="T37" fmla="*/ 99 h 2653"/>
                <a:gd name="T38" fmla="*/ 86 w 1966"/>
                <a:gd name="T39" fmla="*/ 304 h 2653"/>
                <a:gd name="T40" fmla="*/ 231 w 1966"/>
                <a:gd name="T41" fmla="*/ 475 h 2653"/>
                <a:gd name="T42" fmla="*/ 198 w 1966"/>
                <a:gd name="T43" fmla="*/ 653 h 2653"/>
                <a:gd name="T44" fmla="*/ 86 w 1966"/>
                <a:gd name="T45" fmla="*/ 924 h 2653"/>
                <a:gd name="T46" fmla="*/ 86 w 1966"/>
                <a:gd name="T47" fmla="*/ 1122 h 2653"/>
                <a:gd name="T48" fmla="*/ 0 w 1966"/>
                <a:gd name="T49" fmla="*/ 1530 h 2653"/>
                <a:gd name="T50" fmla="*/ 79 w 1966"/>
                <a:gd name="T51" fmla="*/ 1794 h 2653"/>
                <a:gd name="T52" fmla="*/ 112 w 1966"/>
                <a:gd name="T53" fmla="*/ 1986 h 2653"/>
                <a:gd name="T54" fmla="*/ 323 w 1966"/>
                <a:gd name="T55" fmla="*/ 2091 h 2653"/>
                <a:gd name="T56" fmla="*/ 349 w 1966"/>
                <a:gd name="T57" fmla="*/ 2355 h 2653"/>
                <a:gd name="T58" fmla="*/ 593 w 1966"/>
                <a:gd name="T59" fmla="*/ 2329 h 2653"/>
                <a:gd name="T60" fmla="*/ 692 w 1966"/>
                <a:gd name="T61" fmla="*/ 2322 h 2653"/>
                <a:gd name="T62" fmla="*/ 917 w 1966"/>
                <a:gd name="T63" fmla="*/ 2461 h 2653"/>
                <a:gd name="T64" fmla="*/ 1042 w 1966"/>
                <a:gd name="T65" fmla="*/ 2652 h 2653"/>
                <a:gd name="T66" fmla="*/ 1266 w 1966"/>
                <a:gd name="T67" fmla="*/ 252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6" h="2653">
                  <a:moveTo>
                    <a:pt x="1266" y="2520"/>
                  </a:moveTo>
                  <a:lnTo>
                    <a:pt x="1266" y="2520"/>
                  </a:lnTo>
                  <a:cubicBezTo>
                    <a:pt x="1286" y="2507"/>
                    <a:pt x="1286" y="2493"/>
                    <a:pt x="1293" y="2474"/>
                  </a:cubicBezTo>
                  <a:cubicBezTo>
                    <a:pt x="1306" y="2441"/>
                    <a:pt x="1339" y="2427"/>
                    <a:pt x="1339" y="2394"/>
                  </a:cubicBezTo>
                  <a:cubicBezTo>
                    <a:pt x="1339" y="2309"/>
                    <a:pt x="1266" y="2276"/>
                    <a:pt x="1266" y="2197"/>
                  </a:cubicBezTo>
                  <a:cubicBezTo>
                    <a:pt x="1266" y="2144"/>
                    <a:pt x="1319" y="2124"/>
                    <a:pt x="1319" y="2071"/>
                  </a:cubicBezTo>
                  <a:cubicBezTo>
                    <a:pt x="1319" y="2045"/>
                    <a:pt x="1319" y="2025"/>
                    <a:pt x="1319" y="2005"/>
                  </a:cubicBezTo>
                  <a:cubicBezTo>
                    <a:pt x="1319" y="1979"/>
                    <a:pt x="1326" y="1972"/>
                    <a:pt x="1332" y="1946"/>
                  </a:cubicBezTo>
                  <a:lnTo>
                    <a:pt x="1332" y="1946"/>
                  </a:lnTo>
                  <a:cubicBezTo>
                    <a:pt x="1345" y="1907"/>
                    <a:pt x="1332" y="1873"/>
                    <a:pt x="1365" y="1840"/>
                  </a:cubicBezTo>
                  <a:cubicBezTo>
                    <a:pt x="1398" y="1801"/>
                    <a:pt x="1438" y="1808"/>
                    <a:pt x="1471" y="1781"/>
                  </a:cubicBezTo>
                  <a:cubicBezTo>
                    <a:pt x="1530" y="1741"/>
                    <a:pt x="1570" y="1709"/>
                    <a:pt x="1589" y="1643"/>
                  </a:cubicBezTo>
                  <a:cubicBezTo>
                    <a:pt x="1609" y="1577"/>
                    <a:pt x="1629" y="1537"/>
                    <a:pt x="1649" y="1465"/>
                  </a:cubicBezTo>
                  <a:cubicBezTo>
                    <a:pt x="1655" y="1432"/>
                    <a:pt x="1675" y="1412"/>
                    <a:pt x="1682" y="1372"/>
                  </a:cubicBezTo>
                  <a:cubicBezTo>
                    <a:pt x="1688" y="1339"/>
                    <a:pt x="1688" y="1300"/>
                    <a:pt x="1728" y="1300"/>
                  </a:cubicBezTo>
                  <a:cubicBezTo>
                    <a:pt x="1748" y="1300"/>
                    <a:pt x="1754" y="1300"/>
                    <a:pt x="1774" y="1300"/>
                  </a:cubicBezTo>
                  <a:cubicBezTo>
                    <a:pt x="1853" y="1300"/>
                    <a:pt x="1906" y="1254"/>
                    <a:pt x="1965" y="1207"/>
                  </a:cubicBezTo>
                  <a:lnTo>
                    <a:pt x="1965" y="1207"/>
                  </a:lnTo>
                  <a:cubicBezTo>
                    <a:pt x="1952" y="1201"/>
                    <a:pt x="1945" y="1194"/>
                    <a:pt x="1939" y="1181"/>
                  </a:cubicBezTo>
                  <a:cubicBezTo>
                    <a:pt x="1926" y="1168"/>
                    <a:pt x="1939" y="1148"/>
                    <a:pt x="1932" y="1128"/>
                  </a:cubicBezTo>
                  <a:cubicBezTo>
                    <a:pt x="1926" y="1095"/>
                    <a:pt x="1919" y="1082"/>
                    <a:pt x="1899" y="1056"/>
                  </a:cubicBezTo>
                  <a:cubicBezTo>
                    <a:pt x="1840" y="996"/>
                    <a:pt x="1787" y="990"/>
                    <a:pt x="1721" y="937"/>
                  </a:cubicBezTo>
                  <a:cubicBezTo>
                    <a:pt x="1589" y="844"/>
                    <a:pt x="1576" y="726"/>
                    <a:pt x="1464" y="607"/>
                  </a:cubicBezTo>
                  <a:cubicBezTo>
                    <a:pt x="1438" y="574"/>
                    <a:pt x="1425" y="541"/>
                    <a:pt x="1392" y="515"/>
                  </a:cubicBezTo>
                  <a:cubicBezTo>
                    <a:pt x="1358" y="495"/>
                    <a:pt x="1339" y="502"/>
                    <a:pt x="1306" y="482"/>
                  </a:cubicBezTo>
                  <a:cubicBezTo>
                    <a:pt x="1240" y="442"/>
                    <a:pt x="1200" y="422"/>
                    <a:pt x="1154" y="363"/>
                  </a:cubicBezTo>
                  <a:cubicBezTo>
                    <a:pt x="1134" y="317"/>
                    <a:pt x="1075" y="330"/>
                    <a:pt x="1042" y="297"/>
                  </a:cubicBezTo>
                  <a:cubicBezTo>
                    <a:pt x="1022" y="271"/>
                    <a:pt x="1009" y="264"/>
                    <a:pt x="983" y="244"/>
                  </a:cubicBezTo>
                  <a:cubicBezTo>
                    <a:pt x="956" y="225"/>
                    <a:pt x="950" y="198"/>
                    <a:pt x="917" y="198"/>
                  </a:cubicBezTo>
                  <a:cubicBezTo>
                    <a:pt x="884" y="198"/>
                    <a:pt x="870" y="198"/>
                    <a:pt x="844" y="198"/>
                  </a:cubicBezTo>
                  <a:cubicBezTo>
                    <a:pt x="791" y="198"/>
                    <a:pt x="752" y="198"/>
                    <a:pt x="719" y="159"/>
                  </a:cubicBezTo>
                  <a:cubicBezTo>
                    <a:pt x="706" y="139"/>
                    <a:pt x="706" y="119"/>
                    <a:pt x="692" y="99"/>
                  </a:cubicBezTo>
                  <a:cubicBezTo>
                    <a:pt x="659" y="73"/>
                    <a:pt x="626" y="73"/>
                    <a:pt x="587" y="53"/>
                  </a:cubicBezTo>
                  <a:cubicBezTo>
                    <a:pt x="541" y="33"/>
                    <a:pt x="521" y="0"/>
                    <a:pt x="475" y="0"/>
                  </a:cubicBezTo>
                  <a:cubicBezTo>
                    <a:pt x="382" y="0"/>
                    <a:pt x="330" y="27"/>
                    <a:pt x="237" y="27"/>
                  </a:cubicBezTo>
                  <a:cubicBezTo>
                    <a:pt x="171" y="27"/>
                    <a:pt x="138" y="20"/>
                    <a:pt x="72" y="20"/>
                  </a:cubicBezTo>
                  <a:lnTo>
                    <a:pt x="72" y="20"/>
                  </a:lnTo>
                  <a:cubicBezTo>
                    <a:pt x="79" y="46"/>
                    <a:pt x="72" y="73"/>
                    <a:pt x="72" y="99"/>
                  </a:cubicBezTo>
                  <a:cubicBezTo>
                    <a:pt x="72" y="165"/>
                    <a:pt x="59" y="205"/>
                    <a:pt x="59" y="271"/>
                  </a:cubicBezTo>
                  <a:cubicBezTo>
                    <a:pt x="59" y="284"/>
                    <a:pt x="79" y="290"/>
                    <a:pt x="86" y="304"/>
                  </a:cubicBezTo>
                  <a:cubicBezTo>
                    <a:pt x="112" y="357"/>
                    <a:pt x="145" y="383"/>
                    <a:pt x="191" y="416"/>
                  </a:cubicBezTo>
                  <a:cubicBezTo>
                    <a:pt x="211" y="436"/>
                    <a:pt x="231" y="449"/>
                    <a:pt x="231" y="475"/>
                  </a:cubicBezTo>
                  <a:cubicBezTo>
                    <a:pt x="231" y="508"/>
                    <a:pt x="217" y="528"/>
                    <a:pt x="211" y="561"/>
                  </a:cubicBezTo>
                  <a:cubicBezTo>
                    <a:pt x="211" y="600"/>
                    <a:pt x="224" y="627"/>
                    <a:pt x="198" y="653"/>
                  </a:cubicBezTo>
                  <a:cubicBezTo>
                    <a:pt x="171" y="680"/>
                    <a:pt x="138" y="686"/>
                    <a:pt x="125" y="719"/>
                  </a:cubicBezTo>
                  <a:cubicBezTo>
                    <a:pt x="99" y="798"/>
                    <a:pt x="99" y="844"/>
                    <a:pt x="86" y="924"/>
                  </a:cubicBezTo>
                  <a:cubicBezTo>
                    <a:pt x="79" y="976"/>
                    <a:pt x="59" y="1003"/>
                    <a:pt x="59" y="1049"/>
                  </a:cubicBezTo>
                  <a:cubicBezTo>
                    <a:pt x="59" y="1075"/>
                    <a:pt x="86" y="1089"/>
                    <a:pt x="86" y="1122"/>
                  </a:cubicBezTo>
                  <a:cubicBezTo>
                    <a:pt x="86" y="1155"/>
                    <a:pt x="86" y="1174"/>
                    <a:pt x="86" y="1207"/>
                  </a:cubicBezTo>
                  <a:cubicBezTo>
                    <a:pt x="86" y="1333"/>
                    <a:pt x="0" y="1399"/>
                    <a:pt x="0" y="1530"/>
                  </a:cubicBezTo>
                  <a:cubicBezTo>
                    <a:pt x="0" y="1610"/>
                    <a:pt x="86" y="1636"/>
                    <a:pt x="86" y="1715"/>
                  </a:cubicBezTo>
                  <a:cubicBezTo>
                    <a:pt x="86" y="1748"/>
                    <a:pt x="79" y="1768"/>
                    <a:pt x="79" y="1794"/>
                  </a:cubicBezTo>
                  <a:cubicBezTo>
                    <a:pt x="79" y="1834"/>
                    <a:pt x="79" y="1854"/>
                    <a:pt x="79" y="1893"/>
                  </a:cubicBezTo>
                  <a:cubicBezTo>
                    <a:pt x="79" y="1926"/>
                    <a:pt x="72" y="1972"/>
                    <a:pt x="112" y="1986"/>
                  </a:cubicBezTo>
                  <a:cubicBezTo>
                    <a:pt x="158" y="2005"/>
                    <a:pt x="191" y="2005"/>
                    <a:pt x="244" y="2019"/>
                  </a:cubicBezTo>
                  <a:cubicBezTo>
                    <a:pt x="283" y="2032"/>
                    <a:pt x="323" y="2045"/>
                    <a:pt x="323" y="2091"/>
                  </a:cubicBezTo>
                  <a:cubicBezTo>
                    <a:pt x="323" y="2144"/>
                    <a:pt x="323" y="2177"/>
                    <a:pt x="323" y="2230"/>
                  </a:cubicBezTo>
                  <a:cubicBezTo>
                    <a:pt x="323" y="2276"/>
                    <a:pt x="336" y="2302"/>
                    <a:pt x="349" y="2355"/>
                  </a:cubicBezTo>
                  <a:lnTo>
                    <a:pt x="349" y="2355"/>
                  </a:lnTo>
                  <a:cubicBezTo>
                    <a:pt x="593" y="2329"/>
                    <a:pt x="593" y="2329"/>
                    <a:pt x="593" y="2329"/>
                  </a:cubicBezTo>
                  <a:cubicBezTo>
                    <a:pt x="620" y="2329"/>
                    <a:pt x="633" y="2329"/>
                    <a:pt x="659" y="2329"/>
                  </a:cubicBezTo>
                  <a:cubicBezTo>
                    <a:pt x="672" y="2329"/>
                    <a:pt x="679" y="2322"/>
                    <a:pt x="692" y="2322"/>
                  </a:cubicBezTo>
                  <a:cubicBezTo>
                    <a:pt x="752" y="2322"/>
                    <a:pt x="778" y="2348"/>
                    <a:pt x="831" y="2381"/>
                  </a:cubicBezTo>
                  <a:cubicBezTo>
                    <a:pt x="870" y="2401"/>
                    <a:pt x="897" y="2421"/>
                    <a:pt x="917" y="2461"/>
                  </a:cubicBezTo>
                  <a:cubicBezTo>
                    <a:pt x="943" y="2500"/>
                    <a:pt x="956" y="2526"/>
                    <a:pt x="976" y="2573"/>
                  </a:cubicBezTo>
                  <a:cubicBezTo>
                    <a:pt x="989" y="2606"/>
                    <a:pt x="1002" y="2652"/>
                    <a:pt x="1042" y="2652"/>
                  </a:cubicBezTo>
                  <a:cubicBezTo>
                    <a:pt x="1068" y="2652"/>
                    <a:pt x="1075" y="2625"/>
                    <a:pt x="1095" y="2606"/>
                  </a:cubicBezTo>
                  <a:cubicBezTo>
                    <a:pt x="1147" y="2553"/>
                    <a:pt x="1194" y="2533"/>
                    <a:pt x="1266" y="252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25"/>
            <p:cNvSpPr>
              <a:spLocks noChangeArrowheads="1"/>
            </p:cNvSpPr>
            <p:nvPr/>
          </p:nvSpPr>
          <p:spPr bwMode="auto">
            <a:xfrm>
              <a:off x="4868089" y="1846921"/>
              <a:ext cx="868323" cy="1178992"/>
            </a:xfrm>
            <a:custGeom>
              <a:avLst/>
              <a:gdLst>
                <a:gd name="T0" fmla="*/ 1392 w 3438"/>
                <a:gd name="T1" fmla="*/ 39 h 4670"/>
                <a:gd name="T2" fmla="*/ 1623 w 3438"/>
                <a:gd name="T3" fmla="*/ 138 h 4670"/>
                <a:gd name="T4" fmla="*/ 1695 w 3438"/>
                <a:gd name="T5" fmla="*/ 264 h 4670"/>
                <a:gd name="T6" fmla="*/ 1933 w 3438"/>
                <a:gd name="T7" fmla="*/ 310 h 4670"/>
                <a:gd name="T8" fmla="*/ 2078 w 3438"/>
                <a:gd name="T9" fmla="*/ 514 h 4670"/>
                <a:gd name="T10" fmla="*/ 2051 w 3438"/>
                <a:gd name="T11" fmla="*/ 613 h 4670"/>
                <a:gd name="T12" fmla="*/ 1992 w 3438"/>
                <a:gd name="T13" fmla="*/ 963 h 4670"/>
                <a:gd name="T14" fmla="*/ 2098 w 3438"/>
                <a:gd name="T15" fmla="*/ 969 h 4670"/>
                <a:gd name="T16" fmla="*/ 2256 w 3438"/>
                <a:gd name="T17" fmla="*/ 758 h 4670"/>
                <a:gd name="T18" fmla="*/ 2322 w 3438"/>
                <a:gd name="T19" fmla="*/ 824 h 4670"/>
                <a:gd name="T20" fmla="*/ 2658 w 3438"/>
                <a:gd name="T21" fmla="*/ 824 h 4670"/>
                <a:gd name="T22" fmla="*/ 2955 w 3438"/>
                <a:gd name="T23" fmla="*/ 943 h 4670"/>
                <a:gd name="T24" fmla="*/ 3239 w 3438"/>
                <a:gd name="T25" fmla="*/ 1029 h 4670"/>
                <a:gd name="T26" fmla="*/ 3403 w 3438"/>
                <a:gd name="T27" fmla="*/ 1042 h 4670"/>
                <a:gd name="T28" fmla="*/ 3371 w 3438"/>
                <a:gd name="T29" fmla="*/ 1233 h 4670"/>
                <a:gd name="T30" fmla="*/ 3080 w 3438"/>
                <a:gd name="T31" fmla="*/ 1391 h 4670"/>
                <a:gd name="T32" fmla="*/ 2935 w 3438"/>
                <a:gd name="T33" fmla="*/ 1563 h 4670"/>
                <a:gd name="T34" fmla="*/ 2810 w 3438"/>
                <a:gd name="T35" fmla="*/ 1767 h 4670"/>
                <a:gd name="T36" fmla="*/ 2836 w 3438"/>
                <a:gd name="T37" fmla="*/ 1991 h 4670"/>
                <a:gd name="T38" fmla="*/ 2797 w 3438"/>
                <a:gd name="T39" fmla="*/ 2381 h 4670"/>
                <a:gd name="T40" fmla="*/ 2685 w 3438"/>
                <a:gd name="T41" fmla="*/ 2592 h 4670"/>
                <a:gd name="T42" fmla="*/ 2784 w 3438"/>
                <a:gd name="T43" fmla="*/ 2816 h 4670"/>
                <a:gd name="T44" fmla="*/ 2658 w 3438"/>
                <a:gd name="T45" fmla="*/ 3113 h 4670"/>
                <a:gd name="T46" fmla="*/ 2295 w 3438"/>
                <a:gd name="T47" fmla="*/ 2994 h 4670"/>
                <a:gd name="T48" fmla="*/ 2078 w 3438"/>
                <a:gd name="T49" fmla="*/ 3166 h 4670"/>
                <a:gd name="T50" fmla="*/ 1834 w 3438"/>
                <a:gd name="T51" fmla="*/ 3311 h 4670"/>
                <a:gd name="T52" fmla="*/ 1557 w 3438"/>
                <a:gd name="T53" fmla="*/ 3344 h 4670"/>
                <a:gd name="T54" fmla="*/ 1385 w 3438"/>
                <a:gd name="T55" fmla="*/ 3581 h 4670"/>
                <a:gd name="T56" fmla="*/ 1253 w 3438"/>
                <a:gd name="T57" fmla="*/ 3951 h 4670"/>
                <a:gd name="T58" fmla="*/ 1194 w 3438"/>
                <a:gd name="T59" fmla="*/ 4115 h 4670"/>
                <a:gd name="T60" fmla="*/ 1187 w 3438"/>
                <a:gd name="T61" fmla="*/ 4465 h 4670"/>
                <a:gd name="T62" fmla="*/ 1168 w 3438"/>
                <a:gd name="T63" fmla="*/ 4663 h 4670"/>
                <a:gd name="T64" fmla="*/ 844 w 3438"/>
                <a:gd name="T65" fmla="*/ 4162 h 4670"/>
                <a:gd name="T66" fmla="*/ 772 w 3438"/>
                <a:gd name="T67" fmla="*/ 3904 h 4670"/>
                <a:gd name="T68" fmla="*/ 910 w 3438"/>
                <a:gd name="T69" fmla="*/ 3726 h 4670"/>
                <a:gd name="T70" fmla="*/ 699 w 3438"/>
                <a:gd name="T71" fmla="*/ 3568 h 4670"/>
                <a:gd name="T72" fmla="*/ 435 w 3438"/>
                <a:gd name="T73" fmla="*/ 3185 h 4670"/>
                <a:gd name="T74" fmla="*/ 350 w 3438"/>
                <a:gd name="T75" fmla="*/ 3054 h 4670"/>
                <a:gd name="T76" fmla="*/ 521 w 3438"/>
                <a:gd name="T77" fmla="*/ 2743 h 4670"/>
                <a:gd name="T78" fmla="*/ 561 w 3438"/>
                <a:gd name="T79" fmla="*/ 2216 h 4670"/>
                <a:gd name="T80" fmla="*/ 416 w 3438"/>
                <a:gd name="T81" fmla="*/ 2018 h 4670"/>
                <a:gd name="T82" fmla="*/ 152 w 3438"/>
                <a:gd name="T83" fmla="*/ 2025 h 4670"/>
                <a:gd name="T84" fmla="*/ 0 w 3438"/>
                <a:gd name="T85" fmla="*/ 2104 h 4670"/>
                <a:gd name="T86" fmla="*/ 409 w 3438"/>
                <a:gd name="T87" fmla="*/ 1734 h 4670"/>
                <a:gd name="T88" fmla="*/ 567 w 3438"/>
                <a:gd name="T89" fmla="*/ 1609 h 4670"/>
                <a:gd name="T90" fmla="*/ 778 w 3438"/>
                <a:gd name="T91" fmla="*/ 1365 h 4670"/>
                <a:gd name="T92" fmla="*/ 884 w 3438"/>
                <a:gd name="T93" fmla="*/ 1161 h 4670"/>
                <a:gd name="T94" fmla="*/ 983 w 3438"/>
                <a:gd name="T95" fmla="*/ 917 h 4670"/>
                <a:gd name="T96" fmla="*/ 1187 w 3438"/>
                <a:gd name="T97" fmla="*/ 580 h 4670"/>
                <a:gd name="T98" fmla="*/ 1201 w 3438"/>
                <a:gd name="T99" fmla="*/ 343 h 4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8" h="4670">
                  <a:moveTo>
                    <a:pt x="1332" y="0"/>
                  </a:moveTo>
                  <a:lnTo>
                    <a:pt x="1332" y="0"/>
                  </a:lnTo>
                  <a:cubicBezTo>
                    <a:pt x="1352" y="20"/>
                    <a:pt x="1372" y="26"/>
                    <a:pt x="1392" y="39"/>
                  </a:cubicBezTo>
                  <a:cubicBezTo>
                    <a:pt x="1431" y="72"/>
                    <a:pt x="1451" y="112"/>
                    <a:pt x="1504" y="112"/>
                  </a:cubicBezTo>
                  <a:cubicBezTo>
                    <a:pt x="1524" y="112"/>
                    <a:pt x="1537" y="99"/>
                    <a:pt x="1557" y="99"/>
                  </a:cubicBezTo>
                  <a:cubicBezTo>
                    <a:pt x="1583" y="99"/>
                    <a:pt x="1596" y="125"/>
                    <a:pt x="1623" y="138"/>
                  </a:cubicBezTo>
                  <a:cubicBezTo>
                    <a:pt x="1656" y="158"/>
                    <a:pt x="1708" y="158"/>
                    <a:pt x="1708" y="197"/>
                  </a:cubicBezTo>
                  <a:cubicBezTo>
                    <a:pt x="1708" y="224"/>
                    <a:pt x="1682" y="231"/>
                    <a:pt x="1682" y="257"/>
                  </a:cubicBezTo>
                  <a:cubicBezTo>
                    <a:pt x="1695" y="264"/>
                    <a:pt x="1695" y="264"/>
                    <a:pt x="1695" y="264"/>
                  </a:cubicBezTo>
                  <a:cubicBezTo>
                    <a:pt x="1722" y="264"/>
                    <a:pt x="1741" y="264"/>
                    <a:pt x="1768" y="264"/>
                  </a:cubicBezTo>
                  <a:cubicBezTo>
                    <a:pt x="1801" y="264"/>
                    <a:pt x="1814" y="244"/>
                    <a:pt x="1854" y="244"/>
                  </a:cubicBezTo>
                  <a:cubicBezTo>
                    <a:pt x="1893" y="244"/>
                    <a:pt x="1900" y="283"/>
                    <a:pt x="1933" y="310"/>
                  </a:cubicBezTo>
                  <a:cubicBezTo>
                    <a:pt x="1952" y="329"/>
                    <a:pt x="1972" y="343"/>
                    <a:pt x="1992" y="363"/>
                  </a:cubicBezTo>
                  <a:cubicBezTo>
                    <a:pt x="2031" y="389"/>
                    <a:pt x="2045" y="415"/>
                    <a:pt x="2058" y="455"/>
                  </a:cubicBezTo>
                  <a:cubicBezTo>
                    <a:pt x="2065" y="481"/>
                    <a:pt x="2078" y="494"/>
                    <a:pt x="2078" y="514"/>
                  </a:cubicBezTo>
                  <a:cubicBezTo>
                    <a:pt x="2078" y="527"/>
                    <a:pt x="2078" y="534"/>
                    <a:pt x="2078" y="540"/>
                  </a:cubicBezTo>
                  <a:cubicBezTo>
                    <a:pt x="2012" y="554"/>
                    <a:pt x="1959" y="534"/>
                    <a:pt x="1919" y="587"/>
                  </a:cubicBezTo>
                  <a:cubicBezTo>
                    <a:pt x="1972" y="593"/>
                    <a:pt x="1999" y="600"/>
                    <a:pt x="2051" y="613"/>
                  </a:cubicBezTo>
                  <a:cubicBezTo>
                    <a:pt x="2078" y="620"/>
                    <a:pt x="2124" y="607"/>
                    <a:pt x="2124" y="639"/>
                  </a:cubicBezTo>
                  <a:cubicBezTo>
                    <a:pt x="2124" y="672"/>
                    <a:pt x="2084" y="686"/>
                    <a:pt x="2065" y="719"/>
                  </a:cubicBezTo>
                  <a:cubicBezTo>
                    <a:pt x="2018" y="804"/>
                    <a:pt x="1992" y="864"/>
                    <a:pt x="1992" y="963"/>
                  </a:cubicBezTo>
                  <a:cubicBezTo>
                    <a:pt x="1992" y="1002"/>
                    <a:pt x="2012" y="1022"/>
                    <a:pt x="2038" y="1055"/>
                  </a:cubicBezTo>
                  <a:cubicBezTo>
                    <a:pt x="2045" y="1068"/>
                    <a:pt x="2051" y="1088"/>
                    <a:pt x="2071" y="1088"/>
                  </a:cubicBezTo>
                  <a:cubicBezTo>
                    <a:pt x="2117" y="1088"/>
                    <a:pt x="2104" y="1022"/>
                    <a:pt x="2098" y="969"/>
                  </a:cubicBezTo>
                  <a:cubicBezTo>
                    <a:pt x="2098" y="930"/>
                    <a:pt x="2130" y="917"/>
                    <a:pt x="2137" y="870"/>
                  </a:cubicBezTo>
                  <a:cubicBezTo>
                    <a:pt x="2150" y="818"/>
                    <a:pt x="2137" y="745"/>
                    <a:pt x="2190" y="745"/>
                  </a:cubicBezTo>
                  <a:cubicBezTo>
                    <a:pt x="2216" y="745"/>
                    <a:pt x="2229" y="758"/>
                    <a:pt x="2256" y="758"/>
                  </a:cubicBezTo>
                  <a:cubicBezTo>
                    <a:pt x="2256" y="765"/>
                    <a:pt x="2256" y="765"/>
                    <a:pt x="2256" y="771"/>
                  </a:cubicBezTo>
                  <a:cubicBezTo>
                    <a:pt x="2256" y="837"/>
                    <a:pt x="2249" y="870"/>
                    <a:pt x="2223" y="930"/>
                  </a:cubicBezTo>
                  <a:cubicBezTo>
                    <a:pt x="2276" y="910"/>
                    <a:pt x="2289" y="870"/>
                    <a:pt x="2322" y="824"/>
                  </a:cubicBezTo>
                  <a:cubicBezTo>
                    <a:pt x="2348" y="778"/>
                    <a:pt x="2368" y="752"/>
                    <a:pt x="2401" y="705"/>
                  </a:cubicBezTo>
                  <a:cubicBezTo>
                    <a:pt x="2434" y="725"/>
                    <a:pt x="2447" y="752"/>
                    <a:pt x="2480" y="765"/>
                  </a:cubicBezTo>
                  <a:cubicBezTo>
                    <a:pt x="2546" y="804"/>
                    <a:pt x="2592" y="804"/>
                    <a:pt x="2658" y="824"/>
                  </a:cubicBezTo>
                  <a:cubicBezTo>
                    <a:pt x="2678" y="831"/>
                    <a:pt x="2685" y="844"/>
                    <a:pt x="2698" y="857"/>
                  </a:cubicBezTo>
                  <a:cubicBezTo>
                    <a:pt x="2744" y="883"/>
                    <a:pt x="2770" y="897"/>
                    <a:pt x="2810" y="917"/>
                  </a:cubicBezTo>
                  <a:cubicBezTo>
                    <a:pt x="2863" y="943"/>
                    <a:pt x="2896" y="930"/>
                    <a:pt x="2955" y="943"/>
                  </a:cubicBezTo>
                  <a:cubicBezTo>
                    <a:pt x="3034" y="963"/>
                    <a:pt x="3074" y="996"/>
                    <a:pt x="3153" y="1022"/>
                  </a:cubicBezTo>
                  <a:cubicBezTo>
                    <a:pt x="3179" y="1035"/>
                    <a:pt x="3192" y="1048"/>
                    <a:pt x="3226" y="1048"/>
                  </a:cubicBezTo>
                  <a:cubicBezTo>
                    <a:pt x="3232" y="1048"/>
                    <a:pt x="3232" y="1035"/>
                    <a:pt x="3239" y="1029"/>
                  </a:cubicBezTo>
                  <a:cubicBezTo>
                    <a:pt x="3252" y="1022"/>
                    <a:pt x="3265" y="1022"/>
                    <a:pt x="3285" y="1015"/>
                  </a:cubicBezTo>
                  <a:cubicBezTo>
                    <a:pt x="3305" y="1002"/>
                    <a:pt x="3318" y="982"/>
                    <a:pt x="3344" y="982"/>
                  </a:cubicBezTo>
                  <a:cubicBezTo>
                    <a:pt x="3377" y="982"/>
                    <a:pt x="3384" y="1015"/>
                    <a:pt x="3403" y="1042"/>
                  </a:cubicBezTo>
                  <a:cubicBezTo>
                    <a:pt x="3417" y="1055"/>
                    <a:pt x="3430" y="1062"/>
                    <a:pt x="3437" y="1075"/>
                  </a:cubicBezTo>
                  <a:lnTo>
                    <a:pt x="3437" y="1075"/>
                  </a:lnTo>
                  <a:cubicBezTo>
                    <a:pt x="3410" y="1134"/>
                    <a:pt x="3417" y="1193"/>
                    <a:pt x="3371" y="1233"/>
                  </a:cubicBezTo>
                  <a:cubicBezTo>
                    <a:pt x="3344" y="1253"/>
                    <a:pt x="3318" y="1253"/>
                    <a:pt x="3285" y="1253"/>
                  </a:cubicBezTo>
                  <a:cubicBezTo>
                    <a:pt x="3239" y="1260"/>
                    <a:pt x="3199" y="1266"/>
                    <a:pt x="3173" y="1306"/>
                  </a:cubicBezTo>
                  <a:cubicBezTo>
                    <a:pt x="3146" y="1339"/>
                    <a:pt x="3133" y="1391"/>
                    <a:pt x="3080" y="1391"/>
                  </a:cubicBezTo>
                  <a:cubicBezTo>
                    <a:pt x="3060" y="1391"/>
                    <a:pt x="3054" y="1372"/>
                    <a:pt x="3028" y="1372"/>
                  </a:cubicBezTo>
                  <a:cubicBezTo>
                    <a:pt x="2995" y="1372"/>
                    <a:pt x="2981" y="1411"/>
                    <a:pt x="2968" y="1444"/>
                  </a:cubicBezTo>
                  <a:cubicBezTo>
                    <a:pt x="2955" y="1490"/>
                    <a:pt x="2948" y="1517"/>
                    <a:pt x="2935" y="1563"/>
                  </a:cubicBezTo>
                  <a:cubicBezTo>
                    <a:pt x="2922" y="1609"/>
                    <a:pt x="2902" y="1629"/>
                    <a:pt x="2869" y="1662"/>
                  </a:cubicBezTo>
                  <a:cubicBezTo>
                    <a:pt x="2836" y="1688"/>
                    <a:pt x="2790" y="1701"/>
                    <a:pt x="2790" y="1747"/>
                  </a:cubicBezTo>
                  <a:cubicBezTo>
                    <a:pt x="2790" y="1754"/>
                    <a:pt x="2810" y="1754"/>
                    <a:pt x="2810" y="1767"/>
                  </a:cubicBezTo>
                  <a:cubicBezTo>
                    <a:pt x="2836" y="1794"/>
                    <a:pt x="2843" y="1814"/>
                    <a:pt x="2843" y="1846"/>
                  </a:cubicBezTo>
                  <a:cubicBezTo>
                    <a:pt x="2843" y="1893"/>
                    <a:pt x="2810" y="1919"/>
                    <a:pt x="2810" y="1959"/>
                  </a:cubicBezTo>
                  <a:cubicBezTo>
                    <a:pt x="2810" y="1978"/>
                    <a:pt x="2830" y="1978"/>
                    <a:pt x="2836" y="1991"/>
                  </a:cubicBezTo>
                  <a:cubicBezTo>
                    <a:pt x="2863" y="2031"/>
                    <a:pt x="2876" y="2064"/>
                    <a:pt x="2876" y="2117"/>
                  </a:cubicBezTo>
                  <a:cubicBezTo>
                    <a:pt x="2876" y="2209"/>
                    <a:pt x="2849" y="2255"/>
                    <a:pt x="2823" y="2334"/>
                  </a:cubicBezTo>
                  <a:cubicBezTo>
                    <a:pt x="2816" y="2354"/>
                    <a:pt x="2803" y="2361"/>
                    <a:pt x="2797" y="2381"/>
                  </a:cubicBezTo>
                  <a:cubicBezTo>
                    <a:pt x="2790" y="2401"/>
                    <a:pt x="2784" y="2420"/>
                    <a:pt x="2764" y="2440"/>
                  </a:cubicBezTo>
                  <a:cubicBezTo>
                    <a:pt x="2731" y="2460"/>
                    <a:pt x="2691" y="2480"/>
                    <a:pt x="2691" y="2526"/>
                  </a:cubicBezTo>
                  <a:cubicBezTo>
                    <a:pt x="2691" y="2552"/>
                    <a:pt x="2685" y="2565"/>
                    <a:pt x="2685" y="2592"/>
                  </a:cubicBezTo>
                  <a:cubicBezTo>
                    <a:pt x="2685" y="2612"/>
                    <a:pt x="2685" y="2618"/>
                    <a:pt x="2685" y="2638"/>
                  </a:cubicBezTo>
                  <a:cubicBezTo>
                    <a:pt x="2685" y="2658"/>
                    <a:pt x="2678" y="2677"/>
                    <a:pt x="2691" y="2691"/>
                  </a:cubicBezTo>
                  <a:cubicBezTo>
                    <a:pt x="2717" y="2743"/>
                    <a:pt x="2784" y="2757"/>
                    <a:pt x="2784" y="2816"/>
                  </a:cubicBezTo>
                  <a:cubicBezTo>
                    <a:pt x="2784" y="2842"/>
                    <a:pt x="2784" y="2862"/>
                    <a:pt x="2784" y="2888"/>
                  </a:cubicBezTo>
                  <a:cubicBezTo>
                    <a:pt x="2784" y="2915"/>
                    <a:pt x="2770" y="2928"/>
                    <a:pt x="2770" y="2961"/>
                  </a:cubicBezTo>
                  <a:cubicBezTo>
                    <a:pt x="2757" y="3034"/>
                    <a:pt x="2731" y="3113"/>
                    <a:pt x="2658" y="3113"/>
                  </a:cubicBezTo>
                  <a:cubicBezTo>
                    <a:pt x="2619" y="3113"/>
                    <a:pt x="2605" y="3086"/>
                    <a:pt x="2572" y="3073"/>
                  </a:cubicBezTo>
                  <a:cubicBezTo>
                    <a:pt x="2526" y="3047"/>
                    <a:pt x="2493" y="3047"/>
                    <a:pt x="2447" y="3034"/>
                  </a:cubicBezTo>
                  <a:cubicBezTo>
                    <a:pt x="2388" y="3014"/>
                    <a:pt x="2355" y="2994"/>
                    <a:pt x="2295" y="2994"/>
                  </a:cubicBezTo>
                  <a:cubicBezTo>
                    <a:pt x="2269" y="2994"/>
                    <a:pt x="2256" y="3027"/>
                    <a:pt x="2223" y="3034"/>
                  </a:cubicBezTo>
                  <a:cubicBezTo>
                    <a:pt x="2170" y="3047"/>
                    <a:pt x="2137" y="3054"/>
                    <a:pt x="2104" y="3093"/>
                  </a:cubicBezTo>
                  <a:cubicBezTo>
                    <a:pt x="2084" y="3119"/>
                    <a:pt x="2098" y="3139"/>
                    <a:pt x="2078" y="3166"/>
                  </a:cubicBezTo>
                  <a:cubicBezTo>
                    <a:pt x="2058" y="3192"/>
                    <a:pt x="2025" y="3179"/>
                    <a:pt x="1992" y="3192"/>
                  </a:cubicBezTo>
                  <a:cubicBezTo>
                    <a:pt x="1966" y="3199"/>
                    <a:pt x="1959" y="3212"/>
                    <a:pt x="1939" y="3225"/>
                  </a:cubicBezTo>
                  <a:cubicBezTo>
                    <a:pt x="1893" y="3258"/>
                    <a:pt x="1880" y="3278"/>
                    <a:pt x="1834" y="3311"/>
                  </a:cubicBezTo>
                  <a:cubicBezTo>
                    <a:pt x="1820" y="3311"/>
                    <a:pt x="1814" y="3311"/>
                    <a:pt x="1807" y="3311"/>
                  </a:cubicBezTo>
                  <a:cubicBezTo>
                    <a:pt x="1741" y="3311"/>
                    <a:pt x="1708" y="3357"/>
                    <a:pt x="1642" y="3357"/>
                  </a:cubicBezTo>
                  <a:cubicBezTo>
                    <a:pt x="1609" y="3357"/>
                    <a:pt x="1590" y="3344"/>
                    <a:pt x="1557" y="3344"/>
                  </a:cubicBezTo>
                  <a:cubicBezTo>
                    <a:pt x="1511" y="3344"/>
                    <a:pt x="1471" y="3350"/>
                    <a:pt x="1438" y="3383"/>
                  </a:cubicBezTo>
                  <a:cubicBezTo>
                    <a:pt x="1418" y="3403"/>
                    <a:pt x="1385" y="3416"/>
                    <a:pt x="1385" y="3449"/>
                  </a:cubicBezTo>
                  <a:cubicBezTo>
                    <a:pt x="1385" y="3495"/>
                    <a:pt x="1379" y="3528"/>
                    <a:pt x="1385" y="3581"/>
                  </a:cubicBezTo>
                  <a:cubicBezTo>
                    <a:pt x="1385" y="3594"/>
                    <a:pt x="1372" y="3601"/>
                    <a:pt x="1365" y="3621"/>
                  </a:cubicBezTo>
                  <a:cubicBezTo>
                    <a:pt x="1286" y="3951"/>
                    <a:pt x="1286" y="3951"/>
                    <a:pt x="1286" y="3951"/>
                  </a:cubicBezTo>
                  <a:cubicBezTo>
                    <a:pt x="1273" y="3951"/>
                    <a:pt x="1266" y="3951"/>
                    <a:pt x="1253" y="3951"/>
                  </a:cubicBezTo>
                  <a:cubicBezTo>
                    <a:pt x="1227" y="3951"/>
                    <a:pt x="1220" y="3964"/>
                    <a:pt x="1201" y="3970"/>
                  </a:cubicBezTo>
                  <a:cubicBezTo>
                    <a:pt x="1194" y="3977"/>
                    <a:pt x="1181" y="3977"/>
                    <a:pt x="1181" y="3990"/>
                  </a:cubicBezTo>
                  <a:cubicBezTo>
                    <a:pt x="1181" y="4036"/>
                    <a:pt x="1194" y="4069"/>
                    <a:pt x="1194" y="4115"/>
                  </a:cubicBezTo>
                  <a:cubicBezTo>
                    <a:pt x="1194" y="4128"/>
                    <a:pt x="1187" y="4135"/>
                    <a:pt x="1187" y="4148"/>
                  </a:cubicBezTo>
                  <a:cubicBezTo>
                    <a:pt x="1187" y="4201"/>
                    <a:pt x="1233" y="4227"/>
                    <a:pt x="1233" y="4280"/>
                  </a:cubicBezTo>
                  <a:cubicBezTo>
                    <a:pt x="1233" y="4353"/>
                    <a:pt x="1207" y="4392"/>
                    <a:pt x="1187" y="4465"/>
                  </a:cubicBezTo>
                  <a:cubicBezTo>
                    <a:pt x="1253" y="4669"/>
                    <a:pt x="1253" y="4669"/>
                    <a:pt x="1253" y="4669"/>
                  </a:cubicBezTo>
                  <a:lnTo>
                    <a:pt x="1253" y="4669"/>
                  </a:lnTo>
                  <a:cubicBezTo>
                    <a:pt x="1220" y="4669"/>
                    <a:pt x="1207" y="4663"/>
                    <a:pt x="1168" y="4663"/>
                  </a:cubicBezTo>
                  <a:cubicBezTo>
                    <a:pt x="1082" y="4663"/>
                    <a:pt x="1029" y="4584"/>
                    <a:pt x="1009" y="4491"/>
                  </a:cubicBezTo>
                  <a:cubicBezTo>
                    <a:pt x="996" y="4432"/>
                    <a:pt x="996" y="4392"/>
                    <a:pt x="963" y="4333"/>
                  </a:cubicBezTo>
                  <a:cubicBezTo>
                    <a:pt x="923" y="4260"/>
                    <a:pt x="897" y="4227"/>
                    <a:pt x="844" y="4162"/>
                  </a:cubicBezTo>
                  <a:cubicBezTo>
                    <a:pt x="818" y="4135"/>
                    <a:pt x="805" y="4109"/>
                    <a:pt x="772" y="4082"/>
                  </a:cubicBezTo>
                  <a:cubicBezTo>
                    <a:pt x="739" y="4056"/>
                    <a:pt x="699" y="4049"/>
                    <a:pt x="699" y="4010"/>
                  </a:cubicBezTo>
                  <a:cubicBezTo>
                    <a:pt x="699" y="3957"/>
                    <a:pt x="739" y="3944"/>
                    <a:pt x="772" y="3904"/>
                  </a:cubicBezTo>
                  <a:cubicBezTo>
                    <a:pt x="798" y="3878"/>
                    <a:pt x="798" y="3852"/>
                    <a:pt x="805" y="3819"/>
                  </a:cubicBezTo>
                  <a:cubicBezTo>
                    <a:pt x="805" y="3792"/>
                    <a:pt x="805" y="3779"/>
                    <a:pt x="818" y="3759"/>
                  </a:cubicBezTo>
                  <a:cubicBezTo>
                    <a:pt x="844" y="3733"/>
                    <a:pt x="884" y="3753"/>
                    <a:pt x="910" y="3726"/>
                  </a:cubicBezTo>
                  <a:cubicBezTo>
                    <a:pt x="923" y="3706"/>
                    <a:pt x="930" y="3687"/>
                    <a:pt x="930" y="3660"/>
                  </a:cubicBezTo>
                  <a:cubicBezTo>
                    <a:pt x="930" y="3608"/>
                    <a:pt x="910" y="3548"/>
                    <a:pt x="864" y="3548"/>
                  </a:cubicBezTo>
                  <a:cubicBezTo>
                    <a:pt x="798" y="3548"/>
                    <a:pt x="765" y="3568"/>
                    <a:pt x="699" y="3568"/>
                  </a:cubicBezTo>
                  <a:cubicBezTo>
                    <a:pt x="653" y="3568"/>
                    <a:pt x="640" y="3522"/>
                    <a:pt x="627" y="3482"/>
                  </a:cubicBezTo>
                  <a:cubicBezTo>
                    <a:pt x="607" y="3410"/>
                    <a:pt x="594" y="3363"/>
                    <a:pt x="547" y="3311"/>
                  </a:cubicBezTo>
                  <a:cubicBezTo>
                    <a:pt x="508" y="3264"/>
                    <a:pt x="488" y="3218"/>
                    <a:pt x="435" y="3185"/>
                  </a:cubicBezTo>
                  <a:cubicBezTo>
                    <a:pt x="416" y="3172"/>
                    <a:pt x="429" y="3146"/>
                    <a:pt x="416" y="3126"/>
                  </a:cubicBezTo>
                  <a:cubicBezTo>
                    <a:pt x="409" y="3100"/>
                    <a:pt x="383" y="3080"/>
                    <a:pt x="356" y="3080"/>
                  </a:cubicBezTo>
                  <a:cubicBezTo>
                    <a:pt x="350" y="3067"/>
                    <a:pt x="350" y="3067"/>
                    <a:pt x="350" y="3054"/>
                  </a:cubicBezTo>
                  <a:cubicBezTo>
                    <a:pt x="350" y="3007"/>
                    <a:pt x="389" y="2994"/>
                    <a:pt x="416" y="2955"/>
                  </a:cubicBezTo>
                  <a:cubicBezTo>
                    <a:pt x="435" y="2922"/>
                    <a:pt x="435" y="2895"/>
                    <a:pt x="455" y="2869"/>
                  </a:cubicBezTo>
                  <a:cubicBezTo>
                    <a:pt x="488" y="2823"/>
                    <a:pt x="521" y="2796"/>
                    <a:pt x="521" y="2743"/>
                  </a:cubicBezTo>
                  <a:cubicBezTo>
                    <a:pt x="521" y="2691"/>
                    <a:pt x="521" y="2658"/>
                    <a:pt x="521" y="2605"/>
                  </a:cubicBezTo>
                  <a:cubicBezTo>
                    <a:pt x="521" y="2532"/>
                    <a:pt x="561" y="2493"/>
                    <a:pt x="561" y="2420"/>
                  </a:cubicBezTo>
                  <a:cubicBezTo>
                    <a:pt x="561" y="2341"/>
                    <a:pt x="561" y="2295"/>
                    <a:pt x="561" y="2216"/>
                  </a:cubicBezTo>
                  <a:cubicBezTo>
                    <a:pt x="561" y="2150"/>
                    <a:pt x="482" y="2157"/>
                    <a:pt x="422" y="2117"/>
                  </a:cubicBezTo>
                  <a:cubicBezTo>
                    <a:pt x="422" y="2044"/>
                    <a:pt x="422" y="2044"/>
                    <a:pt x="422" y="2044"/>
                  </a:cubicBezTo>
                  <a:cubicBezTo>
                    <a:pt x="416" y="2018"/>
                    <a:pt x="416" y="2018"/>
                    <a:pt x="416" y="2018"/>
                  </a:cubicBezTo>
                  <a:cubicBezTo>
                    <a:pt x="363" y="2031"/>
                    <a:pt x="336" y="2058"/>
                    <a:pt x="284" y="2058"/>
                  </a:cubicBezTo>
                  <a:cubicBezTo>
                    <a:pt x="251" y="2058"/>
                    <a:pt x="231" y="2058"/>
                    <a:pt x="198" y="2044"/>
                  </a:cubicBezTo>
                  <a:cubicBezTo>
                    <a:pt x="185" y="2038"/>
                    <a:pt x="172" y="2025"/>
                    <a:pt x="152" y="2025"/>
                  </a:cubicBezTo>
                  <a:cubicBezTo>
                    <a:pt x="119" y="2025"/>
                    <a:pt x="105" y="2044"/>
                    <a:pt x="79" y="2058"/>
                  </a:cubicBezTo>
                  <a:cubicBezTo>
                    <a:pt x="53" y="2077"/>
                    <a:pt x="26" y="2090"/>
                    <a:pt x="0" y="2104"/>
                  </a:cubicBezTo>
                  <a:lnTo>
                    <a:pt x="0" y="2104"/>
                  </a:lnTo>
                  <a:cubicBezTo>
                    <a:pt x="26" y="2025"/>
                    <a:pt x="59" y="1985"/>
                    <a:pt x="99" y="1919"/>
                  </a:cubicBezTo>
                  <a:cubicBezTo>
                    <a:pt x="172" y="1807"/>
                    <a:pt x="244" y="1728"/>
                    <a:pt x="369" y="1728"/>
                  </a:cubicBezTo>
                  <a:cubicBezTo>
                    <a:pt x="389" y="1728"/>
                    <a:pt x="396" y="1734"/>
                    <a:pt x="409" y="1734"/>
                  </a:cubicBezTo>
                  <a:cubicBezTo>
                    <a:pt x="435" y="1734"/>
                    <a:pt x="442" y="1715"/>
                    <a:pt x="462" y="1708"/>
                  </a:cubicBezTo>
                  <a:cubicBezTo>
                    <a:pt x="501" y="1695"/>
                    <a:pt x="515" y="1682"/>
                    <a:pt x="541" y="1655"/>
                  </a:cubicBezTo>
                  <a:cubicBezTo>
                    <a:pt x="554" y="1642"/>
                    <a:pt x="547" y="1622"/>
                    <a:pt x="567" y="1609"/>
                  </a:cubicBezTo>
                  <a:cubicBezTo>
                    <a:pt x="594" y="1583"/>
                    <a:pt x="600" y="1550"/>
                    <a:pt x="640" y="1530"/>
                  </a:cubicBezTo>
                  <a:cubicBezTo>
                    <a:pt x="660" y="1523"/>
                    <a:pt x="673" y="1523"/>
                    <a:pt x="693" y="1517"/>
                  </a:cubicBezTo>
                  <a:cubicBezTo>
                    <a:pt x="752" y="1477"/>
                    <a:pt x="745" y="1424"/>
                    <a:pt x="778" y="1365"/>
                  </a:cubicBezTo>
                  <a:cubicBezTo>
                    <a:pt x="791" y="1332"/>
                    <a:pt x="798" y="1312"/>
                    <a:pt x="818" y="1286"/>
                  </a:cubicBezTo>
                  <a:cubicBezTo>
                    <a:pt x="844" y="1253"/>
                    <a:pt x="890" y="1240"/>
                    <a:pt x="890" y="1200"/>
                  </a:cubicBezTo>
                  <a:cubicBezTo>
                    <a:pt x="890" y="1180"/>
                    <a:pt x="884" y="1174"/>
                    <a:pt x="884" y="1161"/>
                  </a:cubicBezTo>
                  <a:cubicBezTo>
                    <a:pt x="884" y="1134"/>
                    <a:pt x="904" y="1128"/>
                    <a:pt x="917" y="1101"/>
                  </a:cubicBezTo>
                  <a:cubicBezTo>
                    <a:pt x="930" y="1068"/>
                    <a:pt x="930" y="1048"/>
                    <a:pt x="943" y="1015"/>
                  </a:cubicBezTo>
                  <a:cubicBezTo>
                    <a:pt x="957" y="976"/>
                    <a:pt x="963" y="949"/>
                    <a:pt x="983" y="917"/>
                  </a:cubicBezTo>
                  <a:cubicBezTo>
                    <a:pt x="996" y="883"/>
                    <a:pt x="989" y="857"/>
                    <a:pt x="1016" y="837"/>
                  </a:cubicBezTo>
                  <a:cubicBezTo>
                    <a:pt x="1049" y="811"/>
                    <a:pt x="1082" y="811"/>
                    <a:pt x="1108" y="778"/>
                  </a:cubicBezTo>
                  <a:cubicBezTo>
                    <a:pt x="1154" y="712"/>
                    <a:pt x="1148" y="653"/>
                    <a:pt x="1187" y="580"/>
                  </a:cubicBezTo>
                  <a:cubicBezTo>
                    <a:pt x="1207" y="527"/>
                    <a:pt x="1247" y="508"/>
                    <a:pt x="1247" y="448"/>
                  </a:cubicBezTo>
                  <a:cubicBezTo>
                    <a:pt x="1247" y="428"/>
                    <a:pt x="1253" y="415"/>
                    <a:pt x="1240" y="395"/>
                  </a:cubicBezTo>
                  <a:cubicBezTo>
                    <a:pt x="1233" y="369"/>
                    <a:pt x="1201" y="369"/>
                    <a:pt x="1201" y="343"/>
                  </a:cubicBezTo>
                  <a:cubicBezTo>
                    <a:pt x="1201" y="296"/>
                    <a:pt x="1240" y="283"/>
                    <a:pt x="1260" y="244"/>
                  </a:cubicBezTo>
                  <a:cubicBezTo>
                    <a:pt x="1293" y="151"/>
                    <a:pt x="1300" y="99"/>
                    <a:pt x="1332" y="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26"/>
            <p:cNvSpPr>
              <a:spLocks noChangeArrowheads="1"/>
            </p:cNvSpPr>
            <p:nvPr/>
          </p:nvSpPr>
          <p:spPr bwMode="auto">
            <a:xfrm>
              <a:off x="5166436" y="2118568"/>
              <a:ext cx="705790" cy="987503"/>
            </a:xfrm>
            <a:custGeom>
              <a:avLst/>
              <a:gdLst>
                <a:gd name="T0" fmla="*/ 2256 w 2797"/>
                <a:gd name="T1" fmla="*/ 0 h 3912"/>
                <a:gd name="T2" fmla="*/ 2480 w 2797"/>
                <a:gd name="T3" fmla="*/ 105 h 3912"/>
                <a:gd name="T4" fmla="*/ 2519 w 2797"/>
                <a:gd name="T5" fmla="*/ 92 h 3912"/>
                <a:gd name="T6" fmla="*/ 2506 w 2797"/>
                <a:gd name="T7" fmla="*/ 343 h 3912"/>
                <a:gd name="T8" fmla="*/ 2638 w 2797"/>
                <a:gd name="T9" fmla="*/ 488 h 3912"/>
                <a:gd name="T10" fmla="*/ 2658 w 2797"/>
                <a:gd name="T11" fmla="*/ 633 h 3912"/>
                <a:gd name="T12" fmla="*/ 2572 w 2797"/>
                <a:gd name="T13" fmla="*/ 791 h 3912"/>
                <a:gd name="T14" fmla="*/ 2506 w 2797"/>
                <a:gd name="T15" fmla="*/ 1121 h 3912"/>
                <a:gd name="T16" fmla="*/ 2533 w 2797"/>
                <a:gd name="T17" fmla="*/ 1279 h 3912"/>
                <a:gd name="T18" fmla="*/ 2533 w 2797"/>
                <a:gd name="T19" fmla="*/ 1787 h 3912"/>
                <a:gd name="T20" fmla="*/ 2526 w 2797"/>
                <a:gd name="T21" fmla="*/ 1965 h 3912"/>
                <a:gd name="T22" fmla="*/ 2691 w 2797"/>
                <a:gd name="T23" fmla="*/ 2091 h 3912"/>
                <a:gd name="T24" fmla="*/ 2770 w 2797"/>
                <a:gd name="T25" fmla="*/ 2302 h 3912"/>
                <a:gd name="T26" fmla="*/ 2796 w 2797"/>
                <a:gd name="T27" fmla="*/ 2427 h 3912"/>
                <a:gd name="T28" fmla="*/ 2658 w 2797"/>
                <a:gd name="T29" fmla="*/ 2519 h 3912"/>
                <a:gd name="T30" fmla="*/ 2704 w 2797"/>
                <a:gd name="T31" fmla="*/ 2664 h 3912"/>
                <a:gd name="T32" fmla="*/ 2671 w 2797"/>
                <a:gd name="T33" fmla="*/ 2783 h 3912"/>
                <a:gd name="T34" fmla="*/ 2493 w 2797"/>
                <a:gd name="T35" fmla="*/ 2974 h 3912"/>
                <a:gd name="T36" fmla="*/ 2354 w 2797"/>
                <a:gd name="T37" fmla="*/ 3060 h 3912"/>
                <a:gd name="T38" fmla="*/ 2183 w 2797"/>
                <a:gd name="T39" fmla="*/ 3205 h 3912"/>
                <a:gd name="T40" fmla="*/ 1965 w 2797"/>
                <a:gd name="T41" fmla="*/ 3225 h 3912"/>
                <a:gd name="T42" fmla="*/ 1688 w 2797"/>
                <a:gd name="T43" fmla="*/ 3324 h 3912"/>
                <a:gd name="T44" fmla="*/ 1411 w 2797"/>
                <a:gd name="T45" fmla="*/ 3324 h 3912"/>
                <a:gd name="T46" fmla="*/ 1240 w 2797"/>
                <a:gd name="T47" fmla="*/ 3218 h 3912"/>
                <a:gd name="T48" fmla="*/ 1022 w 2797"/>
                <a:gd name="T49" fmla="*/ 3265 h 3912"/>
                <a:gd name="T50" fmla="*/ 1088 w 2797"/>
                <a:gd name="T51" fmla="*/ 3522 h 3912"/>
                <a:gd name="T52" fmla="*/ 864 w 2797"/>
                <a:gd name="T53" fmla="*/ 3812 h 3912"/>
                <a:gd name="T54" fmla="*/ 600 w 2797"/>
                <a:gd name="T55" fmla="*/ 3911 h 3912"/>
                <a:gd name="T56" fmla="*/ 171 w 2797"/>
                <a:gd name="T57" fmla="*/ 3680 h 3912"/>
                <a:gd name="T58" fmla="*/ 72 w 2797"/>
                <a:gd name="T59" fmla="*/ 3594 h 3912"/>
                <a:gd name="T60" fmla="*/ 52 w 2797"/>
                <a:gd name="T61" fmla="*/ 3205 h 3912"/>
                <a:gd name="T62" fmla="*/ 13 w 2797"/>
                <a:gd name="T63" fmla="*/ 3040 h 3912"/>
                <a:gd name="T64" fmla="*/ 20 w 2797"/>
                <a:gd name="T65" fmla="*/ 2895 h 3912"/>
                <a:gd name="T66" fmla="*/ 105 w 2797"/>
                <a:gd name="T67" fmla="*/ 2876 h 3912"/>
                <a:gd name="T68" fmla="*/ 204 w 2797"/>
                <a:gd name="T69" fmla="*/ 2506 h 3912"/>
                <a:gd name="T70" fmla="*/ 257 w 2797"/>
                <a:gd name="T71" fmla="*/ 2308 h 3912"/>
                <a:gd name="T72" fmla="*/ 461 w 2797"/>
                <a:gd name="T73" fmla="*/ 2282 h 3912"/>
                <a:gd name="T74" fmla="*/ 653 w 2797"/>
                <a:gd name="T75" fmla="*/ 2236 h 3912"/>
                <a:gd name="T76" fmla="*/ 811 w 2797"/>
                <a:gd name="T77" fmla="*/ 2117 h 3912"/>
                <a:gd name="T78" fmla="*/ 923 w 2797"/>
                <a:gd name="T79" fmla="*/ 2018 h 3912"/>
                <a:gd name="T80" fmla="*/ 1114 w 2797"/>
                <a:gd name="T81" fmla="*/ 1919 h 3912"/>
                <a:gd name="T82" fmla="*/ 1391 w 2797"/>
                <a:gd name="T83" fmla="*/ 1998 h 3912"/>
                <a:gd name="T84" fmla="*/ 1589 w 2797"/>
                <a:gd name="T85" fmla="*/ 1886 h 3912"/>
                <a:gd name="T86" fmla="*/ 1603 w 2797"/>
                <a:gd name="T87" fmla="*/ 1741 h 3912"/>
                <a:gd name="T88" fmla="*/ 1504 w 2797"/>
                <a:gd name="T89" fmla="*/ 1563 h 3912"/>
                <a:gd name="T90" fmla="*/ 1510 w 2797"/>
                <a:gd name="T91" fmla="*/ 1451 h 3912"/>
                <a:gd name="T92" fmla="*/ 1616 w 2797"/>
                <a:gd name="T93" fmla="*/ 1306 h 3912"/>
                <a:gd name="T94" fmla="*/ 1695 w 2797"/>
                <a:gd name="T95" fmla="*/ 1042 h 3912"/>
                <a:gd name="T96" fmla="*/ 1629 w 2797"/>
                <a:gd name="T97" fmla="*/ 884 h 3912"/>
                <a:gd name="T98" fmla="*/ 1629 w 2797"/>
                <a:gd name="T99" fmla="*/ 692 h 3912"/>
                <a:gd name="T100" fmla="*/ 1688 w 2797"/>
                <a:gd name="T101" fmla="*/ 587 h 3912"/>
                <a:gd name="T102" fmla="*/ 1787 w 2797"/>
                <a:gd name="T103" fmla="*/ 369 h 3912"/>
                <a:gd name="T104" fmla="*/ 1899 w 2797"/>
                <a:gd name="T105" fmla="*/ 316 h 3912"/>
                <a:gd name="T106" fmla="*/ 2104 w 2797"/>
                <a:gd name="T107" fmla="*/ 178 h 3912"/>
                <a:gd name="T108" fmla="*/ 2256 w 2797"/>
                <a:gd name="T109" fmla="*/ 0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7" h="3912">
                  <a:moveTo>
                    <a:pt x="2256" y="0"/>
                  </a:moveTo>
                  <a:lnTo>
                    <a:pt x="2256" y="0"/>
                  </a:lnTo>
                  <a:cubicBezTo>
                    <a:pt x="2275" y="13"/>
                    <a:pt x="2295" y="26"/>
                    <a:pt x="2321" y="39"/>
                  </a:cubicBezTo>
                  <a:cubicBezTo>
                    <a:pt x="2381" y="72"/>
                    <a:pt x="2414" y="105"/>
                    <a:pt x="2480" y="105"/>
                  </a:cubicBezTo>
                  <a:cubicBezTo>
                    <a:pt x="2493" y="105"/>
                    <a:pt x="2500" y="92"/>
                    <a:pt x="2519" y="92"/>
                  </a:cubicBezTo>
                  <a:lnTo>
                    <a:pt x="2519" y="92"/>
                  </a:lnTo>
                  <a:cubicBezTo>
                    <a:pt x="2526" y="118"/>
                    <a:pt x="2519" y="145"/>
                    <a:pt x="2519" y="171"/>
                  </a:cubicBezTo>
                  <a:cubicBezTo>
                    <a:pt x="2519" y="237"/>
                    <a:pt x="2506" y="277"/>
                    <a:pt x="2506" y="343"/>
                  </a:cubicBezTo>
                  <a:cubicBezTo>
                    <a:pt x="2506" y="356"/>
                    <a:pt x="2526" y="362"/>
                    <a:pt x="2533" y="376"/>
                  </a:cubicBezTo>
                  <a:cubicBezTo>
                    <a:pt x="2559" y="429"/>
                    <a:pt x="2592" y="455"/>
                    <a:pt x="2638" y="488"/>
                  </a:cubicBezTo>
                  <a:cubicBezTo>
                    <a:pt x="2658" y="508"/>
                    <a:pt x="2678" y="521"/>
                    <a:pt x="2678" y="547"/>
                  </a:cubicBezTo>
                  <a:cubicBezTo>
                    <a:pt x="2678" y="580"/>
                    <a:pt x="2664" y="600"/>
                    <a:pt x="2658" y="633"/>
                  </a:cubicBezTo>
                  <a:cubicBezTo>
                    <a:pt x="2658" y="672"/>
                    <a:pt x="2671" y="699"/>
                    <a:pt x="2645" y="725"/>
                  </a:cubicBezTo>
                  <a:cubicBezTo>
                    <a:pt x="2618" y="752"/>
                    <a:pt x="2585" y="758"/>
                    <a:pt x="2572" y="791"/>
                  </a:cubicBezTo>
                  <a:cubicBezTo>
                    <a:pt x="2546" y="870"/>
                    <a:pt x="2546" y="916"/>
                    <a:pt x="2533" y="996"/>
                  </a:cubicBezTo>
                  <a:cubicBezTo>
                    <a:pt x="2526" y="1048"/>
                    <a:pt x="2506" y="1075"/>
                    <a:pt x="2506" y="1121"/>
                  </a:cubicBezTo>
                  <a:cubicBezTo>
                    <a:pt x="2506" y="1147"/>
                    <a:pt x="2533" y="1161"/>
                    <a:pt x="2533" y="1194"/>
                  </a:cubicBezTo>
                  <a:cubicBezTo>
                    <a:pt x="2533" y="1227"/>
                    <a:pt x="2533" y="1246"/>
                    <a:pt x="2533" y="1279"/>
                  </a:cubicBezTo>
                  <a:cubicBezTo>
                    <a:pt x="2533" y="1405"/>
                    <a:pt x="2447" y="1471"/>
                    <a:pt x="2447" y="1602"/>
                  </a:cubicBezTo>
                  <a:cubicBezTo>
                    <a:pt x="2447" y="1682"/>
                    <a:pt x="2533" y="1708"/>
                    <a:pt x="2533" y="1787"/>
                  </a:cubicBezTo>
                  <a:cubicBezTo>
                    <a:pt x="2533" y="1820"/>
                    <a:pt x="2526" y="1840"/>
                    <a:pt x="2526" y="1866"/>
                  </a:cubicBezTo>
                  <a:cubicBezTo>
                    <a:pt x="2526" y="1906"/>
                    <a:pt x="2526" y="1926"/>
                    <a:pt x="2526" y="1965"/>
                  </a:cubicBezTo>
                  <a:cubicBezTo>
                    <a:pt x="2526" y="1998"/>
                    <a:pt x="2519" y="2044"/>
                    <a:pt x="2559" y="2058"/>
                  </a:cubicBezTo>
                  <a:cubicBezTo>
                    <a:pt x="2605" y="2077"/>
                    <a:pt x="2638" y="2077"/>
                    <a:pt x="2691" y="2091"/>
                  </a:cubicBezTo>
                  <a:cubicBezTo>
                    <a:pt x="2730" y="2104"/>
                    <a:pt x="2770" y="2117"/>
                    <a:pt x="2770" y="2163"/>
                  </a:cubicBezTo>
                  <a:cubicBezTo>
                    <a:pt x="2770" y="2216"/>
                    <a:pt x="2770" y="2249"/>
                    <a:pt x="2770" y="2302"/>
                  </a:cubicBezTo>
                  <a:cubicBezTo>
                    <a:pt x="2770" y="2348"/>
                    <a:pt x="2783" y="2374"/>
                    <a:pt x="2796" y="2427"/>
                  </a:cubicBezTo>
                  <a:lnTo>
                    <a:pt x="2796" y="2427"/>
                  </a:lnTo>
                  <a:cubicBezTo>
                    <a:pt x="2744" y="2440"/>
                    <a:pt x="2711" y="2440"/>
                    <a:pt x="2658" y="2440"/>
                  </a:cubicBezTo>
                  <a:cubicBezTo>
                    <a:pt x="2658" y="2466"/>
                    <a:pt x="2658" y="2486"/>
                    <a:pt x="2658" y="2519"/>
                  </a:cubicBezTo>
                  <a:cubicBezTo>
                    <a:pt x="2658" y="2565"/>
                    <a:pt x="2671" y="2592"/>
                    <a:pt x="2684" y="2638"/>
                  </a:cubicBezTo>
                  <a:cubicBezTo>
                    <a:pt x="2691" y="2645"/>
                    <a:pt x="2704" y="2651"/>
                    <a:pt x="2704" y="2664"/>
                  </a:cubicBezTo>
                  <a:cubicBezTo>
                    <a:pt x="2704" y="2691"/>
                    <a:pt x="2704" y="2704"/>
                    <a:pt x="2704" y="2730"/>
                  </a:cubicBezTo>
                  <a:cubicBezTo>
                    <a:pt x="2704" y="2757"/>
                    <a:pt x="2684" y="2763"/>
                    <a:pt x="2671" y="2783"/>
                  </a:cubicBezTo>
                  <a:cubicBezTo>
                    <a:pt x="2651" y="2809"/>
                    <a:pt x="2638" y="2823"/>
                    <a:pt x="2618" y="2849"/>
                  </a:cubicBezTo>
                  <a:cubicBezTo>
                    <a:pt x="2572" y="2895"/>
                    <a:pt x="2552" y="2948"/>
                    <a:pt x="2493" y="2974"/>
                  </a:cubicBezTo>
                  <a:cubicBezTo>
                    <a:pt x="2434" y="3007"/>
                    <a:pt x="2387" y="3007"/>
                    <a:pt x="2354" y="3060"/>
                  </a:cubicBezTo>
                  <a:lnTo>
                    <a:pt x="2354" y="3060"/>
                  </a:lnTo>
                  <a:cubicBezTo>
                    <a:pt x="2308" y="3080"/>
                    <a:pt x="2275" y="3087"/>
                    <a:pt x="2242" y="3120"/>
                  </a:cubicBezTo>
                  <a:cubicBezTo>
                    <a:pt x="2216" y="3146"/>
                    <a:pt x="2216" y="3185"/>
                    <a:pt x="2183" y="3205"/>
                  </a:cubicBezTo>
                  <a:cubicBezTo>
                    <a:pt x="2150" y="3232"/>
                    <a:pt x="2124" y="3225"/>
                    <a:pt x="2084" y="3225"/>
                  </a:cubicBezTo>
                  <a:cubicBezTo>
                    <a:pt x="2038" y="3225"/>
                    <a:pt x="2011" y="3225"/>
                    <a:pt x="1965" y="3225"/>
                  </a:cubicBezTo>
                  <a:cubicBezTo>
                    <a:pt x="1932" y="3271"/>
                    <a:pt x="1913" y="3324"/>
                    <a:pt x="1853" y="3324"/>
                  </a:cubicBezTo>
                  <a:cubicBezTo>
                    <a:pt x="1787" y="3324"/>
                    <a:pt x="1754" y="3324"/>
                    <a:pt x="1688" y="3324"/>
                  </a:cubicBezTo>
                  <a:cubicBezTo>
                    <a:pt x="1642" y="3324"/>
                    <a:pt x="1629" y="3363"/>
                    <a:pt x="1583" y="3363"/>
                  </a:cubicBezTo>
                  <a:cubicBezTo>
                    <a:pt x="1517" y="3363"/>
                    <a:pt x="1477" y="3350"/>
                    <a:pt x="1411" y="3324"/>
                  </a:cubicBezTo>
                  <a:cubicBezTo>
                    <a:pt x="1372" y="3304"/>
                    <a:pt x="1345" y="3304"/>
                    <a:pt x="1312" y="3278"/>
                  </a:cubicBezTo>
                  <a:cubicBezTo>
                    <a:pt x="1286" y="3258"/>
                    <a:pt x="1273" y="3218"/>
                    <a:pt x="1240" y="3218"/>
                  </a:cubicBezTo>
                  <a:cubicBezTo>
                    <a:pt x="1174" y="3218"/>
                    <a:pt x="1141" y="3238"/>
                    <a:pt x="1081" y="3258"/>
                  </a:cubicBezTo>
                  <a:cubicBezTo>
                    <a:pt x="1062" y="3258"/>
                    <a:pt x="1042" y="3251"/>
                    <a:pt x="1022" y="3265"/>
                  </a:cubicBezTo>
                  <a:cubicBezTo>
                    <a:pt x="1002" y="3284"/>
                    <a:pt x="1009" y="3311"/>
                    <a:pt x="1009" y="3337"/>
                  </a:cubicBezTo>
                  <a:cubicBezTo>
                    <a:pt x="1009" y="3416"/>
                    <a:pt x="1088" y="3443"/>
                    <a:pt x="1088" y="3522"/>
                  </a:cubicBezTo>
                  <a:cubicBezTo>
                    <a:pt x="1088" y="3627"/>
                    <a:pt x="1029" y="3687"/>
                    <a:pt x="943" y="3753"/>
                  </a:cubicBezTo>
                  <a:cubicBezTo>
                    <a:pt x="910" y="3773"/>
                    <a:pt x="897" y="3799"/>
                    <a:pt x="864" y="3812"/>
                  </a:cubicBezTo>
                  <a:cubicBezTo>
                    <a:pt x="798" y="3845"/>
                    <a:pt x="765" y="3852"/>
                    <a:pt x="699" y="3878"/>
                  </a:cubicBezTo>
                  <a:cubicBezTo>
                    <a:pt x="659" y="3891"/>
                    <a:pt x="639" y="3911"/>
                    <a:pt x="600" y="3911"/>
                  </a:cubicBezTo>
                  <a:cubicBezTo>
                    <a:pt x="481" y="3911"/>
                    <a:pt x="461" y="3779"/>
                    <a:pt x="349" y="3739"/>
                  </a:cubicBezTo>
                  <a:cubicBezTo>
                    <a:pt x="283" y="3720"/>
                    <a:pt x="237" y="3720"/>
                    <a:pt x="171" y="3680"/>
                  </a:cubicBezTo>
                  <a:cubicBezTo>
                    <a:pt x="132" y="3654"/>
                    <a:pt x="112" y="3621"/>
                    <a:pt x="72" y="3594"/>
                  </a:cubicBezTo>
                  <a:lnTo>
                    <a:pt x="72" y="3594"/>
                  </a:lnTo>
                  <a:cubicBezTo>
                    <a:pt x="6" y="3390"/>
                    <a:pt x="6" y="3390"/>
                    <a:pt x="6" y="3390"/>
                  </a:cubicBezTo>
                  <a:cubicBezTo>
                    <a:pt x="26" y="3317"/>
                    <a:pt x="52" y="3278"/>
                    <a:pt x="52" y="3205"/>
                  </a:cubicBezTo>
                  <a:cubicBezTo>
                    <a:pt x="52" y="3152"/>
                    <a:pt x="6" y="3126"/>
                    <a:pt x="6" y="3073"/>
                  </a:cubicBezTo>
                  <a:cubicBezTo>
                    <a:pt x="6" y="3060"/>
                    <a:pt x="13" y="3053"/>
                    <a:pt x="13" y="3040"/>
                  </a:cubicBezTo>
                  <a:cubicBezTo>
                    <a:pt x="13" y="2994"/>
                    <a:pt x="0" y="2961"/>
                    <a:pt x="0" y="2915"/>
                  </a:cubicBezTo>
                  <a:cubicBezTo>
                    <a:pt x="0" y="2902"/>
                    <a:pt x="13" y="2902"/>
                    <a:pt x="20" y="2895"/>
                  </a:cubicBezTo>
                  <a:cubicBezTo>
                    <a:pt x="39" y="2889"/>
                    <a:pt x="46" y="2876"/>
                    <a:pt x="72" y="2876"/>
                  </a:cubicBezTo>
                  <a:cubicBezTo>
                    <a:pt x="85" y="2876"/>
                    <a:pt x="92" y="2876"/>
                    <a:pt x="105" y="2876"/>
                  </a:cubicBezTo>
                  <a:cubicBezTo>
                    <a:pt x="184" y="2546"/>
                    <a:pt x="184" y="2546"/>
                    <a:pt x="184" y="2546"/>
                  </a:cubicBezTo>
                  <a:cubicBezTo>
                    <a:pt x="191" y="2526"/>
                    <a:pt x="204" y="2519"/>
                    <a:pt x="204" y="2506"/>
                  </a:cubicBezTo>
                  <a:cubicBezTo>
                    <a:pt x="198" y="2453"/>
                    <a:pt x="204" y="2420"/>
                    <a:pt x="204" y="2374"/>
                  </a:cubicBezTo>
                  <a:cubicBezTo>
                    <a:pt x="204" y="2341"/>
                    <a:pt x="237" y="2328"/>
                    <a:pt x="257" y="2308"/>
                  </a:cubicBezTo>
                  <a:cubicBezTo>
                    <a:pt x="290" y="2275"/>
                    <a:pt x="330" y="2269"/>
                    <a:pt x="376" y="2269"/>
                  </a:cubicBezTo>
                  <a:cubicBezTo>
                    <a:pt x="409" y="2269"/>
                    <a:pt x="428" y="2282"/>
                    <a:pt x="461" y="2282"/>
                  </a:cubicBezTo>
                  <a:cubicBezTo>
                    <a:pt x="527" y="2282"/>
                    <a:pt x="560" y="2236"/>
                    <a:pt x="626" y="2236"/>
                  </a:cubicBezTo>
                  <a:cubicBezTo>
                    <a:pt x="633" y="2236"/>
                    <a:pt x="639" y="2236"/>
                    <a:pt x="653" y="2236"/>
                  </a:cubicBezTo>
                  <a:cubicBezTo>
                    <a:pt x="699" y="2203"/>
                    <a:pt x="712" y="2183"/>
                    <a:pt x="758" y="2150"/>
                  </a:cubicBezTo>
                  <a:cubicBezTo>
                    <a:pt x="778" y="2137"/>
                    <a:pt x="785" y="2124"/>
                    <a:pt x="811" y="2117"/>
                  </a:cubicBezTo>
                  <a:cubicBezTo>
                    <a:pt x="844" y="2104"/>
                    <a:pt x="877" y="2117"/>
                    <a:pt x="897" y="2091"/>
                  </a:cubicBezTo>
                  <a:cubicBezTo>
                    <a:pt x="917" y="2064"/>
                    <a:pt x="903" y="2044"/>
                    <a:pt x="923" y="2018"/>
                  </a:cubicBezTo>
                  <a:cubicBezTo>
                    <a:pt x="956" y="1979"/>
                    <a:pt x="989" y="1972"/>
                    <a:pt x="1042" y="1959"/>
                  </a:cubicBezTo>
                  <a:cubicBezTo>
                    <a:pt x="1075" y="1952"/>
                    <a:pt x="1088" y="1919"/>
                    <a:pt x="1114" y="1919"/>
                  </a:cubicBezTo>
                  <a:cubicBezTo>
                    <a:pt x="1174" y="1919"/>
                    <a:pt x="1207" y="1939"/>
                    <a:pt x="1266" y="1959"/>
                  </a:cubicBezTo>
                  <a:cubicBezTo>
                    <a:pt x="1312" y="1972"/>
                    <a:pt x="1345" y="1972"/>
                    <a:pt x="1391" y="1998"/>
                  </a:cubicBezTo>
                  <a:cubicBezTo>
                    <a:pt x="1424" y="2011"/>
                    <a:pt x="1438" y="2038"/>
                    <a:pt x="1477" y="2038"/>
                  </a:cubicBezTo>
                  <a:cubicBezTo>
                    <a:pt x="1550" y="2038"/>
                    <a:pt x="1576" y="1959"/>
                    <a:pt x="1589" y="1886"/>
                  </a:cubicBezTo>
                  <a:cubicBezTo>
                    <a:pt x="1589" y="1853"/>
                    <a:pt x="1603" y="1840"/>
                    <a:pt x="1603" y="1813"/>
                  </a:cubicBezTo>
                  <a:cubicBezTo>
                    <a:pt x="1603" y="1787"/>
                    <a:pt x="1603" y="1767"/>
                    <a:pt x="1603" y="1741"/>
                  </a:cubicBezTo>
                  <a:cubicBezTo>
                    <a:pt x="1603" y="1682"/>
                    <a:pt x="1536" y="1668"/>
                    <a:pt x="1510" y="1616"/>
                  </a:cubicBezTo>
                  <a:cubicBezTo>
                    <a:pt x="1497" y="1602"/>
                    <a:pt x="1504" y="1583"/>
                    <a:pt x="1504" y="1563"/>
                  </a:cubicBezTo>
                  <a:cubicBezTo>
                    <a:pt x="1504" y="1543"/>
                    <a:pt x="1504" y="1537"/>
                    <a:pt x="1504" y="1517"/>
                  </a:cubicBezTo>
                  <a:cubicBezTo>
                    <a:pt x="1504" y="1490"/>
                    <a:pt x="1510" y="1477"/>
                    <a:pt x="1510" y="1451"/>
                  </a:cubicBezTo>
                  <a:cubicBezTo>
                    <a:pt x="1510" y="1405"/>
                    <a:pt x="1550" y="1385"/>
                    <a:pt x="1583" y="1365"/>
                  </a:cubicBezTo>
                  <a:cubicBezTo>
                    <a:pt x="1603" y="1345"/>
                    <a:pt x="1609" y="1326"/>
                    <a:pt x="1616" y="1306"/>
                  </a:cubicBezTo>
                  <a:cubicBezTo>
                    <a:pt x="1622" y="1286"/>
                    <a:pt x="1635" y="1279"/>
                    <a:pt x="1642" y="1259"/>
                  </a:cubicBezTo>
                  <a:cubicBezTo>
                    <a:pt x="1668" y="1180"/>
                    <a:pt x="1695" y="1134"/>
                    <a:pt x="1695" y="1042"/>
                  </a:cubicBezTo>
                  <a:cubicBezTo>
                    <a:pt x="1695" y="989"/>
                    <a:pt x="1682" y="956"/>
                    <a:pt x="1655" y="916"/>
                  </a:cubicBezTo>
                  <a:cubicBezTo>
                    <a:pt x="1649" y="903"/>
                    <a:pt x="1629" y="903"/>
                    <a:pt x="1629" y="884"/>
                  </a:cubicBezTo>
                  <a:cubicBezTo>
                    <a:pt x="1629" y="844"/>
                    <a:pt x="1662" y="818"/>
                    <a:pt x="1662" y="771"/>
                  </a:cubicBezTo>
                  <a:cubicBezTo>
                    <a:pt x="1662" y="739"/>
                    <a:pt x="1655" y="719"/>
                    <a:pt x="1629" y="692"/>
                  </a:cubicBezTo>
                  <a:cubicBezTo>
                    <a:pt x="1629" y="679"/>
                    <a:pt x="1609" y="679"/>
                    <a:pt x="1609" y="672"/>
                  </a:cubicBezTo>
                  <a:cubicBezTo>
                    <a:pt x="1609" y="626"/>
                    <a:pt x="1655" y="613"/>
                    <a:pt x="1688" y="587"/>
                  </a:cubicBezTo>
                  <a:cubicBezTo>
                    <a:pt x="1721" y="554"/>
                    <a:pt x="1741" y="534"/>
                    <a:pt x="1754" y="488"/>
                  </a:cubicBezTo>
                  <a:cubicBezTo>
                    <a:pt x="1767" y="442"/>
                    <a:pt x="1774" y="415"/>
                    <a:pt x="1787" y="369"/>
                  </a:cubicBezTo>
                  <a:cubicBezTo>
                    <a:pt x="1800" y="336"/>
                    <a:pt x="1814" y="297"/>
                    <a:pt x="1847" y="297"/>
                  </a:cubicBezTo>
                  <a:cubicBezTo>
                    <a:pt x="1873" y="297"/>
                    <a:pt x="1879" y="316"/>
                    <a:pt x="1899" y="316"/>
                  </a:cubicBezTo>
                  <a:cubicBezTo>
                    <a:pt x="1952" y="316"/>
                    <a:pt x="1965" y="264"/>
                    <a:pt x="1992" y="231"/>
                  </a:cubicBezTo>
                  <a:cubicBezTo>
                    <a:pt x="2018" y="191"/>
                    <a:pt x="2058" y="185"/>
                    <a:pt x="2104" y="178"/>
                  </a:cubicBezTo>
                  <a:cubicBezTo>
                    <a:pt x="2137" y="178"/>
                    <a:pt x="2163" y="178"/>
                    <a:pt x="2190" y="158"/>
                  </a:cubicBezTo>
                  <a:cubicBezTo>
                    <a:pt x="2236" y="118"/>
                    <a:pt x="2229" y="59"/>
                    <a:pt x="2256" y="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27"/>
            <p:cNvSpPr>
              <a:spLocks noChangeArrowheads="1"/>
            </p:cNvSpPr>
            <p:nvPr/>
          </p:nvSpPr>
          <p:spPr bwMode="auto">
            <a:xfrm>
              <a:off x="3169292" y="2599517"/>
              <a:ext cx="1478375" cy="1357121"/>
            </a:xfrm>
            <a:custGeom>
              <a:avLst/>
              <a:gdLst>
                <a:gd name="T0" fmla="*/ 5777 w 5857"/>
                <a:gd name="T1" fmla="*/ 1385 h 5375"/>
                <a:gd name="T2" fmla="*/ 5829 w 5857"/>
                <a:gd name="T3" fmla="*/ 1675 h 5375"/>
                <a:gd name="T4" fmla="*/ 5777 w 5857"/>
                <a:gd name="T5" fmla="*/ 1972 h 5375"/>
                <a:gd name="T6" fmla="*/ 5803 w 5857"/>
                <a:gd name="T7" fmla="*/ 2216 h 5375"/>
                <a:gd name="T8" fmla="*/ 5750 w 5857"/>
                <a:gd name="T9" fmla="*/ 2440 h 5375"/>
                <a:gd name="T10" fmla="*/ 5678 w 5857"/>
                <a:gd name="T11" fmla="*/ 2665 h 5375"/>
                <a:gd name="T12" fmla="*/ 5473 w 5857"/>
                <a:gd name="T13" fmla="*/ 3073 h 5375"/>
                <a:gd name="T14" fmla="*/ 5387 w 5857"/>
                <a:gd name="T15" fmla="*/ 3324 h 5375"/>
                <a:gd name="T16" fmla="*/ 5328 w 5857"/>
                <a:gd name="T17" fmla="*/ 3555 h 5375"/>
                <a:gd name="T18" fmla="*/ 5262 w 5857"/>
                <a:gd name="T19" fmla="*/ 3824 h 5375"/>
                <a:gd name="T20" fmla="*/ 5091 w 5857"/>
                <a:gd name="T21" fmla="*/ 4055 h 5375"/>
                <a:gd name="T22" fmla="*/ 4946 w 5857"/>
                <a:gd name="T23" fmla="*/ 4101 h 5375"/>
                <a:gd name="T24" fmla="*/ 4873 w 5857"/>
                <a:gd name="T25" fmla="*/ 4293 h 5375"/>
                <a:gd name="T26" fmla="*/ 4662 w 5857"/>
                <a:gd name="T27" fmla="*/ 4458 h 5375"/>
                <a:gd name="T28" fmla="*/ 4530 w 5857"/>
                <a:gd name="T29" fmla="*/ 4517 h 5375"/>
                <a:gd name="T30" fmla="*/ 4405 w 5857"/>
                <a:gd name="T31" fmla="*/ 4596 h 5375"/>
                <a:gd name="T32" fmla="*/ 4365 w 5857"/>
                <a:gd name="T33" fmla="*/ 4781 h 5375"/>
                <a:gd name="T34" fmla="*/ 4121 w 5857"/>
                <a:gd name="T35" fmla="*/ 5012 h 5375"/>
                <a:gd name="T36" fmla="*/ 4088 w 5857"/>
                <a:gd name="T37" fmla="*/ 5183 h 5375"/>
                <a:gd name="T38" fmla="*/ 4128 w 5857"/>
                <a:gd name="T39" fmla="*/ 5328 h 5375"/>
                <a:gd name="T40" fmla="*/ 3982 w 5857"/>
                <a:gd name="T41" fmla="*/ 5262 h 5375"/>
                <a:gd name="T42" fmla="*/ 3877 w 5857"/>
                <a:gd name="T43" fmla="*/ 5150 h 5375"/>
                <a:gd name="T44" fmla="*/ 3515 w 5857"/>
                <a:gd name="T45" fmla="*/ 5111 h 5375"/>
                <a:gd name="T46" fmla="*/ 3284 w 5857"/>
                <a:gd name="T47" fmla="*/ 5117 h 5375"/>
                <a:gd name="T48" fmla="*/ 3040 w 5857"/>
                <a:gd name="T49" fmla="*/ 5256 h 5375"/>
                <a:gd name="T50" fmla="*/ 2790 w 5857"/>
                <a:gd name="T51" fmla="*/ 5183 h 5375"/>
                <a:gd name="T52" fmla="*/ 2750 w 5857"/>
                <a:gd name="T53" fmla="*/ 5124 h 5375"/>
                <a:gd name="T54" fmla="*/ 2486 w 5857"/>
                <a:gd name="T55" fmla="*/ 5209 h 5375"/>
                <a:gd name="T56" fmla="*/ 2308 w 5857"/>
                <a:gd name="T57" fmla="*/ 5308 h 5375"/>
                <a:gd name="T58" fmla="*/ 2051 w 5857"/>
                <a:gd name="T59" fmla="*/ 5328 h 5375"/>
                <a:gd name="T60" fmla="*/ 1932 w 5857"/>
                <a:gd name="T61" fmla="*/ 5176 h 5375"/>
                <a:gd name="T62" fmla="*/ 1879 w 5857"/>
                <a:gd name="T63" fmla="*/ 5190 h 5375"/>
                <a:gd name="T64" fmla="*/ 1827 w 5857"/>
                <a:gd name="T65" fmla="*/ 5091 h 5375"/>
                <a:gd name="T66" fmla="*/ 1616 w 5857"/>
                <a:gd name="T67" fmla="*/ 4919 h 5375"/>
                <a:gd name="T68" fmla="*/ 1589 w 5857"/>
                <a:gd name="T69" fmla="*/ 4787 h 5375"/>
                <a:gd name="T70" fmla="*/ 1655 w 5857"/>
                <a:gd name="T71" fmla="*/ 4458 h 5375"/>
                <a:gd name="T72" fmla="*/ 1404 w 5857"/>
                <a:gd name="T73" fmla="*/ 4477 h 5375"/>
                <a:gd name="T74" fmla="*/ 521 w 5857"/>
                <a:gd name="T75" fmla="*/ 3884 h 5375"/>
                <a:gd name="T76" fmla="*/ 699 w 5857"/>
                <a:gd name="T77" fmla="*/ 3877 h 5375"/>
                <a:gd name="T78" fmla="*/ 732 w 5857"/>
                <a:gd name="T79" fmla="*/ 3528 h 5375"/>
                <a:gd name="T80" fmla="*/ 633 w 5857"/>
                <a:gd name="T81" fmla="*/ 3245 h 5375"/>
                <a:gd name="T82" fmla="*/ 455 w 5857"/>
                <a:gd name="T83" fmla="*/ 3080 h 5375"/>
                <a:gd name="T84" fmla="*/ 541 w 5857"/>
                <a:gd name="T85" fmla="*/ 2968 h 5375"/>
                <a:gd name="T86" fmla="*/ 837 w 5857"/>
                <a:gd name="T87" fmla="*/ 2533 h 5375"/>
                <a:gd name="T88" fmla="*/ 930 w 5857"/>
                <a:gd name="T89" fmla="*/ 2328 h 5375"/>
                <a:gd name="T90" fmla="*/ 857 w 5857"/>
                <a:gd name="T91" fmla="*/ 2137 h 5375"/>
                <a:gd name="T92" fmla="*/ 778 w 5857"/>
                <a:gd name="T93" fmla="*/ 1833 h 5375"/>
                <a:gd name="T94" fmla="*/ 560 w 5857"/>
                <a:gd name="T95" fmla="*/ 1781 h 5375"/>
                <a:gd name="T96" fmla="*/ 277 w 5857"/>
                <a:gd name="T97" fmla="*/ 1524 h 5375"/>
                <a:gd name="T98" fmla="*/ 171 w 5857"/>
                <a:gd name="T99" fmla="*/ 844 h 5375"/>
                <a:gd name="T100" fmla="*/ 1919 w 5857"/>
                <a:gd name="T101" fmla="*/ 659 h 5375"/>
                <a:gd name="T102" fmla="*/ 1985 w 5857"/>
                <a:gd name="T103" fmla="*/ 429 h 5375"/>
                <a:gd name="T104" fmla="*/ 2018 w 5857"/>
                <a:gd name="T105" fmla="*/ 283 h 5375"/>
                <a:gd name="T106" fmla="*/ 2236 w 5857"/>
                <a:gd name="T107" fmla="*/ 125 h 5375"/>
                <a:gd name="T108" fmla="*/ 2255 w 5857"/>
                <a:gd name="T109" fmla="*/ 409 h 5375"/>
                <a:gd name="T110" fmla="*/ 2335 w 5857"/>
                <a:gd name="T111" fmla="*/ 607 h 5375"/>
                <a:gd name="T112" fmla="*/ 2605 w 5857"/>
                <a:gd name="T113" fmla="*/ 897 h 5375"/>
                <a:gd name="T114" fmla="*/ 2724 w 5857"/>
                <a:gd name="T115" fmla="*/ 1029 h 5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7" h="5375">
                  <a:moveTo>
                    <a:pt x="5777" y="1385"/>
                  </a:moveTo>
                  <a:lnTo>
                    <a:pt x="5777" y="1385"/>
                  </a:lnTo>
                  <a:cubicBezTo>
                    <a:pt x="5816" y="1444"/>
                    <a:pt x="5856" y="1490"/>
                    <a:pt x="5856" y="1556"/>
                  </a:cubicBezTo>
                  <a:cubicBezTo>
                    <a:pt x="5856" y="1603"/>
                    <a:pt x="5836" y="1629"/>
                    <a:pt x="5829" y="1675"/>
                  </a:cubicBezTo>
                  <a:cubicBezTo>
                    <a:pt x="5816" y="1748"/>
                    <a:pt x="5829" y="1794"/>
                    <a:pt x="5803" y="1860"/>
                  </a:cubicBezTo>
                  <a:cubicBezTo>
                    <a:pt x="5790" y="1906"/>
                    <a:pt x="5777" y="1932"/>
                    <a:pt x="5777" y="1972"/>
                  </a:cubicBezTo>
                  <a:cubicBezTo>
                    <a:pt x="5777" y="2038"/>
                    <a:pt x="5803" y="2071"/>
                    <a:pt x="5803" y="2130"/>
                  </a:cubicBezTo>
                  <a:cubicBezTo>
                    <a:pt x="5803" y="2163"/>
                    <a:pt x="5803" y="2183"/>
                    <a:pt x="5803" y="2216"/>
                  </a:cubicBezTo>
                  <a:cubicBezTo>
                    <a:pt x="5803" y="2262"/>
                    <a:pt x="5790" y="2289"/>
                    <a:pt x="5777" y="2328"/>
                  </a:cubicBezTo>
                  <a:cubicBezTo>
                    <a:pt x="5757" y="2374"/>
                    <a:pt x="5764" y="2401"/>
                    <a:pt x="5750" y="2440"/>
                  </a:cubicBezTo>
                  <a:cubicBezTo>
                    <a:pt x="5717" y="2533"/>
                    <a:pt x="5697" y="2572"/>
                    <a:pt x="5678" y="2665"/>
                  </a:cubicBezTo>
                  <a:lnTo>
                    <a:pt x="5678" y="2665"/>
                  </a:lnTo>
                  <a:cubicBezTo>
                    <a:pt x="5598" y="2737"/>
                    <a:pt x="5592" y="2803"/>
                    <a:pt x="5559" y="2909"/>
                  </a:cubicBezTo>
                  <a:cubicBezTo>
                    <a:pt x="5539" y="2975"/>
                    <a:pt x="5500" y="3008"/>
                    <a:pt x="5473" y="3073"/>
                  </a:cubicBezTo>
                  <a:cubicBezTo>
                    <a:pt x="5460" y="3120"/>
                    <a:pt x="5460" y="3153"/>
                    <a:pt x="5434" y="3199"/>
                  </a:cubicBezTo>
                  <a:cubicBezTo>
                    <a:pt x="5407" y="3245"/>
                    <a:pt x="5407" y="3278"/>
                    <a:pt x="5387" y="3324"/>
                  </a:cubicBezTo>
                  <a:cubicBezTo>
                    <a:pt x="5374" y="3364"/>
                    <a:pt x="5341" y="3383"/>
                    <a:pt x="5335" y="3430"/>
                  </a:cubicBezTo>
                  <a:cubicBezTo>
                    <a:pt x="5328" y="3476"/>
                    <a:pt x="5335" y="3509"/>
                    <a:pt x="5328" y="3555"/>
                  </a:cubicBezTo>
                  <a:cubicBezTo>
                    <a:pt x="5308" y="3626"/>
                    <a:pt x="5262" y="3660"/>
                    <a:pt x="5262" y="3732"/>
                  </a:cubicBezTo>
                  <a:cubicBezTo>
                    <a:pt x="5262" y="3772"/>
                    <a:pt x="5262" y="3791"/>
                    <a:pt x="5262" y="3824"/>
                  </a:cubicBezTo>
                  <a:cubicBezTo>
                    <a:pt x="5262" y="3890"/>
                    <a:pt x="5196" y="3897"/>
                    <a:pt x="5176" y="3956"/>
                  </a:cubicBezTo>
                  <a:cubicBezTo>
                    <a:pt x="5157" y="4003"/>
                    <a:pt x="5143" y="4055"/>
                    <a:pt x="5091" y="4055"/>
                  </a:cubicBezTo>
                  <a:cubicBezTo>
                    <a:pt x="5058" y="4055"/>
                    <a:pt x="5044" y="4042"/>
                    <a:pt x="5018" y="4042"/>
                  </a:cubicBezTo>
                  <a:cubicBezTo>
                    <a:pt x="4979" y="4042"/>
                    <a:pt x="4965" y="4075"/>
                    <a:pt x="4946" y="4101"/>
                  </a:cubicBezTo>
                  <a:cubicBezTo>
                    <a:pt x="4899" y="4147"/>
                    <a:pt x="4860" y="4180"/>
                    <a:pt x="4860" y="4246"/>
                  </a:cubicBezTo>
                  <a:cubicBezTo>
                    <a:pt x="4860" y="4266"/>
                    <a:pt x="4873" y="4273"/>
                    <a:pt x="4873" y="4293"/>
                  </a:cubicBezTo>
                  <a:cubicBezTo>
                    <a:pt x="4873" y="4359"/>
                    <a:pt x="4853" y="4411"/>
                    <a:pt x="4800" y="4451"/>
                  </a:cubicBezTo>
                  <a:cubicBezTo>
                    <a:pt x="4761" y="4477"/>
                    <a:pt x="4715" y="4458"/>
                    <a:pt x="4662" y="4458"/>
                  </a:cubicBezTo>
                  <a:cubicBezTo>
                    <a:pt x="4629" y="4458"/>
                    <a:pt x="4609" y="4458"/>
                    <a:pt x="4576" y="4464"/>
                  </a:cubicBezTo>
                  <a:cubicBezTo>
                    <a:pt x="4550" y="4471"/>
                    <a:pt x="4550" y="4504"/>
                    <a:pt x="4530" y="4517"/>
                  </a:cubicBezTo>
                  <a:cubicBezTo>
                    <a:pt x="4510" y="4530"/>
                    <a:pt x="4497" y="4543"/>
                    <a:pt x="4477" y="4550"/>
                  </a:cubicBezTo>
                  <a:cubicBezTo>
                    <a:pt x="4444" y="4557"/>
                    <a:pt x="4405" y="4563"/>
                    <a:pt x="4405" y="4596"/>
                  </a:cubicBezTo>
                  <a:cubicBezTo>
                    <a:pt x="4405" y="4622"/>
                    <a:pt x="4405" y="4642"/>
                    <a:pt x="4405" y="4669"/>
                  </a:cubicBezTo>
                  <a:cubicBezTo>
                    <a:pt x="4405" y="4715"/>
                    <a:pt x="4385" y="4734"/>
                    <a:pt x="4365" y="4781"/>
                  </a:cubicBezTo>
                  <a:cubicBezTo>
                    <a:pt x="4352" y="4820"/>
                    <a:pt x="4345" y="4847"/>
                    <a:pt x="4312" y="4873"/>
                  </a:cubicBezTo>
                  <a:cubicBezTo>
                    <a:pt x="4240" y="4919"/>
                    <a:pt x="4174" y="4939"/>
                    <a:pt x="4121" y="5012"/>
                  </a:cubicBezTo>
                  <a:cubicBezTo>
                    <a:pt x="4095" y="5051"/>
                    <a:pt x="4062" y="5071"/>
                    <a:pt x="4062" y="5124"/>
                  </a:cubicBezTo>
                  <a:cubicBezTo>
                    <a:pt x="4062" y="5143"/>
                    <a:pt x="4075" y="5163"/>
                    <a:pt x="4088" y="5183"/>
                  </a:cubicBezTo>
                  <a:cubicBezTo>
                    <a:pt x="4108" y="5229"/>
                    <a:pt x="4121" y="5269"/>
                    <a:pt x="4128" y="5328"/>
                  </a:cubicBezTo>
                  <a:lnTo>
                    <a:pt x="4128" y="5328"/>
                  </a:lnTo>
                  <a:cubicBezTo>
                    <a:pt x="4088" y="5328"/>
                    <a:pt x="4075" y="5302"/>
                    <a:pt x="4035" y="5288"/>
                  </a:cubicBezTo>
                  <a:cubicBezTo>
                    <a:pt x="4015" y="5275"/>
                    <a:pt x="3996" y="5282"/>
                    <a:pt x="3982" y="5262"/>
                  </a:cubicBezTo>
                  <a:cubicBezTo>
                    <a:pt x="3956" y="5236"/>
                    <a:pt x="3969" y="5203"/>
                    <a:pt x="3956" y="5176"/>
                  </a:cubicBezTo>
                  <a:cubicBezTo>
                    <a:pt x="3943" y="5143"/>
                    <a:pt x="3910" y="5150"/>
                    <a:pt x="3877" y="5150"/>
                  </a:cubicBezTo>
                  <a:cubicBezTo>
                    <a:pt x="3778" y="5150"/>
                    <a:pt x="3725" y="5183"/>
                    <a:pt x="3621" y="5183"/>
                  </a:cubicBezTo>
                  <a:cubicBezTo>
                    <a:pt x="3575" y="5183"/>
                    <a:pt x="3528" y="5157"/>
                    <a:pt x="3515" y="5111"/>
                  </a:cubicBezTo>
                  <a:cubicBezTo>
                    <a:pt x="3449" y="5111"/>
                    <a:pt x="3416" y="5111"/>
                    <a:pt x="3350" y="5111"/>
                  </a:cubicBezTo>
                  <a:cubicBezTo>
                    <a:pt x="3324" y="5111"/>
                    <a:pt x="3311" y="5117"/>
                    <a:pt x="3284" y="5117"/>
                  </a:cubicBezTo>
                  <a:cubicBezTo>
                    <a:pt x="3245" y="5117"/>
                    <a:pt x="3218" y="5104"/>
                    <a:pt x="3179" y="5117"/>
                  </a:cubicBezTo>
                  <a:cubicBezTo>
                    <a:pt x="3106" y="5143"/>
                    <a:pt x="3113" y="5256"/>
                    <a:pt x="3040" y="5256"/>
                  </a:cubicBezTo>
                  <a:cubicBezTo>
                    <a:pt x="3014" y="5256"/>
                    <a:pt x="2994" y="5256"/>
                    <a:pt x="2968" y="5256"/>
                  </a:cubicBezTo>
                  <a:cubicBezTo>
                    <a:pt x="2895" y="5256"/>
                    <a:pt x="2849" y="5223"/>
                    <a:pt x="2790" y="5183"/>
                  </a:cubicBezTo>
                  <a:cubicBezTo>
                    <a:pt x="2783" y="5170"/>
                    <a:pt x="2770" y="5163"/>
                    <a:pt x="2763" y="5150"/>
                  </a:cubicBezTo>
                  <a:cubicBezTo>
                    <a:pt x="2757" y="5143"/>
                    <a:pt x="2763" y="5124"/>
                    <a:pt x="2750" y="5124"/>
                  </a:cubicBezTo>
                  <a:cubicBezTo>
                    <a:pt x="2684" y="5124"/>
                    <a:pt x="2651" y="5143"/>
                    <a:pt x="2592" y="5170"/>
                  </a:cubicBezTo>
                  <a:cubicBezTo>
                    <a:pt x="2552" y="5190"/>
                    <a:pt x="2513" y="5176"/>
                    <a:pt x="2486" y="5209"/>
                  </a:cubicBezTo>
                  <a:cubicBezTo>
                    <a:pt x="2466" y="5229"/>
                    <a:pt x="2480" y="5256"/>
                    <a:pt x="2453" y="5269"/>
                  </a:cubicBezTo>
                  <a:cubicBezTo>
                    <a:pt x="2407" y="5308"/>
                    <a:pt x="2361" y="5295"/>
                    <a:pt x="2308" y="5308"/>
                  </a:cubicBezTo>
                  <a:cubicBezTo>
                    <a:pt x="2262" y="5322"/>
                    <a:pt x="2249" y="5374"/>
                    <a:pt x="2196" y="5374"/>
                  </a:cubicBezTo>
                  <a:cubicBezTo>
                    <a:pt x="2137" y="5374"/>
                    <a:pt x="2097" y="5368"/>
                    <a:pt x="2051" y="5328"/>
                  </a:cubicBezTo>
                  <a:cubicBezTo>
                    <a:pt x="2011" y="5295"/>
                    <a:pt x="1998" y="5269"/>
                    <a:pt x="1972" y="5223"/>
                  </a:cubicBezTo>
                  <a:cubicBezTo>
                    <a:pt x="1965" y="5203"/>
                    <a:pt x="1952" y="5176"/>
                    <a:pt x="1932" y="5176"/>
                  </a:cubicBezTo>
                  <a:cubicBezTo>
                    <a:pt x="1912" y="5176"/>
                    <a:pt x="1899" y="5190"/>
                    <a:pt x="1879" y="5190"/>
                  </a:cubicBezTo>
                  <a:lnTo>
                    <a:pt x="1879" y="5190"/>
                  </a:lnTo>
                  <a:cubicBezTo>
                    <a:pt x="1873" y="5163"/>
                    <a:pt x="1873" y="5143"/>
                    <a:pt x="1860" y="5117"/>
                  </a:cubicBezTo>
                  <a:cubicBezTo>
                    <a:pt x="1853" y="5104"/>
                    <a:pt x="1840" y="5097"/>
                    <a:pt x="1827" y="5091"/>
                  </a:cubicBezTo>
                  <a:cubicBezTo>
                    <a:pt x="1774" y="5064"/>
                    <a:pt x="1741" y="5044"/>
                    <a:pt x="1688" y="5018"/>
                  </a:cubicBezTo>
                  <a:cubicBezTo>
                    <a:pt x="1642" y="4998"/>
                    <a:pt x="1635" y="4965"/>
                    <a:pt x="1616" y="4919"/>
                  </a:cubicBezTo>
                  <a:cubicBezTo>
                    <a:pt x="1609" y="4893"/>
                    <a:pt x="1589" y="4880"/>
                    <a:pt x="1589" y="4853"/>
                  </a:cubicBezTo>
                  <a:cubicBezTo>
                    <a:pt x="1589" y="4827"/>
                    <a:pt x="1589" y="4807"/>
                    <a:pt x="1589" y="4787"/>
                  </a:cubicBezTo>
                  <a:cubicBezTo>
                    <a:pt x="1589" y="4669"/>
                    <a:pt x="1688" y="4622"/>
                    <a:pt x="1688" y="4504"/>
                  </a:cubicBezTo>
                  <a:cubicBezTo>
                    <a:pt x="1688" y="4484"/>
                    <a:pt x="1682" y="4458"/>
                    <a:pt x="1655" y="4458"/>
                  </a:cubicBezTo>
                  <a:cubicBezTo>
                    <a:pt x="1589" y="4458"/>
                    <a:pt x="1556" y="4504"/>
                    <a:pt x="1484" y="4504"/>
                  </a:cubicBezTo>
                  <a:cubicBezTo>
                    <a:pt x="1451" y="4504"/>
                    <a:pt x="1438" y="4490"/>
                    <a:pt x="1404" y="4477"/>
                  </a:cubicBezTo>
                  <a:cubicBezTo>
                    <a:pt x="778" y="4464"/>
                    <a:pt x="778" y="4464"/>
                    <a:pt x="778" y="4464"/>
                  </a:cubicBezTo>
                  <a:cubicBezTo>
                    <a:pt x="521" y="3884"/>
                    <a:pt x="521" y="3884"/>
                    <a:pt x="521" y="3884"/>
                  </a:cubicBezTo>
                  <a:cubicBezTo>
                    <a:pt x="547" y="3884"/>
                    <a:pt x="560" y="3877"/>
                    <a:pt x="580" y="3877"/>
                  </a:cubicBezTo>
                  <a:cubicBezTo>
                    <a:pt x="626" y="3877"/>
                    <a:pt x="653" y="3877"/>
                    <a:pt x="699" y="3877"/>
                  </a:cubicBezTo>
                  <a:cubicBezTo>
                    <a:pt x="699" y="3831"/>
                    <a:pt x="699" y="3811"/>
                    <a:pt x="699" y="3765"/>
                  </a:cubicBezTo>
                  <a:cubicBezTo>
                    <a:pt x="699" y="3673"/>
                    <a:pt x="732" y="3620"/>
                    <a:pt x="732" y="3528"/>
                  </a:cubicBezTo>
                  <a:cubicBezTo>
                    <a:pt x="732" y="3469"/>
                    <a:pt x="679" y="3449"/>
                    <a:pt x="666" y="3397"/>
                  </a:cubicBezTo>
                  <a:cubicBezTo>
                    <a:pt x="646" y="3337"/>
                    <a:pt x="646" y="3304"/>
                    <a:pt x="633" y="3245"/>
                  </a:cubicBezTo>
                  <a:cubicBezTo>
                    <a:pt x="613" y="3186"/>
                    <a:pt x="573" y="3159"/>
                    <a:pt x="514" y="3126"/>
                  </a:cubicBezTo>
                  <a:cubicBezTo>
                    <a:pt x="494" y="3113"/>
                    <a:pt x="474" y="3093"/>
                    <a:pt x="455" y="3080"/>
                  </a:cubicBezTo>
                  <a:lnTo>
                    <a:pt x="455" y="3080"/>
                  </a:lnTo>
                  <a:cubicBezTo>
                    <a:pt x="474" y="3027"/>
                    <a:pt x="501" y="3014"/>
                    <a:pt x="541" y="2968"/>
                  </a:cubicBezTo>
                  <a:cubicBezTo>
                    <a:pt x="613" y="2869"/>
                    <a:pt x="659" y="2823"/>
                    <a:pt x="752" y="2730"/>
                  </a:cubicBezTo>
                  <a:cubicBezTo>
                    <a:pt x="811" y="2671"/>
                    <a:pt x="817" y="2618"/>
                    <a:pt x="837" y="2533"/>
                  </a:cubicBezTo>
                  <a:cubicBezTo>
                    <a:pt x="850" y="2480"/>
                    <a:pt x="864" y="2447"/>
                    <a:pt x="890" y="2394"/>
                  </a:cubicBezTo>
                  <a:cubicBezTo>
                    <a:pt x="903" y="2368"/>
                    <a:pt x="930" y="2354"/>
                    <a:pt x="930" y="2328"/>
                  </a:cubicBezTo>
                  <a:cubicBezTo>
                    <a:pt x="930" y="2295"/>
                    <a:pt x="916" y="2282"/>
                    <a:pt x="916" y="2249"/>
                  </a:cubicBezTo>
                  <a:cubicBezTo>
                    <a:pt x="897" y="2209"/>
                    <a:pt x="857" y="2190"/>
                    <a:pt x="857" y="2137"/>
                  </a:cubicBezTo>
                  <a:cubicBezTo>
                    <a:pt x="857" y="2078"/>
                    <a:pt x="923" y="2058"/>
                    <a:pt x="923" y="1992"/>
                  </a:cubicBezTo>
                  <a:cubicBezTo>
                    <a:pt x="923" y="1906"/>
                    <a:pt x="857" y="1867"/>
                    <a:pt x="778" y="1833"/>
                  </a:cubicBezTo>
                  <a:cubicBezTo>
                    <a:pt x="725" y="1807"/>
                    <a:pt x="692" y="1781"/>
                    <a:pt x="633" y="1781"/>
                  </a:cubicBezTo>
                  <a:cubicBezTo>
                    <a:pt x="606" y="1781"/>
                    <a:pt x="587" y="1781"/>
                    <a:pt x="560" y="1781"/>
                  </a:cubicBezTo>
                  <a:cubicBezTo>
                    <a:pt x="481" y="1781"/>
                    <a:pt x="428" y="1761"/>
                    <a:pt x="369" y="1701"/>
                  </a:cubicBezTo>
                  <a:cubicBezTo>
                    <a:pt x="316" y="1649"/>
                    <a:pt x="310" y="1596"/>
                    <a:pt x="277" y="1524"/>
                  </a:cubicBezTo>
                  <a:cubicBezTo>
                    <a:pt x="211" y="1378"/>
                    <a:pt x="171" y="1286"/>
                    <a:pt x="171" y="1128"/>
                  </a:cubicBezTo>
                  <a:cubicBezTo>
                    <a:pt x="171" y="1016"/>
                    <a:pt x="171" y="956"/>
                    <a:pt x="171" y="844"/>
                  </a:cubicBezTo>
                  <a:cubicBezTo>
                    <a:pt x="118" y="752"/>
                    <a:pt x="66" y="712"/>
                    <a:pt x="0" y="640"/>
                  </a:cubicBezTo>
                  <a:cubicBezTo>
                    <a:pt x="1919" y="659"/>
                    <a:pt x="1919" y="659"/>
                    <a:pt x="1919" y="659"/>
                  </a:cubicBezTo>
                  <a:cubicBezTo>
                    <a:pt x="1919" y="653"/>
                    <a:pt x="1919" y="646"/>
                    <a:pt x="1919" y="633"/>
                  </a:cubicBezTo>
                  <a:cubicBezTo>
                    <a:pt x="1919" y="547"/>
                    <a:pt x="1952" y="508"/>
                    <a:pt x="1985" y="429"/>
                  </a:cubicBezTo>
                  <a:cubicBezTo>
                    <a:pt x="1998" y="396"/>
                    <a:pt x="2031" y="382"/>
                    <a:pt x="2031" y="349"/>
                  </a:cubicBezTo>
                  <a:cubicBezTo>
                    <a:pt x="2031" y="323"/>
                    <a:pt x="2018" y="310"/>
                    <a:pt x="2018" y="283"/>
                  </a:cubicBezTo>
                  <a:cubicBezTo>
                    <a:pt x="2018" y="165"/>
                    <a:pt x="2064" y="99"/>
                    <a:pt x="2130" y="0"/>
                  </a:cubicBezTo>
                  <a:cubicBezTo>
                    <a:pt x="2170" y="46"/>
                    <a:pt x="2203" y="73"/>
                    <a:pt x="2236" y="125"/>
                  </a:cubicBezTo>
                  <a:cubicBezTo>
                    <a:pt x="2269" y="185"/>
                    <a:pt x="2308" y="218"/>
                    <a:pt x="2308" y="283"/>
                  </a:cubicBezTo>
                  <a:cubicBezTo>
                    <a:pt x="2308" y="336"/>
                    <a:pt x="2255" y="356"/>
                    <a:pt x="2255" y="409"/>
                  </a:cubicBezTo>
                  <a:cubicBezTo>
                    <a:pt x="2255" y="435"/>
                    <a:pt x="2275" y="448"/>
                    <a:pt x="2282" y="475"/>
                  </a:cubicBezTo>
                  <a:cubicBezTo>
                    <a:pt x="2301" y="528"/>
                    <a:pt x="2308" y="554"/>
                    <a:pt x="2335" y="607"/>
                  </a:cubicBezTo>
                  <a:cubicBezTo>
                    <a:pt x="2368" y="673"/>
                    <a:pt x="2381" y="745"/>
                    <a:pt x="2460" y="758"/>
                  </a:cubicBezTo>
                  <a:cubicBezTo>
                    <a:pt x="2532" y="772"/>
                    <a:pt x="2559" y="831"/>
                    <a:pt x="2605" y="897"/>
                  </a:cubicBezTo>
                  <a:cubicBezTo>
                    <a:pt x="2631" y="930"/>
                    <a:pt x="2664" y="936"/>
                    <a:pt x="2684" y="970"/>
                  </a:cubicBezTo>
                  <a:cubicBezTo>
                    <a:pt x="2704" y="989"/>
                    <a:pt x="2697" y="1022"/>
                    <a:pt x="2724" y="1029"/>
                  </a:cubicBezTo>
                  <a:cubicBezTo>
                    <a:pt x="5777" y="1385"/>
                    <a:pt x="5777" y="1385"/>
                    <a:pt x="5777" y="1385"/>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28"/>
            <p:cNvSpPr>
              <a:spLocks noChangeArrowheads="1"/>
            </p:cNvSpPr>
            <p:nvPr/>
          </p:nvSpPr>
          <p:spPr bwMode="auto">
            <a:xfrm>
              <a:off x="4602026" y="2355703"/>
              <a:ext cx="590014" cy="1084361"/>
            </a:xfrm>
            <a:custGeom>
              <a:avLst/>
              <a:gdLst>
                <a:gd name="T0" fmla="*/ 1055 w 2336"/>
                <a:gd name="T1" fmla="*/ 86 h 4295"/>
                <a:gd name="T2" fmla="*/ 1088 w 2336"/>
                <a:gd name="T3" fmla="*/ 171 h 4295"/>
                <a:gd name="T4" fmla="*/ 1134 w 2336"/>
                <a:gd name="T5" fmla="*/ 396 h 4295"/>
                <a:gd name="T6" fmla="*/ 1095 w 2336"/>
                <a:gd name="T7" fmla="*/ 574 h 4295"/>
                <a:gd name="T8" fmla="*/ 996 w 2336"/>
                <a:gd name="T9" fmla="*/ 778 h 4295"/>
                <a:gd name="T10" fmla="*/ 916 w 2336"/>
                <a:gd name="T11" fmla="*/ 838 h 4295"/>
                <a:gd name="T12" fmla="*/ 837 w 2336"/>
                <a:gd name="T13" fmla="*/ 963 h 4295"/>
                <a:gd name="T14" fmla="*/ 633 w 2336"/>
                <a:gd name="T15" fmla="*/ 1174 h 4295"/>
                <a:gd name="T16" fmla="*/ 646 w 2336"/>
                <a:gd name="T17" fmla="*/ 1484 h 4295"/>
                <a:gd name="T18" fmla="*/ 573 w 2336"/>
                <a:gd name="T19" fmla="*/ 1649 h 4295"/>
                <a:gd name="T20" fmla="*/ 521 w 2336"/>
                <a:gd name="T21" fmla="*/ 1787 h 4295"/>
                <a:gd name="T22" fmla="*/ 198 w 2336"/>
                <a:gd name="T23" fmla="*/ 2177 h 4295"/>
                <a:gd name="T24" fmla="*/ 99 w 2336"/>
                <a:gd name="T25" fmla="*/ 2348 h 4295"/>
                <a:gd name="T26" fmla="*/ 178 w 2336"/>
                <a:gd name="T27" fmla="*/ 2519 h 4295"/>
                <a:gd name="T28" fmla="*/ 125 w 2336"/>
                <a:gd name="T29" fmla="*/ 2823 h 4295"/>
                <a:gd name="T30" fmla="*/ 125 w 2336"/>
                <a:gd name="T31" fmla="*/ 3093 h 4295"/>
                <a:gd name="T32" fmla="*/ 99 w 2336"/>
                <a:gd name="T33" fmla="*/ 3291 h 4295"/>
                <a:gd name="T34" fmla="*/ 0 w 2336"/>
                <a:gd name="T35" fmla="*/ 3628 h 4295"/>
                <a:gd name="T36" fmla="*/ 125 w 2336"/>
                <a:gd name="T37" fmla="*/ 3687 h 4295"/>
                <a:gd name="T38" fmla="*/ 125 w 2336"/>
                <a:gd name="T39" fmla="*/ 3990 h 4295"/>
                <a:gd name="T40" fmla="*/ 514 w 2336"/>
                <a:gd name="T41" fmla="*/ 3839 h 4295"/>
                <a:gd name="T42" fmla="*/ 600 w 2336"/>
                <a:gd name="T43" fmla="*/ 4122 h 4295"/>
                <a:gd name="T44" fmla="*/ 672 w 2336"/>
                <a:gd name="T45" fmla="*/ 4142 h 4295"/>
                <a:gd name="T46" fmla="*/ 817 w 2336"/>
                <a:gd name="T47" fmla="*/ 4135 h 4295"/>
                <a:gd name="T48" fmla="*/ 956 w 2336"/>
                <a:gd name="T49" fmla="*/ 4149 h 4295"/>
                <a:gd name="T50" fmla="*/ 1180 w 2336"/>
                <a:gd name="T51" fmla="*/ 4294 h 4295"/>
                <a:gd name="T52" fmla="*/ 1279 w 2336"/>
                <a:gd name="T53" fmla="*/ 4201 h 4295"/>
                <a:gd name="T54" fmla="*/ 1457 w 2336"/>
                <a:gd name="T55" fmla="*/ 4267 h 4295"/>
                <a:gd name="T56" fmla="*/ 1748 w 2336"/>
                <a:gd name="T57" fmla="*/ 4175 h 4295"/>
                <a:gd name="T58" fmla="*/ 1906 w 2336"/>
                <a:gd name="T59" fmla="*/ 4063 h 4295"/>
                <a:gd name="T60" fmla="*/ 2064 w 2336"/>
                <a:gd name="T61" fmla="*/ 4056 h 4295"/>
                <a:gd name="T62" fmla="*/ 2064 w 2336"/>
                <a:gd name="T63" fmla="*/ 3786 h 4295"/>
                <a:gd name="T64" fmla="*/ 2084 w 2336"/>
                <a:gd name="T65" fmla="*/ 3568 h 4295"/>
                <a:gd name="T66" fmla="*/ 2097 w 2336"/>
                <a:gd name="T67" fmla="*/ 3370 h 4295"/>
                <a:gd name="T68" fmla="*/ 2077 w 2336"/>
                <a:gd name="T69" fmla="*/ 3205 h 4295"/>
                <a:gd name="T70" fmla="*/ 2150 w 2336"/>
                <a:gd name="T71" fmla="*/ 2994 h 4295"/>
                <a:gd name="T72" fmla="*/ 2269 w 2336"/>
                <a:gd name="T73" fmla="*/ 2757 h 4295"/>
                <a:gd name="T74" fmla="*/ 2308 w 2336"/>
                <a:gd name="T75" fmla="*/ 2651 h 4295"/>
                <a:gd name="T76" fmla="*/ 2223 w 2336"/>
                <a:gd name="T77" fmla="*/ 2645 h 4295"/>
                <a:gd name="T78" fmla="*/ 2018 w 2336"/>
                <a:gd name="T79" fmla="*/ 2315 h 4295"/>
                <a:gd name="T80" fmla="*/ 1827 w 2336"/>
                <a:gd name="T81" fmla="*/ 2064 h 4295"/>
                <a:gd name="T82" fmla="*/ 1827 w 2336"/>
                <a:gd name="T83" fmla="*/ 1886 h 4295"/>
                <a:gd name="T84" fmla="*/ 1873 w 2336"/>
                <a:gd name="T85" fmla="*/ 1741 h 4295"/>
                <a:gd name="T86" fmla="*/ 1985 w 2336"/>
                <a:gd name="T87" fmla="*/ 1642 h 4295"/>
                <a:gd name="T88" fmla="*/ 1754 w 2336"/>
                <a:gd name="T89" fmla="*/ 1550 h 4295"/>
                <a:gd name="T90" fmla="*/ 1602 w 2336"/>
                <a:gd name="T91" fmla="*/ 1293 h 4295"/>
                <a:gd name="T92" fmla="*/ 1471 w 2336"/>
                <a:gd name="T93" fmla="*/ 1108 h 4295"/>
                <a:gd name="T94" fmla="*/ 1405 w 2336"/>
                <a:gd name="T95" fmla="*/ 1036 h 4295"/>
                <a:gd name="T96" fmla="*/ 1510 w 2336"/>
                <a:gd name="T97" fmla="*/ 851 h 4295"/>
                <a:gd name="T98" fmla="*/ 1576 w 2336"/>
                <a:gd name="T99" fmla="*/ 587 h 4295"/>
                <a:gd name="T100" fmla="*/ 1616 w 2336"/>
                <a:gd name="T101" fmla="*/ 198 h 4295"/>
                <a:gd name="T102" fmla="*/ 1477 w 2336"/>
                <a:gd name="T103" fmla="*/ 26 h 4295"/>
                <a:gd name="T104" fmla="*/ 1339 w 2336"/>
                <a:gd name="T105" fmla="*/ 40 h 4295"/>
                <a:gd name="T106" fmla="*/ 1207 w 2336"/>
                <a:gd name="T107" fmla="*/ 7 h 4295"/>
                <a:gd name="T108" fmla="*/ 1055 w 2336"/>
                <a:gd name="T109" fmla="*/ 86 h 4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6" h="4295">
                  <a:moveTo>
                    <a:pt x="1055" y="86"/>
                  </a:moveTo>
                  <a:lnTo>
                    <a:pt x="1055" y="86"/>
                  </a:lnTo>
                  <a:cubicBezTo>
                    <a:pt x="1055" y="99"/>
                    <a:pt x="1042" y="112"/>
                    <a:pt x="1042" y="125"/>
                  </a:cubicBezTo>
                  <a:cubicBezTo>
                    <a:pt x="1042" y="145"/>
                    <a:pt x="1075" y="152"/>
                    <a:pt x="1088" y="171"/>
                  </a:cubicBezTo>
                  <a:cubicBezTo>
                    <a:pt x="1134" y="224"/>
                    <a:pt x="1180" y="264"/>
                    <a:pt x="1180" y="336"/>
                  </a:cubicBezTo>
                  <a:cubicBezTo>
                    <a:pt x="1180" y="363"/>
                    <a:pt x="1147" y="369"/>
                    <a:pt x="1134" y="396"/>
                  </a:cubicBezTo>
                  <a:cubicBezTo>
                    <a:pt x="1121" y="429"/>
                    <a:pt x="1134" y="455"/>
                    <a:pt x="1128" y="488"/>
                  </a:cubicBezTo>
                  <a:cubicBezTo>
                    <a:pt x="1121" y="528"/>
                    <a:pt x="1101" y="541"/>
                    <a:pt x="1095" y="574"/>
                  </a:cubicBezTo>
                  <a:cubicBezTo>
                    <a:pt x="1088" y="626"/>
                    <a:pt x="1081" y="666"/>
                    <a:pt x="1055" y="712"/>
                  </a:cubicBezTo>
                  <a:cubicBezTo>
                    <a:pt x="1042" y="745"/>
                    <a:pt x="1029" y="778"/>
                    <a:pt x="996" y="778"/>
                  </a:cubicBezTo>
                  <a:cubicBezTo>
                    <a:pt x="983" y="778"/>
                    <a:pt x="976" y="758"/>
                    <a:pt x="963" y="758"/>
                  </a:cubicBezTo>
                  <a:cubicBezTo>
                    <a:pt x="923" y="758"/>
                    <a:pt x="923" y="805"/>
                    <a:pt x="916" y="838"/>
                  </a:cubicBezTo>
                  <a:cubicBezTo>
                    <a:pt x="910" y="870"/>
                    <a:pt x="897" y="884"/>
                    <a:pt x="877" y="910"/>
                  </a:cubicBezTo>
                  <a:cubicBezTo>
                    <a:pt x="864" y="930"/>
                    <a:pt x="864" y="950"/>
                    <a:pt x="837" y="963"/>
                  </a:cubicBezTo>
                  <a:cubicBezTo>
                    <a:pt x="791" y="983"/>
                    <a:pt x="758" y="989"/>
                    <a:pt x="712" y="1016"/>
                  </a:cubicBezTo>
                  <a:cubicBezTo>
                    <a:pt x="659" y="1062"/>
                    <a:pt x="659" y="1108"/>
                    <a:pt x="633" y="1174"/>
                  </a:cubicBezTo>
                  <a:cubicBezTo>
                    <a:pt x="606" y="1240"/>
                    <a:pt x="541" y="1266"/>
                    <a:pt x="541" y="1339"/>
                  </a:cubicBezTo>
                  <a:cubicBezTo>
                    <a:pt x="541" y="1411"/>
                    <a:pt x="646" y="1411"/>
                    <a:pt x="646" y="1484"/>
                  </a:cubicBezTo>
                  <a:cubicBezTo>
                    <a:pt x="646" y="1530"/>
                    <a:pt x="646" y="1570"/>
                    <a:pt x="606" y="1603"/>
                  </a:cubicBezTo>
                  <a:cubicBezTo>
                    <a:pt x="593" y="1616"/>
                    <a:pt x="573" y="1629"/>
                    <a:pt x="573" y="1649"/>
                  </a:cubicBezTo>
                  <a:cubicBezTo>
                    <a:pt x="573" y="1675"/>
                    <a:pt x="573" y="1688"/>
                    <a:pt x="573" y="1715"/>
                  </a:cubicBezTo>
                  <a:cubicBezTo>
                    <a:pt x="573" y="1754"/>
                    <a:pt x="541" y="1761"/>
                    <a:pt x="521" y="1787"/>
                  </a:cubicBezTo>
                  <a:cubicBezTo>
                    <a:pt x="448" y="1886"/>
                    <a:pt x="356" y="1893"/>
                    <a:pt x="290" y="1998"/>
                  </a:cubicBezTo>
                  <a:cubicBezTo>
                    <a:pt x="250" y="2064"/>
                    <a:pt x="231" y="2104"/>
                    <a:pt x="198" y="2177"/>
                  </a:cubicBezTo>
                  <a:cubicBezTo>
                    <a:pt x="178" y="2209"/>
                    <a:pt x="158" y="2223"/>
                    <a:pt x="145" y="2262"/>
                  </a:cubicBezTo>
                  <a:cubicBezTo>
                    <a:pt x="132" y="2295"/>
                    <a:pt x="125" y="2322"/>
                    <a:pt x="99" y="2348"/>
                  </a:cubicBezTo>
                  <a:lnTo>
                    <a:pt x="99" y="2348"/>
                  </a:lnTo>
                  <a:cubicBezTo>
                    <a:pt x="138" y="2407"/>
                    <a:pt x="178" y="2453"/>
                    <a:pt x="178" y="2519"/>
                  </a:cubicBezTo>
                  <a:cubicBezTo>
                    <a:pt x="178" y="2566"/>
                    <a:pt x="158" y="2592"/>
                    <a:pt x="151" y="2638"/>
                  </a:cubicBezTo>
                  <a:cubicBezTo>
                    <a:pt x="138" y="2711"/>
                    <a:pt x="151" y="2757"/>
                    <a:pt x="125" y="2823"/>
                  </a:cubicBezTo>
                  <a:cubicBezTo>
                    <a:pt x="112" y="2869"/>
                    <a:pt x="99" y="2895"/>
                    <a:pt x="99" y="2935"/>
                  </a:cubicBezTo>
                  <a:cubicBezTo>
                    <a:pt x="99" y="3001"/>
                    <a:pt x="125" y="3034"/>
                    <a:pt x="125" y="3093"/>
                  </a:cubicBezTo>
                  <a:cubicBezTo>
                    <a:pt x="125" y="3126"/>
                    <a:pt x="125" y="3146"/>
                    <a:pt x="125" y="3179"/>
                  </a:cubicBezTo>
                  <a:cubicBezTo>
                    <a:pt x="125" y="3225"/>
                    <a:pt x="112" y="3252"/>
                    <a:pt x="99" y="3291"/>
                  </a:cubicBezTo>
                  <a:cubicBezTo>
                    <a:pt x="79" y="3337"/>
                    <a:pt x="86" y="3364"/>
                    <a:pt x="72" y="3403"/>
                  </a:cubicBezTo>
                  <a:cubicBezTo>
                    <a:pt x="39" y="3496"/>
                    <a:pt x="19" y="3535"/>
                    <a:pt x="0" y="3628"/>
                  </a:cubicBezTo>
                  <a:lnTo>
                    <a:pt x="0" y="3628"/>
                  </a:lnTo>
                  <a:cubicBezTo>
                    <a:pt x="125" y="3687"/>
                    <a:pt x="125" y="3687"/>
                    <a:pt x="125" y="3687"/>
                  </a:cubicBezTo>
                  <a:cubicBezTo>
                    <a:pt x="112" y="3773"/>
                    <a:pt x="26" y="3799"/>
                    <a:pt x="26" y="3891"/>
                  </a:cubicBezTo>
                  <a:cubicBezTo>
                    <a:pt x="26" y="3944"/>
                    <a:pt x="79" y="3971"/>
                    <a:pt x="125" y="3990"/>
                  </a:cubicBezTo>
                  <a:cubicBezTo>
                    <a:pt x="198" y="4017"/>
                    <a:pt x="237" y="4036"/>
                    <a:pt x="310" y="4036"/>
                  </a:cubicBezTo>
                  <a:cubicBezTo>
                    <a:pt x="422" y="4036"/>
                    <a:pt x="402" y="3839"/>
                    <a:pt x="514" y="3839"/>
                  </a:cubicBezTo>
                  <a:cubicBezTo>
                    <a:pt x="587" y="3839"/>
                    <a:pt x="626" y="3911"/>
                    <a:pt x="626" y="3977"/>
                  </a:cubicBezTo>
                  <a:cubicBezTo>
                    <a:pt x="626" y="4036"/>
                    <a:pt x="600" y="4063"/>
                    <a:pt x="600" y="4122"/>
                  </a:cubicBezTo>
                  <a:cubicBezTo>
                    <a:pt x="600" y="4149"/>
                    <a:pt x="606" y="4188"/>
                    <a:pt x="640" y="4188"/>
                  </a:cubicBezTo>
                  <a:cubicBezTo>
                    <a:pt x="659" y="4188"/>
                    <a:pt x="666" y="4162"/>
                    <a:pt x="672" y="4142"/>
                  </a:cubicBezTo>
                  <a:cubicBezTo>
                    <a:pt x="686" y="4116"/>
                    <a:pt x="699" y="4102"/>
                    <a:pt x="705" y="4076"/>
                  </a:cubicBezTo>
                  <a:cubicBezTo>
                    <a:pt x="752" y="4089"/>
                    <a:pt x="771" y="4135"/>
                    <a:pt x="817" y="4135"/>
                  </a:cubicBezTo>
                  <a:cubicBezTo>
                    <a:pt x="851" y="4135"/>
                    <a:pt x="851" y="4096"/>
                    <a:pt x="884" y="4096"/>
                  </a:cubicBezTo>
                  <a:cubicBezTo>
                    <a:pt x="916" y="4096"/>
                    <a:pt x="930" y="4122"/>
                    <a:pt x="956" y="4149"/>
                  </a:cubicBezTo>
                  <a:cubicBezTo>
                    <a:pt x="1002" y="4195"/>
                    <a:pt x="1042" y="4208"/>
                    <a:pt x="1095" y="4247"/>
                  </a:cubicBezTo>
                  <a:cubicBezTo>
                    <a:pt x="1121" y="4274"/>
                    <a:pt x="1141" y="4294"/>
                    <a:pt x="1180" y="4294"/>
                  </a:cubicBezTo>
                  <a:cubicBezTo>
                    <a:pt x="1200" y="4294"/>
                    <a:pt x="1200" y="4274"/>
                    <a:pt x="1207" y="4254"/>
                  </a:cubicBezTo>
                  <a:cubicBezTo>
                    <a:pt x="1227" y="4228"/>
                    <a:pt x="1246" y="4201"/>
                    <a:pt x="1279" y="4201"/>
                  </a:cubicBezTo>
                  <a:cubicBezTo>
                    <a:pt x="1332" y="4201"/>
                    <a:pt x="1345" y="4267"/>
                    <a:pt x="1398" y="4267"/>
                  </a:cubicBezTo>
                  <a:cubicBezTo>
                    <a:pt x="1418" y="4267"/>
                    <a:pt x="1431" y="4267"/>
                    <a:pt x="1457" y="4267"/>
                  </a:cubicBezTo>
                  <a:cubicBezTo>
                    <a:pt x="1517" y="4267"/>
                    <a:pt x="1543" y="4247"/>
                    <a:pt x="1596" y="4228"/>
                  </a:cubicBezTo>
                  <a:cubicBezTo>
                    <a:pt x="1655" y="4208"/>
                    <a:pt x="1701" y="4214"/>
                    <a:pt x="1748" y="4175"/>
                  </a:cubicBezTo>
                  <a:cubicBezTo>
                    <a:pt x="1781" y="4149"/>
                    <a:pt x="1767" y="4109"/>
                    <a:pt x="1794" y="4089"/>
                  </a:cubicBezTo>
                  <a:cubicBezTo>
                    <a:pt x="1827" y="4056"/>
                    <a:pt x="1860" y="4069"/>
                    <a:pt x="1906" y="4063"/>
                  </a:cubicBezTo>
                  <a:cubicBezTo>
                    <a:pt x="2064" y="4056"/>
                    <a:pt x="2064" y="4056"/>
                    <a:pt x="2064" y="4056"/>
                  </a:cubicBezTo>
                  <a:lnTo>
                    <a:pt x="2064" y="4056"/>
                  </a:lnTo>
                  <a:cubicBezTo>
                    <a:pt x="2051" y="4023"/>
                    <a:pt x="2051" y="3997"/>
                    <a:pt x="2051" y="3957"/>
                  </a:cubicBezTo>
                  <a:cubicBezTo>
                    <a:pt x="2051" y="3891"/>
                    <a:pt x="2064" y="3852"/>
                    <a:pt x="2064" y="3786"/>
                  </a:cubicBezTo>
                  <a:cubicBezTo>
                    <a:pt x="2064" y="3733"/>
                    <a:pt x="2038" y="3713"/>
                    <a:pt x="2038" y="3660"/>
                  </a:cubicBezTo>
                  <a:cubicBezTo>
                    <a:pt x="2038" y="3621"/>
                    <a:pt x="2084" y="3608"/>
                    <a:pt x="2084" y="3568"/>
                  </a:cubicBezTo>
                  <a:cubicBezTo>
                    <a:pt x="2084" y="3529"/>
                    <a:pt x="2044" y="3515"/>
                    <a:pt x="2044" y="3476"/>
                  </a:cubicBezTo>
                  <a:cubicBezTo>
                    <a:pt x="2044" y="3430"/>
                    <a:pt x="2097" y="3416"/>
                    <a:pt x="2097" y="3370"/>
                  </a:cubicBezTo>
                  <a:cubicBezTo>
                    <a:pt x="2097" y="3337"/>
                    <a:pt x="2038" y="3344"/>
                    <a:pt x="2038" y="3311"/>
                  </a:cubicBezTo>
                  <a:cubicBezTo>
                    <a:pt x="2038" y="3265"/>
                    <a:pt x="2064" y="3245"/>
                    <a:pt x="2077" y="3205"/>
                  </a:cubicBezTo>
                  <a:cubicBezTo>
                    <a:pt x="2097" y="3159"/>
                    <a:pt x="2091" y="3133"/>
                    <a:pt x="2104" y="3087"/>
                  </a:cubicBezTo>
                  <a:cubicBezTo>
                    <a:pt x="2117" y="3054"/>
                    <a:pt x="2137" y="3034"/>
                    <a:pt x="2150" y="2994"/>
                  </a:cubicBezTo>
                  <a:cubicBezTo>
                    <a:pt x="2170" y="2935"/>
                    <a:pt x="2170" y="2902"/>
                    <a:pt x="2196" y="2843"/>
                  </a:cubicBezTo>
                  <a:cubicBezTo>
                    <a:pt x="2209" y="2803"/>
                    <a:pt x="2229" y="2777"/>
                    <a:pt x="2269" y="2757"/>
                  </a:cubicBezTo>
                  <a:cubicBezTo>
                    <a:pt x="2295" y="2737"/>
                    <a:pt x="2335" y="2744"/>
                    <a:pt x="2335" y="2711"/>
                  </a:cubicBezTo>
                  <a:cubicBezTo>
                    <a:pt x="2335" y="2684"/>
                    <a:pt x="2308" y="2678"/>
                    <a:pt x="2308" y="2651"/>
                  </a:cubicBezTo>
                  <a:lnTo>
                    <a:pt x="2308" y="2651"/>
                  </a:lnTo>
                  <a:cubicBezTo>
                    <a:pt x="2275" y="2651"/>
                    <a:pt x="2262" y="2645"/>
                    <a:pt x="2223" y="2645"/>
                  </a:cubicBezTo>
                  <a:cubicBezTo>
                    <a:pt x="2137" y="2645"/>
                    <a:pt x="2084" y="2566"/>
                    <a:pt x="2064" y="2473"/>
                  </a:cubicBezTo>
                  <a:cubicBezTo>
                    <a:pt x="2051" y="2414"/>
                    <a:pt x="2051" y="2374"/>
                    <a:pt x="2018" y="2315"/>
                  </a:cubicBezTo>
                  <a:cubicBezTo>
                    <a:pt x="1978" y="2242"/>
                    <a:pt x="1952" y="2209"/>
                    <a:pt x="1899" y="2144"/>
                  </a:cubicBezTo>
                  <a:cubicBezTo>
                    <a:pt x="1873" y="2117"/>
                    <a:pt x="1860" y="2091"/>
                    <a:pt x="1827" y="2064"/>
                  </a:cubicBezTo>
                  <a:cubicBezTo>
                    <a:pt x="1794" y="2038"/>
                    <a:pt x="1754" y="2031"/>
                    <a:pt x="1754" y="1992"/>
                  </a:cubicBezTo>
                  <a:cubicBezTo>
                    <a:pt x="1754" y="1939"/>
                    <a:pt x="1794" y="1926"/>
                    <a:pt x="1827" y="1886"/>
                  </a:cubicBezTo>
                  <a:cubicBezTo>
                    <a:pt x="1853" y="1860"/>
                    <a:pt x="1853" y="1834"/>
                    <a:pt x="1860" y="1801"/>
                  </a:cubicBezTo>
                  <a:cubicBezTo>
                    <a:pt x="1860" y="1774"/>
                    <a:pt x="1860" y="1761"/>
                    <a:pt x="1873" y="1741"/>
                  </a:cubicBezTo>
                  <a:cubicBezTo>
                    <a:pt x="1899" y="1715"/>
                    <a:pt x="1939" y="1735"/>
                    <a:pt x="1965" y="1708"/>
                  </a:cubicBezTo>
                  <a:cubicBezTo>
                    <a:pt x="1978" y="1688"/>
                    <a:pt x="1985" y="1669"/>
                    <a:pt x="1985" y="1642"/>
                  </a:cubicBezTo>
                  <a:cubicBezTo>
                    <a:pt x="1985" y="1590"/>
                    <a:pt x="1965" y="1530"/>
                    <a:pt x="1919" y="1530"/>
                  </a:cubicBezTo>
                  <a:cubicBezTo>
                    <a:pt x="1853" y="1530"/>
                    <a:pt x="1820" y="1550"/>
                    <a:pt x="1754" y="1550"/>
                  </a:cubicBezTo>
                  <a:cubicBezTo>
                    <a:pt x="1708" y="1550"/>
                    <a:pt x="1695" y="1504"/>
                    <a:pt x="1682" y="1464"/>
                  </a:cubicBezTo>
                  <a:cubicBezTo>
                    <a:pt x="1662" y="1392"/>
                    <a:pt x="1649" y="1345"/>
                    <a:pt x="1602" y="1293"/>
                  </a:cubicBezTo>
                  <a:cubicBezTo>
                    <a:pt x="1563" y="1246"/>
                    <a:pt x="1543" y="1200"/>
                    <a:pt x="1490" y="1167"/>
                  </a:cubicBezTo>
                  <a:cubicBezTo>
                    <a:pt x="1471" y="1154"/>
                    <a:pt x="1484" y="1128"/>
                    <a:pt x="1471" y="1108"/>
                  </a:cubicBezTo>
                  <a:cubicBezTo>
                    <a:pt x="1464" y="1082"/>
                    <a:pt x="1438" y="1062"/>
                    <a:pt x="1411" y="1062"/>
                  </a:cubicBezTo>
                  <a:cubicBezTo>
                    <a:pt x="1405" y="1049"/>
                    <a:pt x="1405" y="1049"/>
                    <a:pt x="1405" y="1036"/>
                  </a:cubicBezTo>
                  <a:cubicBezTo>
                    <a:pt x="1405" y="989"/>
                    <a:pt x="1444" y="976"/>
                    <a:pt x="1471" y="937"/>
                  </a:cubicBezTo>
                  <a:cubicBezTo>
                    <a:pt x="1490" y="904"/>
                    <a:pt x="1490" y="877"/>
                    <a:pt x="1510" y="851"/>
                  </a:cubicBezTo>
                  <a:cubicBezTo>
                    <a:pt x="1543" y="805"/>
                    <a:pt x="1576" y="778"/>
                    <a:pt x="1576" y="725"/>
                  </a:cubicBezTo>
                  <a:cubicBezTo>
                    <a:pt x="1576" y="673"/>
                    <a:pt x="1576" y="640"/>
                    <a:pt x="1576" y="587"/>
                  </a:cubicBezTo>
                  <a:cubicBezTo>
                    <a:pt x="1576" y="514"/>
                    <a:pt x="1616" y="475"/>
                    <a:pt x="1616" y="402"/>
                  </a:cubicBezTo>
                  <a:cubicBezTo>
                    <a:pt x="1616" y="323"/>
                    <a:pt x="1616" y="277"/>
                    <a:pt x="1616" y="198"/>
                  </a:cubicBezTo>
                  <a:cubicBezTo>
                    <a:pt x="1616" y="132"/>
                    <a:pt x="1537" y="139"/>
                    <a:pt x="1477" y="99"/>
                  </a:cubicBezTo>
                  <a:cubicBezTo>
                    <a:pt x="1477" y="26"/>
                    <a:pt x="1477" y="26"/>
                    <a:pt x="1477" y="26"/>
                  </a:cubicBezTo>
                  <a:cubicBezTo>
                    <a:pt x="1471" y="0"/>
                    <a:pt x="1471" y="0"/>
                    <a:pt x="1471" y="0"/>
                  </a:cubicBezTo>
                  <a:cubicBezTo>
                    <a:pt x="1418" y="13"/>
                    <a:pt x="1391" y="40"/>
                    <a:pt x="1339" y="40"/>
                  </a:cubicBezTo>
                  <a:cubicBezTo>
                    <a:pt x="1306" y="40"/>
                    <a:pt x="1286" y="40"/>
                    <a:pt x="1253" y="26"/>
                  </a:cubicBezTo>
                  <a:cubicBezTo>
                    <a:pt x="1240" y="20"/>
                    <a:pt x="1227" y="7"/>
                    <a:pt x="1207" y="7"/>
                  </a:cubicBezTo>
                  <a:cubicBezTo>
                    <a:pt x="1174" y="7"/>
                    <a:pt x="1160" y="26"/>
                    <a:pt x="1134" y="40"/>
                  </a:cubicBezTo>
                  <a:cubicBezTo>
                    <a:pt x="1108" y="59"/>
                    <a:pt x="1081" y="72"/>
                    <a:pt x="1055" y="86"/>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29"/>
            <p:cNvSpPr>
              <a:spLocks noChangeArrowheads="1"/>
            </p:cNvSpPr>
            <p:nvPr/>
          </p:nvSpPr>
          <p:spPr bwMode="auto">
            <a:xfrm>
              <a:off x="2790793" y="980768"/>
              <a:ext cx="720263" cy="833867"/>
            </a:xfrm>
            <a:custGeom>
              <a:avLst/>
              <a:gdLst>
                <a:gd name="T0" fmla="*/ 574 w 2851"/>
                <a:gd name="T1" fmla="*/ 1510 h 3305"/>
                <a:gd name="T2" fmla="*/ 772 w 2851"/>
                <a:gd name="T3" fmla="*/ 1603 h 3305"/>
                <a:gd name="T4" fmla="*/ 944 w 2851"/>
                <a:gd name="T5" fmla="*/ 1932 h 3305"/>
                <a:gd name="T6" fmla="*/ 1135 w 2851"/>
                <a:gd name="T7" fmla="*/ 2163 h 3305"/>
                <a:gd name="T8" fmla="*/ 1148 w 2851"/>
                <a:gd name="T9" fmla="*/ 2315 h 3305"/>
                <a:gd name="T10" fmla="*/ 1181 w 2851"/>
                <a:gd name="T11" fmla="*/ 2553 h 3305"/>
                <a:gd name="T12" fmla="*/ 1280 w 2851"/>
                <a:gd name="T13" fmla="*/ 2797 h 3305"/>
                <a:gd name="T14" fmla="*/ 1359 w 2851"/>
                <a:gd name="T15" fmla="*/ 3140 h 3305"/>
                <a:gd name="T16" fmla="*/ 1570 w 2851"/>
                <a:gd name="T17" fmla="*/ 3285 h 3305"/>
                <a:gd name="T18" fmla="*/ 1669 w 2851"/>
                <a:gd name="T19" fmla="*/ 3140 h 3305"/>
                <a:gd name="T20" fmla="*/ 1775 w 2851"/>
                <a:gd name="T21" fmla="*/ 2935 h 3305"/>
                <a:gd name="T22" fmla="*/ 2098 w 2851"/>
                <a:gd name="T23" fmla="*/ 3001 h 3305"/>
                <a:gd name="T24" fmla="*/ 2210 w 2851"/>
                <a:gd name="T25" fmla="*/ 2849 h 3305"/>
                <a:gd name="T26" fmla="*/ 2388 w 2851"/>
                <a:gd name="T27" fmla="*/ 2730 h 3305"/>
                <a:gd name="T28" fmla="*/ 2645 w 2851"/>
                <a:gd name="T29" fmla="*/ 2546 h 3305"/>
                <a:gd name="T30" fmla="*/ 2850 w 2851"/>
                <a:gd name="T31" fmla="*/ 2559 h 3305"/>
                <a:gd name="T32" fmla="*/ 2790 w 2851"/>
                <a:gd name="T33" fmla="*/ 1893 h 3305"/>
                <a:gd name="T34" fmla="*/ 2639 w 2851"/>
                <a:gd name="T35" fmla="*/ 1695 h 3305"/>
                <a:gd name="T36" fmla="*/ 2586 w 2851"/>
                <a:gd name="T37" fmla="*/ 1477 h 3305"/>
                <a:gd name="T38" fmla="*/ 2461 w 2851"/>
                <a:gd name="T39" fmla="*/ 1286 h 3305"/>
                <a:gd name="T40" fmla="*/ 2474 w 2851"/>
                <a:gd name="T41" fmla="*/ 1022 h 3305"/>
                <a:gd name="T42" fmla="*/ 2494 w 2851"/>
                <a:gd name="T43" fmla="*/ 897 h 3305"/>
                <a:gd name="T44" fmla="*/ 2639 w 2851"/>
                <a:gd name="T45" fmla="*/ 640 h 3305"/>
                <a:gd name="T46" fmla="*/ 2513 w 2851"/>
                <a:gd name="T47" fmla="*/ 396 h 3305"/>
                <a:gd name="T48" fmla="*/ 2395 w 2851"/>
                <a:gd name="T49" fmla="*/ 165 h 3305"/>
                <a:gd name="T50" fmla="*/ 2368 w 2851"/>
                <a:gd name="T51" fmla="*/ 0 h 3305"/>
                <a:gd name="T52" fmla="*/ 2104 w 2851"/>
                <a:gd name="T53" fmla="*/ 13 h 3305"/>
                <a:gd name="T54" fmla="*/ 2078 w 2851"/>
                <a:gd name="T55" fmla="*/ 178 h 3305"/>
                <a:gd name="T56" fmla="*/ 1946 w 2851"/>
                <a:gd name="T57" fmla="*/ 297 h 3305"/>
                <a:gd name="T58" fmla="*/ 1735 w 2851"/>
                <a:gd name="T59" fmla="*/ 396 h 3305"/>
                <a:gd name="T60" fmla="*/ 1544 w 2851"/>
                <a:gd name="T61" fmla="*/ 488 h 3305"/>
                <a:gd name="T62" fmla="*/ 1227 w 2851"/>
                <a:gd name="T63" fmla="*/ 488 h 3305"/>
                <a:gd name="T64" fmla="*/ 858 w 2851"/>
                <a:gd name="T65" fmla="*/ 607 h 3305"/>
                <a:gd name="T66" fmla="*/ 495 w 2851"/>
                <a:gd name="T67" fmla="*/ 554 h 3305"/>
                <a:gd name="T68" fmla="*/ 198 w 2851"/>
                <a:gd name="T69" fmla="*/ 462 h 3305"/>
                <a:gd name="T70" fmla="*/ 0 w 2851"/>
                <a:gd name="T71" fmla="*/ 521 h 3305"/>
                <a:gd name="T72" fmla="*/ 139 w 2851"/>
                <a:gd name="T73" fmla="*/ 640 h 3305"/>
                <a:gd name="T74" fmla="*/ 310 w 2851"/>
                <a:gd name="T75" fmla="*/ 699 h 3305"/>
                <a:gd name="T76" fmla="*/ 244 w 2851"/>
                <a:gd name="T77" fmla="*/ 1022 h 3305"/>
                <a:gd name="T78" fmla="*/ 350 w 2851"/>
                <a:gd name="T79" fmla="*/ 1346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1" h="3305">
                  <a:moveTo>
                    <a:pt x="574" y="1510"/>
                  </a:moveTo>
                  <a:lnTo>
                    <a:pt x="574" y="1510"/>
                  </a:lnTo>
                  <a:cubicBezTo>
                    <a:pt x="627" y="1510"/>
                    <a:pt x="667" y="1517"/>
                    <a:pt x="706" y="1543"/>
                  </a:cubicBezTo>
                  <a:cubicBezTo>
                    <a:pt x="732" y="1563"/>
                    <a:pt x="765" y="1570"/>
                    <a:pt x="772" y="1603"/>
                  </a:cubicBezTo>
                  <a:cubicBezTo>
                    <a:pt x="798" y="1688"/>
                    <a:pt x="818" y="1728"/>
                    <a:pt x="845" y="1814"/>
                  </a:cubicBezTo>
                  <a:cubicBezTo>
                    <a:pt x="864" y="1867"/>
                    <a:pt x="897" y="1900"/>
                    <a:pt x="944" y="1932"/>
                  </a:cubicBezTo>
                  <a:cubicBezTo>
                    <a:pt x="983" y="1952"/>
                    <a:pt x="996" y="1979"/>
                    <a:pt x="1036" y="2005"/>
                  </a:cubicBezTo>
                  <a:cubicBezTo>
                    <a:pt x="1089" y="2051"/>
                    <a:pt x="1135" y="2091"/>
                    <a:pt x="1135" y="2163"/>
                  </a:cubicBezTo>
                  <a:cubicBezTo>
                    <a:pt x="1135" y="2190"/>
                    <a:pt x="1135" y="2210"/>
                    <a:pt x="1135" y="2236"/>
                  </a:cubicBezTo>
                  <a:cubicBezTo>
                    <a:pt x="1148" y="2315"/>
                    <a:pt x="1148" y="2315"/>
                    <a:pt x="1148" y="2315"/>
                  </a:cubicBezTo>
                  <a:cubicBezTo>
                    <a:pt x="1148" y="2355"/>
                    <a:pt x="1148" y="2374"/>
                    <a:pt x="1148" y="2414"/>
                  </a:cubicBezTo>
                  <a:cubicBezTo>
                    <a:pt x="1148" y="2473"/>
                    <a:pt x="1155" y="2506"/>
                    <a:pt x="1181" y="2553"/>
                  </a:cubicBezTo>
                  <a:cubicBezTo>
                    <a:pt x="1227" y="2612"/>
                    <a:pt x="1280" y="2645"/>
                    <a:pt x="1280" y="2724"/>
                  </a:cubicBezTo>
                  <a:cubicBezTo>
                    <a:pt x="1280" y="2750"/>
                    <a:pt x="1280" y="2764"/>
                    <a:pt x="1280" y="2797"/>
                  </a:cubicBezTo>
                  <a:cubicBezTo>
                    <a:pt x="1280" y="2896"/>
                    <a:pt x="1333" y="2942"/>
                    <a:pt x="1353" y="3041"/>
                  </a:cubicBezTo>
                  <a:cubicBezTo>
                    <a:pt x="1366" y="3080"/>
                    <a:pt x="1359" y="3100"/>
                    <a:pt x="1359" y="3140"/>
                  </a:cubicBezTo>
                  <a:cubicBezTo>
                    <a:pt x="1372" y="3205"/>
                    <a:pt x="1405" y="3258"/>
                    <a:pt x="1471" y="3265"/>
                  </a:cubicBezTo>
                  <a:cubicBezTo>
                    <a:pt x="1511" y="3271"/>
                    <a:pt x="1530" y="3278"/>
                    <a:pt x="1570" y="3285"/>
                  </a:cubicBezTo>
                  <a:cubicBezTo>
                    <a:pt x="1590" y="3291"/>
                    <a:pt x="1623" y="3304"/>
                    <a:pt x="1629" y="3285"/>
                  </a:cubicBezTo>
                  <a:cubicBezTo>
                    <a:pt x="1649" y="3232"/>
                    <a:pt x="1649" y="3192"/>
                    <a:pt x="1669" y="3140"/>
                  </a:cubicBezTo>
                  <a:cubicBezTo>
                    <a:pt x="1682" y="3093"/>
                    <a:pt x="1709" y="3067"/>
                    <a:pt x="1728" y="3021"/>
                  </a:cubicBezTo>
                  <a:cubicBezTo>
                    <a:pt x="1742" y="2988"/>
                    <a:pt x="1748" y="2961"/>
                    <a:pt x="1775" y="2935"/>
                  </a:cubicBezTo>
                  <a:cubicBezTo>
                    <a:pt x="1827" y="2882"/>
                    <a:pt x="1900" y="2882"/>
                    <a:pt x="1966" y="2915"/>
                  </a:cubicBezTo>
                  <a:cubicBezTo>
                    <a:pt x="2019" y="2935"/>
                    <a:pt x="2039" y="3001"/>
                    <a:pt x="2098" y="3001"/>
                  </a:cubicBezTo>
                  <a:cubicBezTo>
                    <a:pt x="2151" y="3001"/>
                    <a:pt x="2210" y="2981"/>
                    <a:pt x="2210" y="2928"/>
                  </a:cubicBezTo>
                  <a:cubicBezTo>
                    <a:pt x="2210" y="2896"/>
                    <a:pt x="2210" y="2882"/>
                    <a:pt x="2210" y="2849"/>
                  </a:cubicBezTo>
                  <a:cubicBezTo>
                    <a:pt x="2210" y="2816"/>
                    <a:pt x="2243" y="2803"/>
                    <a:pt x="2269" y="2790"/>
                  </a:cubicBezTo>
                  <a:cubicBezTo>
                    <a:pt x="2315" y="2777"/>
                    <a:pt x="2342" y="2750"/>
                    <a:pt x="2388" y="2730"/>
                  </a:cubicBezTo>
                  <a:cubicBezTo>
                    <a:pt x="2467" y="2691"/>
                    <a:pt x="2487" y="2651"/>
                    <a:pt x="2566" y="2599"/>
                  </a:cubicBezTo>
                  <a:cubicBezTo>
                    <a:pt x="2586" y="2572"/>
                    <a:pt x="2606" y="2546"/>
                    <a:pt x="2645" y="2546"/>
                  </a:cubicBezTo>
                  <a:cubicBezTo>
                    <a:pt x="2678" y="2546"/>
                    <a:pt x="2698" y="2546"/>
                    <a:pt x="2731" y="2546"/>
                  </a:cubicBezTo>
                  <a:cubicBezTo>
                    <a:pt x="2777" y="2546"/>
                    <a:pt x="2804" y="2546"/>
                    <a:pt x="2850" y="2559"/>
                  </a:cubicBezTo>
                  <a:cubicBezTo>
                    <a:pt x="2823" y="1952"/>
                    <a:pt x="2823" y="1952"/>
                    <a:pt x="2823" y="1952"/>
                  </a:cubicBezTo>
                  <a:cubicBezTo>
                    <a:pt x="2810" y="1939"/>
                    <a:pt x="2810" y="1913"/>
                    <a:pt x="2790" y="1893"/>
                  </a:cubicBezTo>
                  <a:cubicBezTo>
                    <a:pt x="2757" y="1873"/>
                    <a:pt x="2725" y="1873"/>
                    <a:pt x="2705" y="1847"/>
                  </a:cubicBezTo>
                  <a:cubicBezTo>
                    <a:pt x="2672" y="1794"/>
                    <a:pt x="2672" y="1754"/>
                    <a:pt x="2639" y="1695"/>
                  </a:cubicBezTo>
                  <a:cubicBezTo>
                    <a:pt x="2619" y="1649"/>
                    <a:pt x="2586" y="1622"/>
                    <a:pt x="2586" y="1570"/>
                  </a:cubicBezTo>
                  <a:cubicBezTo>
                    <a:pt x="2586" y="1537"/>
                    <a:pt x="2586" y="1517"/>
                    <a:pt x="2586" y="1477"/>
                  </a:cubicBezTo>
                  <a:cubicBezTo>
                    <a:pt x="2586" y="1431"/>
                    <a:pt x="2573" y="1398"/>
                    <a:pt x="2533" y="1372"/>
                  </a:cubicBezTo>
                  <a:cubicBezTo>
                    <a:pt x="2494" y="1352"/>
                    <a:pt x="2461" y="1332"/>
                    <a:pt x="2461" y="1286"/>
                  </a:cubicBezTo>
                  <a:cubicBezTo>
                    <a:pt x="2461" y="1260"/>
                    <a:pt x="2461" y="1240"/>
                    <a:pt x="2461" y="1214"/>
                  </a:cubicBezTo>
                  <a:cubicBezTo>
                    <a:pt x="2461" y="1141"/>
                    <a:pt x="2461" y="1095"/>
                    <a:pt x="2474" y="1022"/>
                  </a:cubicBezTo>
                  <a:cubicBezTo>
                    <a:pt x="2480" y="1003"/>
                    <a:pt x="2494" y="996"/>
                    <a:pt x="2494" y="983"/>
                  </a:cubicBezTo>
                  <a:cubicBezTo>
                    <a:pt x="2494" y="950"/>
                    <a:pt x="2494" y="930"/>
                    <a:pt x="2494" y="897"/>
                  </a:cubicBezTo>
                  <a:cubicBezTo>
                    <a:pt x="2494" y="831"/>
                    <a:pt x="2533" y="791"/>
                    <a:pt x="2533" y="725"/>
                  </a:cubicBezTo>
                  <a:cubicBezTo>
                    <a:pt x="2559" y="679"/>
                    <a:pt x="2593" y="646"/>
                    <a:pt x="2639" y="640"/>
                  </a:cubicBezTo>
                  <a:cubicBezTo>
                    <a:pt x="2639" y="593"/>
                    <a:pt x="2639" y="567"/>
                    <a:pt x="2639" y="514"/>
                  </a:cubicBezTo>
                  <a:cubicBezTo>
                    <a:pt x="2639" y="449"/>
                    <a:pt x="2559" y="449"/>
                    <a:pt x="2513" y="396"/>
                  </a:cubicBezTo>
                  <a:cubicBezTo>
                    <a:pt x="2467" y="343"/>
                    <a:pt x="2421" y="317"/>
                    <a:pt x="2355" y="310"/>
                  </a:cubicBezTo>
                  <a:cubicBezTo>
                    <a:pt x="2355" y="251"/>
                    <a:pt x="2368" y="218"/>
                    <a:pt x="2395" y="165"/>
                  </a:cubicBezTo>
                  <a:cubicBezTo>
                    <a:pt x="2408" y="125"/>
                    <a:pt x="2441" y="106"/>
                    <a:pt x="2441" y="59"/>
                  </a:cubicBezTo>
                  <a:cubicBezTo>
                    <a:pt x="2441" y="26"/>
                    <a:pt x="2401" y="0"/>
                    <a:pt x="2368" y="0"/>
                  </a:cubicBezTo>
                  <a:cubicBezTo>
                    <a:pt x="2269" y="0"/>
                    <a:pt x="2203" y="13"/>
                    <a:pt x="2104" y="13"/>
                  </a:cubicBezTo>
                  <a:lnTo>
                    <a:pt x="2104" y="13"/>
                  </a:lnTo>
                  <a:cubicBezTo>
                    <a:pt x="2118" y="53"/>
                    <a:pt x="2137" y="59"/>
                    <a:pt x="2137" y="92"/>
                  </a:cubicBezTo>
                  <a:cubicBezTo>
                    <a:pt x="2137" y="132"/>
                    <a:pt x="2111" y="152"/>
                    <a:pt x="2078" y="178"/>
                  </a:cubicBezTo>
                  <a:cubicBezTo>
                    <a:pt x="2045" y="218"/>
                    <a:pt x="2032" y="237"/>
                    <a:pt x="1992" y="270"/>
                  </a:cubicBezTo>
                  <a:cubicBezTo>
                    <a:pt x="1972" y="277"/>
                    <a:pt x="1966" y="297"/>
                    <a:pt x="1946" y="297"/>
                  </a:cubicBezTo>
                  <a:cubicBezTo>
                    <a:pt x="1893" y="297"/>
                    <a:pt x="1860" y="297"/>
                    <a:pt x="1801" y="297"/>
                  </a:cubicBezTo>
                  <a:cubicBezTo>
                    <a:pt x="1781" y="336"/>
                    <a:pt x="1761" y="356"/>
                    <a:pt x="1735" y="396"/>
                  </a:cubicBezTo>
                  <a:cubicBezTo>
                    <a:pt x="1709" y="435"/>
                    <a:pt x="1702" y="468"/>
                    <a:pt x="1656" y="488"/>
                  </a:cubicBezTo>
                  <a:cubicBezTo>
                    <a:pt x="1616" y="501"/>
                    <a:pt x="1590" y="488"/>
                    <a:pt x="1544" y="488"/>
                  </a:cubicBezTo>
                  <a:cubicBezTo>
                    <a:pt x="1491" y="488"/>
                    <a:pt x="1465" y="481"/>
                    <a:pt x="1405" y="481"/>
                  </a:cubicBezTo>
                  <a:cubicBezTo>
                    <a:pt x="1339" y="481"/>
                    <a:pt x="1293" y="488"/>
                    <a:pt x="1227" y="488"/>
                  </a:cubicBezTo>
                  <a:cubicBezTo>
                    <a:pt x="1122" y="488"/>
                    <a:pt x="1056" y="495"/>
                    <a:pt x="957" y="534"/>
                  </a:cubicBezTo>
                  <a:cubicBezTo>
                    <a:pt x="924" y="567"/>
                    <a:pt x="911" y="607"/>
                    <a:pt x="858" y="607"/>
                  </a:cubicBezTo>
                  <a:cubicBezTo>
                    <a:pt x="798" y="607"/>
                    <a:pt x="772" y="554"/>
                    <a:pt x="719" y="554"/>
                  </a:cubicBezTo>
                  <a:cubicBezTo>
                    <a:pt x="633" y="554"/>
                    <a:pt x="581" y="554"/>
                    <a:pt x="495" y="554"/>
                  </a:cubicBezTo>
                  <a:cubicBezTo>
                    <a:pt x="409" y="554"/>
                    <a:pt x="363" y="528"/>
                    <a:pt x="284" y="495"/>
                  </a:cubicBezTo>
                  <a:cubicBezTo>
                    <a:pt x="251" y="481"/>
                    <a:pt x="231" y="462"/>
                    <a:pt x="198" y="462"/>
                  </a:cubicBezTo>
                  <a:cubicBezTo>
                    <a:pt x="119" y="462"/>
                    <a:pt x="79" y="462"/>
                    <a:pt x="0" y="462"/>
                  </a:cubicBezTo>
                  <a:cubicBezTo>
                    <a:pt x="0" y="488"/>
                    <a:pt x="0" y="501"/>
                    <a:pt x="0" y="521"/>
                  </a:cubicBezTo>
                  <a:cubicBezTo>
                    <a:pt x="0" y="554"/>
                    <a:pt x="7" y="574"/>
                    <a:pt x="20" y="600"/>
                  </a:cubicBezTo>
                  <a:cubicBezTo>
                    <a:pt x="53" y="633"/>
                    <a:pt x="93" y="620"/>
                    <a:pt x="139" y="640"/>
                  </a:cubicBezTo>
                  <a:cubicBezTo>
                    <a:pt x="178" y="653"/>
                    <a:pt x="198" y="666"/>
                    <a:pt x="238" y="686"/>
                  </a:cubicBezTo>
                  <a:cubicBezTo>
                    <a:pt x="264" y="692"/>
                    <a:pt x="290" y="679"/>
                    <a:pt x="310" y="699"/>
                  </a:cubicBezTo>
                  <a:cubicBezTo>
                    <a:pt x="317" y="706"/>
                    <a:pt x="310" y="719"/>
                    <a:pt x="310" y="739"/>
                  </a:cubicBezTo>
                  <a:cubicBezTo>
                    <a:pt x="310" y="851"/>
                    <a:pt x="244" y="910"/>
                    <a:pt x="244" y="1022"/>
                  </a:cubicBezTo>
                  <a:cubicBezTo>
                    <a:pt x="244" y="1134"/>
                    <a:pt x="238" y="1214"/>
                    <a:pt x="304" y="1306"/>
                  </a:cubicBezTo>
                  <a:cubicBezTo>
                    <a:pt x="317" y="1326"/>
                    <a:pt x="337" y="1332"/>
                    <a:pt x="350" y="1346"/>
                  </a:cubicBezTo>
                  <a:cubicBezTo>
                    <a:pt x="429" y="1425"/>
                    <a:pt x="475" y="1464"/>
                    <a:pt x="574" y="151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30"/>
            <p:cNvSpPr>
              <a:spLocks noChangeArrowheads="1"/>
            </p:cNvSpPr>
            <p:nvPr/>
          </p:nvSpPr>
          <p:spPr bwMode="auto">
            <a:xfrm>
              <a:off x="3503263" y="1306968"/>
              <a:ext cx="1702136" cy="1642128"/>
            </a:xfrm>
            <a:custGeom>
              <a:avLst/>
              <a:gdLst>
                <a:gd name="T0" fmla="*/ 4340 w 6741"/>
                <a:gd name="T1" fmla="*/ 1609 h 6504"/>
                <a:gd name="T2" fmla="*/ 4260 w 6741"/>
                <a:gd name="T3" fmla="*/ 1629 h 6504"/>
                <a:gd name="T4" fmla="*/ 4379 w 6741"/>
                <a:gd name="T5" fmla="*/ 1457 h 6504"/>
                <a:gd name="T6" fmla="*/ 4333 w 6741"/>
                <a:gd name="T7" fmla="*/ 1536 h 6504"/>
                <a:gd name="T8" fmla="*/ 4260 w 6741"/>
                <a:gd name="T9" fmla="*/ 1504 h 6504"/>
                <a:gd name="T10" fmla="*/ 4874 w 6741"/>
                <a:gd name="T11" fmla="*/ 1504 h 6504"/>
                <a:gd name="T12" fmla="*/ 4999 w 6741"/>
                <a:gd name="T13" fmla="*/ 1523 h 6504"/>
                <a:gd name="T14" fmla="*/ 4801 w 6741"/>
                <a:gd name="T15" fmla="*/ 1444 h 6504"/>
                <a:gd name="T16" fmla="*/ 4610 w 6741"/>
                <a:gd name="T17" fmla="*/ 1273 h 6504"/>
                <a:gd name="T18" fmla="*/ 4524 w 6741"/>
                <a:gd name="T19" fmla="*/ 1398 h 6504"/>
                <a:gd name="T20" fmla="*/ 4801 w 6741"/>
                <a:gd name="T21" fmla="*/ 1523 h 6504"/>
                <a:gd name="T22" fmla="*/ 4775 w 6741"/>
                <a:gd name="T23" fmla="*/ 1523 h 6504"/>
                <a:gd name="T24" fmla="*/ 6609 w 6741"/>
                <a:gd name="T25" fmla="*/ 2480 h 6504"/>
                <a:gd name="T26" fmla="*/ 6516 w 6741"/>
                <a:gd name="T27" fmla="*/ 2915 h 6504"/>
                <a:gd name="T28" fmla="*/ 6325 w 6741"/>
                <a:gd name="T29" fmla="*/ 3238 h 6504"/>
                <a:gd name="T30" fmla="*/ 6186 w 6741"/>
                <a:gd name="T31" fmla="*/ 3502 h 6504"/>
                <a:gd name="T32" fmla="*/ 5949 w 6741"/>
                <a:gd name="T33" fmla="*/ 3792 h 6504"/>
                <a:gd name="T34" fmla="*/ 5507 w 6741"/>
                <a:gd name="T35" fmla="*/ 4056 h 6504"/>
                <a:gd name="T36" fmla="*/ 5441 w 6741"/>
                <a:gd name="T37" fmla="*/ 4326 h 6504"/>
                <a:gd name="T38" fmla="*/ 5448 w 6741"/>
                <a:gd name="T39" fmla="*/ 4729 h 6504"/>
                <a:gd name="T40" fmla="*/ 5269 w 6741"/>
                <a:gd name="T41" fmla="*/ 4993 h 6504"/>
                <a:gd name="T42" fmla="*/ 4986 w 6741"/>
                <a:gd name="T43" fmla="*/ 5329 h 6504"/>
                <a:gd name="T44" fmla="*/ 4926 w 6741"/>
                <a:gd name="T45" fmla="*/ 5804 h 6504"/>
                <a:gd name="T46" fmla="*/ 4551 w 6741"/>
                <a:gd name="T47" fmla="*/ 6332 h 6504"/>
                <a:gd name="T48" fmla="*/ 1399 w 6741"/>
                <a:gd name="T49" fmla="*/ 6147 h 6504"/>
                <a:gd name="T50" fmla="*/ 1010 w 6741"/>
                <a:gd name="T51" fmla="*/ 5725 h 6504"/>
                <a:gd name="T52" fmla="*/ 911 w 6741"/>
                <a:gd name="T53" fmla="*/ 5243 h 6504"/>
                <a:gd name="T54" fmla="*/ 812 w 6741"/>
                <a:gd name="T55" fmla="*/ 4999 h 6504"/>
                <a:gd name="T56" fmla="*/ 884 w 6741"/>
                <a:gd name="T57" fmla="*/ 4722 h 6504"/>
                <a:gd name="T58" fmla="*/ 1379 w 6741"/>
                <a:gd name="T59" fmla="*/ 2381 h 6504"/>
                <a:gd name="T60" fmla="*/ 990 w 6741"/>
                <a:gd name="T61" fmla="*/ 2176 h 6504"/>
                <a:gd name="T62" fmla="*/ 607 w 6741"/>
                <a:gd name="T63" fmla="*/ 2117 h 6504"/>
                <a:gd name="T64" fmla="*/ 370 w 6741"/>
                <a:gd name="T65" fmla="*/ 1833 h 6504"/>
                <a:gd name="T66" fmla="*/ 79 w 6741"/>
                <a:gd name="T67" fmla="*/ 1563 h 6504"/>
                <a:gd name="T68" fmla="*/ 0 w 6741"/>
                <a:gd name="T69" fmla="*/ 659 h 6504"/>
                <a:gd name="T70" fmla="*/ 271 w 6741"/>
                <a:gd name="T71" fmla="*/ 712 h 6504"/>
                <a:gd name="T72" fmla="*/ 660 w 6741"/>
                <a:gd name="T73" fmla="*/ 593 h 6504"/>
                <a:gd name="T74" fmla="*/ 1102 w 6741"/>
                <a:gd name="T75" fmla="*/ 369 h 6504"/>
                <a:gd name="T76" fmla="*/ 1353 w 6741"/>
                <a:gd name="T77" fmla="*/ 389 h 6504"/>
                <a:gd name="T78" fmla="*/ 1669 w 6741"/>
                <a:gd name="T79" fmla="*/ 409 h 6504"/>
                <a:gd name="T80" fmla="*/ 1662 w 6741"/>
                <a:gd name="T81" fmla="*/ 112 h 6504"/>
                <a:gd name="T82" fmla="*/ 2243 w 6741"/>
                <a:gd name="T83" fmla="*/ 46 h 6504"/>
                <a:gd name="T84" fmla="*/ 2342 w 6741"/>
                <a:gd name="T85" fmla="*/ 283 h 6504"/>
                <a:gd name="T86" fmla="*/ 2545 w 6741"/>
                <a:gd name="T87" fmla="*/ 738 h 6504"/>
                <a:gd name="T88" fmla="*/ 2789 w 6741"/>
                <a:gd name="T89" fmla="*/ 930 h 6504"/>
                <a:gd name="T90" fmla="*/ 3119 w 6741"/>
                <a:gd name="T91" fmla="*/ 1312 h 6504"/>
                <a:gd name="T92" fmla="*/ 3390 w 6741"/>
                <a:gd name="T93" fmla="*/ 1748 h 6504"/>
                <a:gd name="T94" fmla="*/ 3753 w 6741"/>
                <a:gd name="T95" fmla="*/ 2051 h 6504"/>
                <a:gd name="T96" fmla="*/ 3627 w 6741"/>
                <a:gd name="T97" fmla="*/ 2183 h 6504"/>
                <a:gd name="T98" fmla="*/ 3983 w 6741"/>
                <a:gd name="T99" fmla="*/ 2110 h 6504"/>
                <a:gd name="T100" fmla="*/ 4287 w 6741"/>
                <a:gd name="T101" fmla="*/ 2025 h 6504"/>
                <a:gd name="T102" fmla="*/ 4445 w 6741"/>
                <a:gd name="T103" fmla="*/ 1748 h 6504"/>
                <a:gd name="T104" fmla="*/ 5144 w 6741"/>
                <a:gd name="T105" fmla="*/ 1569 h 6504"/>
                <a:gd name="T106" fmla="*/ 5507 w 6741"/>
                <a:gd name="T107" fmla="*/ 1715 h 6504"/>
                <a:gd name="T108" fmla="*/ 5401 w 6741"/>
                <a:gd name="T109" fmla="*/ 2051 h 6504"/>
                <a:gd name="T110" fmla="*/ 4445 w 6741"/>
                <a:gd name="T111" fmla="*/ 2354 h 6504"/>
                <a:gd name="T112" fmla="*/ 4597 w 6741"/>
                <a:gd name="T113" fmla="*/ 2440 h 6504"/>
                <a:gd name="T114" fmla="*/ 5045 w 6741"/>
                <a:gd name="T115" fmla="*/ 2420 h 6504"/>
                <a:gd name="T116" fmla="*/ 4993 w 6741"/>
                <a:gd name="T117" fmla="*/ 2697 h 6504"/>
                <a:gd name="T118" fmla="*/ 5382 w 6741"/>
                <a:gd name="T119" fmla="*/ 2328 h 6504"/>
                <a:gd name="T120" fmla="*/ 5573 w 6741"/>
                <a:gd name="T121" fmla="*/ 2123 h 6504"/>
                <a:gd name="T122" fmla="*/ 5725 w 6741"/>
                <a:gd name="T123" fmla="*/ 1899 h 6504"/>
                <a:gd name="T124" fmla="*/ 6285 w 6741"/>
                <a:gd name="T125" fmla="*/ 1965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lnTo>
                    <a:pt x="4379" y="1457"/>
                  </a:lnTo>
                  <a:cubicBezTo>
                    <a:pt x="4399" y="1457"/>
                    <a:pt x="4432" y="1464"/>
                    <a:pt x="4432" y="1484"/>
                  </a:cubicBezTo>
                  <a:cubicBezTo>
                    <a:pt x="4432" y="1530"/>
                    <a:pt x="4372" y="1523"/>
                    <a:pt x="4333" y="1536"/>
                  </a:cubicBezTo>
                  <a:cubicBezTo>
                    <a:pt x="4293" y="1550"/>
                    <a:pt x="4273" y="1563"/>
                    <a:pt x="4241" y="1596"/>
                  </a:cubicBezTo>
                  <a:cubicBezTo>
                    <a:pt x="4227" y="1609"/>
                    <a:pt x="4227" y="1629"/>
                    <a:pt x="4208" y="1629"/>
                  </a:cubicBezTo>
                  <a:cubicBezTo>
                    <a:pt x="4188" y="1629"/>
                    <a:pt x="4175" y="1622"/>
                    <a:pt x="4175" y="1609"/>
                  </a:cubicBezTo>
                  <a:cubicBezTo>
                    <a:pt x="4175" y="1556"/>
                    <a:pt x="4221" y="1536"/>
                    <a:pt x="4260" y="1504"/>
                  </a:cubicBezTo>
                  <a:cubicBezTo>
                    <a:pt x="4307" y="1471"/>
                    <a:pt x="4333"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cubicBezTo>
                    <a:pt x="4775" y="1523"/>
                    <a:pt x="4775" y="1523"/>
                    <a:pt x="4775" y="1523"/>
                  </a:cubicBezTo>
                  <a:close/>
                  <a:moveTo>
                    <a:pt x="6740" y="2137"/>
                  </a:move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close/>
                </a:path>
              </a:pathLst>
            </a:custGeom>
            <a:solidFill>
              <a:schemeClr val="accent1"/>
            </a:solid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32"/>
            <p:cNvSpPr>
              <a:spLocks noChangeArrowheads="1"/>
            </p:cNvSpPr>
            <p:nvPr/>
          </p:nvSpPr>
          <p:spPr bwMode="auto">
            <a:xfrm>
              <a:off x="4086598" y="1118819"/>
              <a:ext cx="614505" cy="734783"/>
            </a:xfrm>
            <a:custGeom>
              <a:avLst/>
              <a:gdLst>
                <a:gd name="T0" fmla="*/ 2222 w 2434"/>
                <a:gd name="T1" fmla="*/ 1016 h 2910"/>
                <a:gd name="T2" fmla="*/ 2149 w 2434"/>
                <a:gd name="T3" fmla="*/ 1029 h 2910"/>
                <a:gd name="T4" fmla="*/ 2195 w 2434"/>
                <a:gd name="T5" fmla="*/ 1247 h 2910"/>
                <a:gd name="T6" fmla="*/ 2301 w 2434"/>
                <a:gd name="T7" fmla="*/ 1135 h 2910"/>
                <a:gd name="T8" fmla="*/ 58 w 2434"/>
                <a:gd name="T9" fmla="*/ 884 h 2910"/>
                <a:gd name="T10" fmla="*/ 118 w 2434"/>
                <a:gd name="T11" fmla="*/ 917 h 2910"/>
                <a:gd name="T12" fmla="*/ 203 w 2434"/>
                <a:gd name="T13" fmla="*/ 1049 h 2910"/>
                <a:gd name="T14" fmla="*/ 368 w 2434"/>
                <a:gd name="T15" fmla="*/ 1109 h 2910"/>
                <a:gd name="T16" fmla="*/ 533 w 2434"/>
                <a:gd name="T17" fmla="*/ 1148 h 2910"/>
                <a:gd name="T18" fmla="*/ 691 w 2434"/>
                <a:gd name="T19" fmla="*/ 1207 h 2910"/>
                <a:gd name="T20" fmla="*/ 711 w 2434"/>
                <a:gd name="T21" fmla="*/ 1069 h 2910"/>
                <a:gd name="T22" fmla="*/ 975 w 2434"/>
                <a:gd name="T23" fmla="*/ 983 h 2910"/>
                <a:gd name="T24" fmla="*/ 1114 w 2434"/>
                <a:gd name="T25" fmla="*/ 911 h 2910"/>
                <a:gd name="T26" fmla="*/ 1206 w 2434"/>
                <a:gd name="T27" fmla="*/ 726 h 2910"/>
                <a:gd name="T28" fmla="*/ 1265 w 2434"/>
                <a:gd name="T29" fmla="*/ 521 h 2910"/>
                <a:gd name="T30" fmla="*/ 1490 w 2434"/>
                <a:gd name="T31" fmla="*/ 218 h 2910"/>
                <a:gd name="T32" fmla="*/ 1602 w 2434"/>
                <a:gd name="T33" fmla="*/ 27 h 2910"/>
                <a:gd name="T34" fmla="*/ 1734 w 2434"/>
                <a:gd name="T35" fmla="*/ 46 h 2910"/>
                <a:gd name="T36" fmla="*/ 1819 w 2434"/>
                <a:gd name="T37" fmla="*/ 238 h 2910"/>
                <a:gd name="T38" fmla="*/ 1899 w 2434"/>
                <a:gd name="T39" fmla="*/ 357 h 2910"/>
                <a:gd name="T40" fmla="*/ 1925 w 2434"/>
                <a:gd name="T41" fmla="*/ 634 h 2910"/>
                <a:gd name="T42" fmla="*/ 2031 w 2434"/>
                <a:gd name="T43" fmla="*/ 1023 h 2910"/>
                <a:gd name="T44" fmla="*/ 2070 w 2434"/>
                <a:gd name="T45" fmla="*/ 1148 h 2910"/>
                <a:gd name="T46" fmla="*/ 2136 w 2434"/>
                <a:gd name="T47" fmla="*/ 1273 h 2910"/>
                <a:gd name="T48" fmla="*/ 2380 w 2434"/>
                <a:gd name="T49" fmla="*/ 1326 h 2910"/>
                <a:gd name="T50" fmla="*/ 2433 w 2434"/>
                <a:gd name="T51" fmla="*/ 1452 h 2910"/>
                <a:gd name="T52" fmla="*/ 2301 w 2434"/>
                <a:gd name="T53" fmla="*/ 1544 h 2910"/>
                <a:gd name="T54" fmla="*/ 2380 w 2434"/>
                <a:gd name="T55" fmla="*/ 1702 h 2910"/>
                <a:gd name="T56" fmla="*/ 1964 w 2434"/>
                <a:gd name="T57" fmla="*/ 2052 h 2910"/>
                <a:gd name="T58" fmla="*/ 1707 w 2434"/>
                <a:gd name="T59" fmla="*/ 2329 h 2910"/>
                <a:gd name="T60" fmla="*/ 1655 w 2434"/>
                <a:gd name="T61" fmla="*/ 2467 h 2910"/>
                <a:gd name="T62" fmla="*/ 1720 w 2434"/>
                <a:gd name="T63" fmla="*/ 2467 h 2910"/>
                <a:gd name="T64" fmla="*/ 1688 w 2434"/>
                <a:gd name="T65" fmla="*/ 2599 h 2910"/>
                <a:gd name="T66" fmla="*/ 1648 w 2434"/>
                <a:gd name="T67" fmla="*/ 2738 h 2910"/>
                <a:gd name="T68" fmla="*/ 1536 w 2434"/>
                <a:gd name="T69" fmla="*/ 2856 h 2910"/>
                <a:gd name="T70" fmla="*/ 1404 w 2434"/>
                <a:gd name="T71" fmla="*/ 2896 h 2910"/>
                <a:gd name="T72" fmla="*/ 1444 w 2434"/>
                <a:gd name="T73" fmla="*/ 2797 h 2910"/>
                <a:gd name="T74" fmla="*/ 1246 w 2434"/>
                <a:gd name="T75" fmla="*/ 2652 h 2910"/>
                <a:gd name="T76" fmla="*/ 1081 w 2434"/>
                <a:gd name="T77" fmla="*/ 2494 h 2910"/>
                <a:gd name="T78" fmla="*/ 1002 w 2434"/>
                <a:gd name="T79" fmla="*/ 2329 h 2910"/>
                <a:gd name="T80" fmla="*/ 810 w 2434"/>
                <a:gd name="T81" fmla="*/ 2058 h 2910"/>
                <a:gd name="T82" fmla="*/ 718 w 2434"/>
                <a:gd name="T83" fmla="*/ 1847 h 2910"/>
                <a:gd name="T84" fmla="*/ 480 w 2434"/>
                <a:gd name="T85" fmla="*/ 1676 h 2910"/>
                <a:gd name="T86" fmla="*/ 401 w 2434"/>
                <a:gd name="T87" fmla="*/ 1616 h 2910"/>
                <a:gd name="T88" fmla="*/ 236 w 2434"/>
                <a:gd name="T89" fmla="*/ 1484 h 2910"/>
                <a:gd name="T90" fmla="*/ 38 w 2434"/>
                <a:gd name="T91" fmla="*/ 1155 h 2910"/>
                <a:gd name="T92" fmla="*/ 33 w 2434"/>
                <a:gd name="T93" fmla="*/ 1029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4" h="2910">
                  <a:moveTo>
                    <a:pt x="2222" y="1016"/>
                  </a:moveTo>
                  <a:lnTo>
                    <a:pt x="2222" y="1016"/>
                  </a:lnTo>
                  <a:cubicBezTo>
                    <a:pt x="2189" y="1016"/>
                    <a:pt x="2169" y="1010"/>
                    <a:pt x="2136" y="990"/>
                  </a:cubicBezTo>
                  <a:cubicBezTo>
                    <a:pt x="2136" y="1010"/>
                    <a:pt x="2149" y="1016"/>
                    <a:pt x="2149" y="1029"/>
                  </a:cubicBezTo>
                  <a:cubicBezTo>
                    <a:pt x="2149" y="1056"/>
                    <a:pt x="2149" y="1075"/>
                    <a:pt x="2149" y="1102"/>
                  </a:cubicBezTo>
                  <a:cubicBezTo>
                    <a:pt x="2149" y="1161"/>
                    <a:pt x="2195" y="1187"/>
                    <a:pt x="2195" y="1247"/>
                  </a:cubicBezTo>
                  <a:cubicBezTo>
                    <a:pt x="2202" y="1247"/>
                    <a:pt x="2209" y="1247"/>
                    <a:pt x="2222" y="1247"/>
                  </a:cubicBezTo>
                  <a:cubicBezTo>
                    <a:pt x="2275" y="1247"/>
                    <a:pt x="2301" y="1187"/>
                    <a:pt x="2301" y="1135"/>
                  </a:cubicBezTo>
                  <a:cubicBezTo>
                    <a:pt x="2301" y="1082"/>
                    <a:pt x="2275" y="1029"/>
                    <a:pt x="2222" y="1016"/>
                  </a:cubicBezTo>
                  <a:close/>
                  <a:moveTo>
                    <a:pt x="58" y="884"/>
                  </a:moveTo>
                  <a:lnTo>
                    <a:pt x="58" y="884"/>
                  </a:lnTo>
                  <a:cubicBezTo>
                    <a:pt x="71" y="897"/>
                    <a:pt x="91" y="904"/>
                    <a:pt x="118" y="917"/>
                  </a:cubicBezTo>
                  <a:lnTo>
                    <a:pt x="118" y="917"/>
                  </a:lnTo>
                  <a:cubicBezTo>
                    <a:pt x="144" y="977"/>
                    <a:pt x="164" y="1003"/>
                    <a:pt x="203" y="1049"/>
                  </a:cubicBezTo>
                  <a:cubicBezTo>
                    <a:pt x="236" y="1082"/>
                    <a:pt x="256" y="1109"/>
                    <a:pt x="302" y="1109"/>
                  </a:cubicBezTo>
                  <a:cubicBezTo>
                    <a:pt x="322" y="1109"/>
                    <a:pt x="342" y="1109"/>
                    <a:pt x="368" y="1109"/>
                  </a:cubicBezTo>
                  <a:cubicBezTo>
                    <a:pt x="388" y="1109"/>
                    <a:pt x="401" y="1102"/>
                    <a:pt x="428" y="1102"/>
                  </a:cubicBezTo>
                  <a:cubicBezTo>
                    <a:pt x="467" y="1102"/>
                    <a:pt x="487" y="1135"/>
                    <a:pt x="533" y="1148"/>
                  </a:cubicBezTo>
                  <a:cubicBezTo>
                    <a:pt x="592" y="1174"/>
                    <a:pt x="626" y="1194"/>
                    <a:pt x="685" y="1221"/>
                  </a:cubicBezTo>
                  <a:cubicBezTo>
                    <a:pt x="685" y="1221"/>
                    <a:pt x="691" y="1214"/>
                    <a:pt x="691" y="1207"/>
                  </a:cubicBezTo>
                  <a:cubicBezTo>
                    <a:pt x="691" y="1194"/>
                    <a:pt x="685" y="1187"/>
                    <a:pt x="685" y="1174"/>
                  </a:cubicBezTo>
                  <a:cubicBezTo>
                    <a:pt x="685" y="1135"/>
                    <a:pt x="685" y="1102"/>
                    <a:pt x="711" y="1069"/>
                  </a:cubicBezTo>
                  <a:cubicBezTo>
                    <a:pt x="731" y="1049"/>
                    <a:pt x="758" y="1049"/>
                    <a:pt x="790" y="1042"/>
                  </a:cubicBezTo>
                  <a:cubicBezTo>
                    <a:pt x="856" y="1016"/>
                    <a:pt x="903" y="1010"/>
                    <a:pt x="975" y="983"/>
                  </a:cubicBezTo>
                  <a:cubicBezTo>
                    <a:pt x="1008" y="970"/>
                    <a:pt x="1034" y="963"/>
                    <a:pt x="1067" y="937"/>
                  </a:cubicBezTo>
                  <a:cubicBezTo>
                    <a:pt x="1087" y="930"/>
                    <a:pt x="1101" y="930"/>
                    <a:pt x="1114" y="911"/>
                  </a:cubicBezTo>
                  <a:cubicBezTo>
                    <a:pt x="1133" y="878"/>
                    <a:pt x="1127" y="851"/>
                    <a:pt x="1140" y="812"/>
                  </a:cubicBezTo>
                  <a:cubicBezTo>
                    <a:pt x="1160" y="779"/>
                    <a:pt x="1180" y="759"/>
                    <a:pt x="1206" y="726"/>
                  </a:cubicBezTo>
                  <a:cubicBezTo>
                    <a:pt x="1239" y="673"/>
                    <a:pt x="1226" y="627"/>
                    <a:pt x="1239" y="568"/>
                  </a:cubicBezTo>
                  <a:cubicBezTo>
                    <a:pt x="1239" y="548"/>
                    <a:pt x="1252" y="541"/>
                    <a:pt x="1265" y="521"/>
                  </a:cubicBezTo>
                  <a:cubicBezTo>
                    <a:pt x="1292" y="462"/>
                    <a:pt x="1305" y="423"/>
                    <a:pt x="1345" y="370"/>
                  </a:cubicBezTo>
                  <a:cubicBezTo>
                    <a:pt x="1397" y="304"/>
                    <a:pt x="1437" y="284"/>
                    <a:pt x="1490" y="218"/>
                  </a:cubicBezTo>
                  <a:cubicBezTo>
                    <a:pt x="1536" y="152"/>
                    <a:pt x="1562" y="99"/>
                    <a:pt x="1602" y="27"/>
                  </a:cubicBezTo>
                  <a:lnTo>
                    <a:pt x="1602" y="27"/>
                  </a:lnTo>
                  <a:cubicBezTo>
                    <a:pt x="1635" y="27"/>
                    <a:pt x="1655" y="0"/>
                    <a:pt x="1688" y="0"/>
                  </a:cubicBezTo>
                  <a:cubicBezTo>
                    <a:pt x="1714" y="0"/>
                    <a:pt x="1720" y="27"/>
                    <a:pt x="1734" y="46"/>
                  </a:cubicBezTo>
                  <a:cubicBezTo>
                    <a:pt x="1767" y="93"/>
                    <a:pt x="1793" y="119"/>
                    <a:pt x="1806" y="178"/>
                  </a:cubicBezTo>
                  <a:cubicBezTo>
                    <a:pt x="1813" y="198"/>
                    <a:pt x="1806" y="218"/>
                    <a:pt x="1819" y="238"/>
                  </a:cubicBezTo>
                  <a:cubicBezTo>
                    <a:pt x="1826" y="251"/>
                    <a:pt x="1846" y="244"/>
                    <a:pt x="1859" y="251"/>
                  </a:cubicBezTo>
                  <a:cubicBezTo>
                    <a:pt x="1892" y="277"/>
                    <a:pt x="1899" y="317"/>
                    <a:pt x="1899" y="357"/>
                  </a:cubicBezTo>
                  <a:cubicBezTo>
                    <a:pt x="1899" y="389"/>
                    <a:pt x="1885" y="409"/>
                    <a:pt x="1885" y="449"/>
                  </a:cubicBezTo>
                  <a:cubicBezTo>
                    <a:pt x="1885" y="521"/>
                    <a:pt x="1899" y="561"/>
                    <a:pt x="1925" y="634"/>
                  </a:cubicBezTo>
                  <a:cubicBezTo>
                    <a:pt x="1945" y="686"/>
                    <a:pt x="1951" y="719"/>
                    <a:pt x="1964" y="772"/>
                  </a:cubicBezTo>
                  <a:cubicBezTo>
                    <a:pt x="2004" y="864"/>
                    <a:pt x="2031" y="924"/>
                    <a:pt x="2031" y="1023"/>
                  </a:cubicBezTo>
                  <a:cubicBezTo>
                    <a:pt x="2031" y="1049"/>
                    <a:pt x="2011" y="1062"/>
                    <a:pt x="1998" y="1082"/>
                  </a:cubicBezTo>
                  <a:cubicBezTo>
                    <a:pt x="2031" y="1102"/>
                    <a:pt x="2044" y="1122"/>
                    <a:pt x="2070" y="1148"/>
                  </a:cubicBezTo>
                  <a:cubicBezTo>
                    <a:pt x="2090" y="1168"/>
                    <a:pt x="2110" y="1174"/>
                    <a:pt x="2116" y="1201"/>
                  </a:cubicBezTo>
                  <a:cubicBezTo>
                    <a:pt x="2123" y="1227"/>
                    <a:pt x="2116" y="1247"/>
                    <a:pt x="2136" y="1273"/>
                  </a:cubicBezTo>
                  <a:cubicBezTo>
                    <a:pt x="2162" y="1300"/>
                    <a:pt x="2195" y="1293"/>
                    <a:pt x="2235" y="1300"/>
                  </a:cubicBezTo>
                  <a:cubicBezTo>
                    <a:pt x="2288" y="1313"/>
                    <a:pt x="2334" y="1293"/>
                    <a:pt x="2380" y="1326"/>
                  </a:cubicBezTo>
                  <a:cubicBezTo>
                    <a:pt x="2406" y="1346"/>
                    <a:pt x="2406" y="1366"/>
                    <a:pt x="2413" y="1392"/>
                  </a:cubicBezTo>
                  <a:cubicBezTo>
                    <a:pt x="2420" y="1418"/>
                    <a:pt x="2433" y="1432"/>
                    <a:pt x="2433" y="1452"/>
                  </a:cubicBezTo>
                  <a:cubicBezTo>
                    <a:pt x="2433" y="1511"/>
                    <a:pt x="2360" y="1531"/>
                    <a:pt x="2301" y="1531"/>
                  </a:cubicBezTo>
                  <a:cubicBezTo>
                    <a:pt x="2301" y="1537"/>
                    <a:pt x="2301" y="1537"/>
                    <a:pt x="2301" y="1544"/>
                  </a:cubicBezTo>
                  <a:cubicBezTo>
                    <a:pt x="2301" y="1603"/>
                    <a:pt x="2420" y="1577"/>
                    <a:pt x="2420" y="1636"/>
                  </a:cubicBezTo>
                  <a:cubicBezTo>
                    <a:pt x="2420" y="1663"/>
                    <a:pt x="2406" y="1682"/>
                    <a:pt x="2380" y="1702"/>
                  </a:cubicBezTo>
                  <a:cubicBezTo>
                    <a:pt x="2281" y="1742"/>
                    <a:pt x="2281" y="1834"/>
                    <a:pt x="2189" y="1887"/>
                  </a:cubicBezTo>
                  <a:cubicBezTo>
                    <a:pt x="2096" y="1939"/>
                    <a:pt x="2057" y="1992"/>
                    <a:pt x="1964" y="2052"/>
                  </a:cubicBezTo>
                  <a:cubicBezTo>
                    <a:pt x="1925" y="2071"/>
                    <a:pt x="1892" y="2071"/>
                    <a:pt x="1852" y="2104"/>
                  </a:cubicBezTo>
                  <a:cubicBezTo>
                    <a:pt x="1767" y="2164"/>
                    <a:pt x="1740" y="2230"/>
                    <a:pt x="1707" y="2329"/>
                  </a:cubicBezTo>
                  <a:cubicBezTo>
                    <a:pt x="1688" y="2381"/>
                    <a:pt x="1674" y="2414"/>
                    <a:pt x="1655" y="2467"/>
                  </a:cubicBezTo>
                  <a:lnTo>
                    <a:pt x="1655" y="2467"/>
                  </a:lnTo>
                  <a:cubicBezTo>
                    <a:pt x="1720" y="2467"/>
                    <a:pt x="1720" y="2467"/>
                    <a:pt x="1720" y="2467"/>
                  </a:cubicBezTo>
                  <a:lnTo>
                    <a:pt x="1720" y="2467"/>
                  </a:lnTo>
                  <a:cubicBezTo>
                    <a:pt x="1720" y="2474"/>
                    <a:pt x="1720" y="2480"/>
                    <a:pt x="1720" y="2494"/>
                  </a:cubicBezTo>
                  <a:cubicBezTo>
                    <a:pt x="1720" y="2540"/>
                    <a:pt x="1688" y="2560"/>
                    <a:pt x="1688" y="2599"/>
                  </a:cubicBezTo>
                  <a:cubicBezTo>
                    <a:pt x="1688" y="2632"/>
                    <a:pt x="1688" y="2645"/>
                    <a:pt x="1688" y="2672"/>
                  </a:cubicBezTo>
                  <a:cubicBezTo>
                    <a:pt x="1688" y="2705"/>
                    <a:pt x="1674" y="2718"/>
                    <a:pt x="1648" y="2738"/>
                  </a:cubicBezTo>
                  <a:cubicBezTo>
                    <a:pt x="1615" y="2777"/>
                    <a:pt x="1615" y="2777"/>
                    <a:pt x="1615" y="2777"/>
                  </a:cubicBezTo>
                  <a:cubicBezTo>
                    <a:pt x="1595" y="2817"/>
                    <a:pt x="1569" y="2830"/>
                    <a:pt x="1536" y="2856"/>
                  </a:cubicBezTo>
                  <a:cubicBezTo>
                    <a:pt x="1503" y="2883"/>
                    <a:pt x="1483" y="2909"/>
                    <a:pt x="1437" y="2909"/>
                  </a:cubicBezTo>
                  <a:cubicBezTo>
                    <a:pt x="1424" y="2909"/>
                    <a:pt x="1417" y="2903"/>
                    <a:pt x="1404" y="2896"/>
                  </a:cubicBezTo>
                  <a:lnTo>
                    <a:pt x="1404" y="2896"/>
                  </a:lnTo>
                  <a:cubicBezTo>
                    <a:pt x="1424" y="2856"/>
                    <a:pt x="1410" y="2830"/>
                    <a:pt x="1444" y="2797"/>
                  </a:cubicBezTo>
                  <a:cubicBezTo>
                    <a:pt x="1410" y="2784"/>
                    <a:pt x="1391" y="2777"/>
                    <a:pt x="1358" y="2757"/>
                  </a:cubicBezTo>
                  <a:cubicBezTo>
                    <a:pt x="1305" y="2731"/>
                    <a:pt x="1265" y="2711"/>
                    <a:pt x="1246" y="2652"/>
                  </a:cubicBezTo>
                  <a:cubicBezTo>
                    <a:pt x="1239" y="2606"/>
                    <a:pt x="1246" y="2553"/>
                    <a:pt x="1199" y="2546"/>
                  </a:cubicBezTo>
                  <a:cubicBezTo>
                    <a:pt x="1147" y="2533"/>
                    <a:pt x="1081" y="2546"/>
                    <a:pt x="1081" y="2494"/>
                  </a:cubicBezTo>
                  <a:cubicBezTo>
                    <a:pt x="1081" y="2461"/>
                    <a:pt x="1081" y="2441"/>
                    <a:pt x="1081" y="2408"/>
                  </a:cubicBezTo>
                  <a:cubicBezTo>
                    <a:pt x="1081" y="2362"/>
                    <a:pt x="1034" y="2349"/>
                    <a:pt x="1002" y="2329"/>
                  </a:cubicBezTo>
                  <a:cubicBezTo>
                    <a:pt x="969" y="2302"/>
                    <a:pt x="955" y="2282"/>
                    <a:pt x="922" y="2256"/>
                  </a:cubicBezTo>
                  <a:cubicBezTo>
                    <a:pt x="856" y="2197"/>
                    <a:pt x="850" y="2137"/>
                    <a:pt x="810" y="2058"/>
                  </a:cubicBezTo>
                  <a:cubicBezTo>
                    <a:pt x="790" y="2012"/>
                    <a:pt x="758" y="1986"/>
                    <a:pt x="751" y="1933"/>
                  </a:cubicBezTo>
                  <a:cubicBezTo>
                    <a:pt x="744" y="1900"/>
                    <a:pt x="744" y="1874"/>
                    <a:pt x="718" y="1847"/>
                  </a:cubicBezTo>
                  <a:cubicBezTo>
                    <a:pt x="665" y="1788"/>
                    <a:pt x="612" y="1781"/>
                    <a:pt x="546" y="1735"/>
                  </a:cubicBezTo>
                  <a:cubicBezTo>
                    <a:pt x="513" y="1722"/>
                    <a:pt x="494" y="1709"/>
                    <a:pt x="480" y="1676"/>
                  </a:cubicBezTo>
                  <a:cubicBezTo>
                    <a:pt x="467" y="1656"/>
                    <a:pt x="474" y="1629"/>
                    <a:pt x="454" y="1623"/>
                  </a:cubicBezTo>
                  <a:cubicBezTo>
                    <a:pt x="434" y="1610"/>
                    <a:pt x="421" y="1623"/>
                    <a:pt x="401" y="1616"/>
                  </a:cubicBezTo>
                  <a:cubicBezTo>
                    <a:pt x="355" y="1610"/>
                    <a:pt x="342" y="1583"/>
                    <a:pt x="302" y="1564"/>
                  </a:cubicBezTo>
                  <a:cubicBezTo>
                    <a:pt x="263" y="1544"/>
                    <a:pt x="243" y="1524"/>
                    <a:pt x="236" y="1484"/>
                  </a:cubicBezTo>
                  <a:cubicBezTo>
                    <a:pt x="223" y="1399"/>
                    <a:pt x="223" y="1333"/>
                    <a:pt x="170" y="1267"/>
                  </a:cubicBezTo>
                  <a:cubicBezTo>
                    <a:pt x="124" y="1214"/>
                    <a:pt x="91" y="1194"/>
                    <a:pt x="38" y="1155"/>
                  </a:cubicBezTo>
                  <a:cubicBezTo>
                    <a:pt x="20" y="1148"/>
                    <a:pt x="0" y="1141"/>
                    <a:pt x="0" y="1122"/>
                  </a:cubicBezTo>
                  <a:cubicBezTo>
                    <a:pt x="0" y="1089"/>
                    <a:pt x="20" y="1069"/>
                    <a:pt x="33" y="1029"/>
                  </a:cubicBezTo>
                  <a:cubicBezTo>
                    <a:pt x="52" y="977"/>
                    <a:pt x="52" y="943"/>
                    <a:pt x="58" y="884"/>
                  </a:cubicBezTo>
                  <a:close/>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33"/>
            <p:cNvSpPr>
              <a:spLocks noChangeArrowheads="1"/>
            </p:cNvSpPr>
            <p:nvPr/>
          </p:nvSpPr>
          <p:spPr bwMode="auto">
            <a:xfrm>
              <a:off x="1618558" y="2559439"/>
              <a:ext cx="934003" cy="517687"/>
            </a:xfrm>
            <a:custGeom>
              <a:avLst/>
              <a:gdLst>
                <a:gd name="T0" fmla="*/ 3548 w 3701"/>
                <a:gd name="T1" fmla="*/ 1273 h 2052"/>
                <a:gd name="T2" fmla="*/ 3548 w 3701"/>
                <a:gd name="T3" fmla="*/ 1273 h 2052"/>
                <a:gd name="T4" fmla="*/ 3700 w 3701"/>
                <a:gd name="T5" fmla="*/ 1365 h 2052"/>
                <a:gd name="T6" fmla="*/ 3700 w 3701"/>
                <a:gd name="T7" fmla="*/ 1365 h 2052"/>
                <a:gd name="T8" fmla="*/ 3674 w 3701"/>
                <a:gd name="T9" fmla="*/ 1378 h 2052"/>
                <a:gd name="T10" fmla="*/ 3608 w 3701"/>
                <a:gd name="T11" fmla="*/ 1431 h 2052"/>
                <a:gd name="T12" fmla="*/ 3529 w 3701"/>
                <a:gd name="T13" fmla="*/ 1530 h 2052"/>
                <a:gd name="T14" fmla="*/ 3397 w 3701"/>
                <a:gd name="T15" fmla="*/ 1569 h 2052"/>
                <a:gd name="T16" fmla="*/ 3258 w 3701"/>
                <a:gd name="T17" fmla="*/ 1728 h 2052"/>
                <a:gd name="T18" fmla="*/ 3205 w 3701"/>
                <a:gd name="T19" fmla="*/ 1780 h 2052"/>
                <a:gd name="T20" fmla="*/ 3087 w 3701"/>
                <a:gd name="T21" fmla="*/ 1754 h 2052"/>
                <a:gd name="T22" fmla="*/ 3014 w 3701"/>
                <a:gd name="T23" fmla="*/ 1820 h 2052"/>
                <a:gd name="T24" fmla="*/ 2902 w 3701"/>
                <a:gd name="T25" fmla="*/ 1932 h 2052"/>
                <a:gd name="T26" fmla="*/ 2777 w 3701"/>
                <a:gd name="T27" fmla="*/ 2018 h 2052"/>
                <a:gd name="T28" fmla="*/ 2678 w 3701"/>
                <a:gd name="T29" fmla="*/ 1972 h 2052"/>
                <a:gd name="T30" fmla="*/ 2625 w 3701"/>
                <a:gd name="T31" fmla="*/ 1972 h 2052"/>
                <a:gd name="T32" fmla="*/ 2539 w 3701"/>
                <a:gd name="T33" fmla="*/ 1958 h 2052"/>
                <a:gd name="T34" fmla="*/ 2328 w 3701"/>
                <a:gd name="T35" fmla="*/ 2011 h 2052"/>
                <a:gd name="T36" fmla="*/ 2328 w 3701"/>
                <a:gd name="T37" fmla="*/ 2011 h 2052"/>
                <a:gd name="T38" fmla="*/ 2236 w 3701"/>
                <a:gd name="T39" fmla="*/ 1978 h 2052"/>
                <a:gd name="T40" fmla="*/ 2170 w 3701"/>
                <a:gd name="T41" fmla="*/ 1958 h 2052"/>
                <a:gd name="T42" fmla="*/ 2104 w 3701"/>
                <a:gd name="T43" fmla="*/ 1972 h 2052"/>
                <a:gd name="T44" fmla="*/ 1932 w 3701"/>
                <a:gd name="T45" fmla="*/ 2018 h 2052"/>
                <a:gd name="T46" fmla="*/ 1847 w 3701"/>
                <a:gd name="T47" fmla="*/ 2051 h 2052"/>
                <a:gd name="T48" fmla="*/ 1741 w 3701"/>
                <a:gd name="T49" fmla="*/ 1932 h 2052"/>
                <a:gd name="T50" fmla="*/ 1688 w 3701"/>
                <a:gd name="T51" fmla="*/ 1747 h 2052"/>
                <a:gd name="T52" fmla="*/ 1688 w 3701"/>
                <a:gd name="T53" fmla="*/ 1682 h 2052"/>
                <a:gd name="T54" fmla="*/ 1695 w 3701"/>
                <a:gd name="T55" fmla="*/ 1549 h 2052"/>
                <a:gd name="T56" fmla="*/ 1688 w 3701"/>
                <a:gd name="T57" fmla="*/ 1444 h 2052"/>
                <a:gd name="T58" fmla="*/ 1715 w 3701"/>
                <a:gd name="T59" fmla="*/ 1352 h 2052"/>
                <a:gd name="T60" fmla="*/ 1748 w 3701"/>
                <a:gd name="T61" fmla="*/ 1147 h 2052"/>
                <a:gd name="T62" fmla="*/ 1748 w 3701"/>
                <a:gd name="T63" fmla="*/ 1128 h 2052"/>
                <a:gd name="T64" fmla="*/ 1523 w 3701"/>
                <a:gd name="T65" fmla="*/ 1286 h 2052"/>
                <a:gd name="T66" fmla="*/ 1391 w 3701"/>
                <a:gd name="T67" fmla="*/ 1418 h 2052"/>
                <a:gd name="T68" fmla="*/ 1326 w 3701"/>
                <a:gd name="T69" fmla="*/ 1451 h 2052"/>
                <a:gd name="T70" fmla="*/ 1200 w 3701"/>
                <a:gd name="T71" fmla="*/ 1451 h 2052"/>
                <a:gd name="T72" fmla="*/ 956 w 3701"/>
                <a:gd name="T73" fmla="*/ 1464 h 2052"/>
                <a:gd name="T74" fmla="*/ 864 w 3701"/>
                <a:gd name="T75" fmla="*/ 1358 h 2052"/>
                <a:gd name="T76" fmla="*/ 811 w 3701"/>
                <a:gd name="T77" fmla="*/ 1246 h 2052"/>
                <a:gd name="T78" fmla="*/ 732 w 3701"/>
                <a:gd name="T79" fmla="*/ 1200 h 2052"/>
                <a:gd name="T80" fmla="*/ 521 w 3701"/>
                <a:gd name="T81" fmla="*/ 1141 h 2052"/>
                <a:gd name="T82" fmla="*/ 422 w 3701"/>
                <a:gd name="T83" fmla="*/ 1141 h 2052"/>
                <a:gd name="T84" fmla="*/ 455 w 3701"/>
                <a:gd name="T85" fmla="*/ 989 h 2052"/>
                <a:gd name="T86" fmla="*/ 369 w 3701"/>
                <a:gd name="T87" fmla="*/ 804 h 2052"/>
                <a:gd name="T88" fmla="*/ 283 w 3701"/>
                <a:gd name="T89" fmla="*/ 732 h 2052"/>
                <a:gd name="T90" fmla="*/ 257 w 3701"/>
                <a:gd name="T91" fmla="*/ 633 h 2052"/>
                <a:gd name="T92" fmla="*/ 171 w 3701"/>
                <a:gd name="T93" fmla="*/ 475 h 2052"/>
                <a:gd name="T94" fmla="*/ 151 w 3701"/>
                <a:gd name="T95" fmla="*/ 408 h 2052"/>
                <a:gd name="T96" fmla="*/ 151 w 3701"/>
                <a:gd name="T97" fmla="*/ 343 h 2052"/>
                <a:gd name="T98" fmla="*/ 138 w 3701"/>
                <a:gd name="T99" fmla="*/ 290 h 2052"/>
                <a:gd name="T100" fmla="*/ 66 w 3701"/>
                <a:gd name="T101" fmla="*/ 263 h 2052"/>
                <a:gd name="T102" fmla="*/ 52 w 3701"/>
                <a:gd name="T103" fmla="*/ 211 h 2052"/>
                <a:gd name="T104" fmla="*/ 20 w 3701"/>
                <a:gd name="T105" fmla="*/ 138 h 2052"/>
                <a:gd name="T106" fmla="*/ 132 w 3701"/>
                <a:gd name="T107" fmla="*/ 99 h 2052"/>
                <a:gd name="T108" fmla="*/ 132 w 3701"/>
                <a:gd name="T109" fmla="*/ 19 h 2052"/>
                <a:gd name="T110" fmla="*/ 132 w 3701"/>
                <a:gd name="T111" fmla="*/ 0 h 2052"/>
                <a:gd name="T112" fmla="*/ 132 w 3701"/>
                <a:gd name="T113" fmla="*/ 0 h 2052"/>
                <a:gd name="T114" fmla="*/ 2955 w 3701"/>
                <a:gd name="T115" fmla="*/ 1015 h 2052"/>
                <a:gd name="T116" fmla="*/ 3548 w 3701"/>
                <a:gd name="T117" fmla="*/ 127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1" h="2052">
                  <a:moveTo>
                    <a:pt x="3548" y="1273"/>
                  </a:moveTo>
                  <a:lnTo>
                    <a:pt x="3548" y="1273"/>
                  </a:lnTo>
                  <a:cubicBezTo>
                    <a:pt x="3601" y="1319"/>
                    <a:pt x="3647" y="1325"/>
                    <a:pt x="3700" y="1365"/>
                  </a:cubicBezTo>
                  <a:lnTo>
                    <a:pt x="3700" y="1365"/>
                  </a:lnTo>
                  <a:cubicBezTo>
                    <a:pt x="3693" y="1365"/>
                    <a:pt x="3680" y="1372"/>
                    <a:pt x="3674" y="1378"/>
                  </a:cubicBezTo>
                  <a:cubicBezTo>
                    <a:pt x="3641" y="1398"/>
                    <a:pt x="3634" y="1411"/>
                    <a:pt x="3608" y="1431"/>
                  </a:cubicBezTo>
                  <a:cubicBezTo>
                    <a:pt x="3568" y="1464"/>
                    <a:pt x="3568" y="1503"/>
                    <a:pt x="3529" y="1530"/>
                  </a:cubicBezTo>
                  <a:cubicBezTo>
                    <a:pt x="3482" y="1556"/>
                    <a:pt x="3436" y="1536"/>
                    <a:pt x="3397" y="1569"/>
                  </a:cubicBezTo>
                  <a:cubicBezTo>
                    <a:pt x="3337" y="1629"/>
                    <a:pt x="3318" y="1675"/>
                    <a:pt x="3258" y="1728"/>
                  </a:cubicBezTo>
                  <a:cubicBezTo>
                    <a:pt x="3232" y="1741"/>
                    <a:pt x="3238" y="1780"/>
                    <a:pt x="3205" y="1780"/>
                  </a:cubicBezTo>
                  <a:cubicBezTo>
                    <a:pt x="3159" y="1780"/>
                    <a:pt x="3133" y="1754"/>
                    <a:pt x="3087" y="1754"/>
                  </a:cubicBezTo>
                  <a:cubicBezTo>
                    <a:pt x="3047" y="1754"/>
                    <a:pt x="3041" y="1794"/>
                    <a:pt x="3014" y="1820"/>
                  </a:cubicBezTo>
                  <a:cubicBezTo>
                    <a:pt x="2968" y="1859"/>
                    <a:pt x="2942" y="1886"/>
                    <a:pt x="2902" y="1932"/>
                  </a:cubicBezTo>
                  <a:cubicBezTo>
                    <a:pt x="2856" y="1972"/>
                    <a:pt x="2836" y="2018"/>
                    <a:pt x="2777" y="2018"/>
                  </a:cubicBezTo>
                  <a:cubicBezTo>
                    <a:pt x="2731" y="2018"/>
                    <a:pt x="2717" y="1991"/>
                    <a:pt x="2678" y="1972"/>
                  </a:cubicBezTo>
                  <a:cubicBezTo>
                    <a:pt x="2658" y="1965"/>
                    <a:pt x="2645" y="1978"/>
                    <a:pt x="2625" y="1972"/>
                  </a:cubicBezTo>
                  <a:cubicBezTo>
                    <a:pt x="2592" y="1972"/>
                    <a:pt x="2572" y="1958"/>
                    <a:pt x="2539" y="1958"/>
                  </a:cubicBezTo>
                  <a:cubicBezTo>
                    <a:pt x="2453" y="1958"/>
                    <a:pt x="2407" y="1978"/>
                    <a:pt x="2328" y="2011"/>
                  </a:cubicBezTo>
                  <a:lnTo>
                    <a:pt x="2328" y="2011"/>
                  </a:lnTo>
                  <a:cubicBezTo>
                    <a:pt x="2289" y="1998"/>
                    <a:pt x="2269" y="1991"/>
                    <a:pt x="2236" y="1978"/>
                  </a:cubicBezTo>
                  <a:cubicBezTo>
                    <a:pt x="2209" y="1972"/>
                    <a:pt x="2196" y="1958"/>
                    <a:pt x="2170" y="1958"/>
                  </a:cubicBezTo>
                  <a:cubicBezTo>
                    <a:pt x="2144" y="1958"/>
                    <a:pt x="2130" y="1965"/>
                    <a:pt x="2104" y="1972"/>
                  </a:cubicBezTo>
                  <a:cubicBezTo>
                    <a:pt x="2038" y="1991"/>
                    <a:pt x="1992" y="1985"/>
                    <a:pt x="1932" y="2018"/>
                  </a:cubicBezTo>
                  <a:cubicBezTo>
                    <a:pt x="1899" y="2031"/>
                    <a:pt x="1880" y="2051"/>
                    <a:pt x="1847" y="2051"/>
                  </a:cubicBezTo>
                  <a:cubicBezTo>
                    <a:pt x="1781" y="2051"/>
                    <a:pt x="1754" y="1991"/>
                    <a:pt x="1741" y="1932"/>
                  </a:cubicBezTo>
                  <a:cubicBezTo>
                    <a:pt x="1715" y="1859"/>
                    <a:pt x="1688" y="1827"/>
                    <a:pt x="1688" y="1747"/>
                  </a:cubicBezTo>
                  <a:cubicBezTo>
                    <a:pt x="1688" y="1721"/>
                    <a:pt x="1688" y="1708"/>
                    <a:pt x="1688" y="1682"/>
                  </a:cubicBezTo>
                  <a:cubicBezTo>
                    <a:pt x="1688" y="1629"/>
                    <a:pt x="1695" y="1602"/>
                    <a:pt x="1695" y="1549"/>
                  </a:cubicBezTo>
                  <a:cubicBezTo>
                    <a:pt x="1695" y="1510"/>
                    <a:pt x="1688" y="1490"/>
                    <a:pt x="1688" y="1444"/>
                  </a:cubicBezTo>
                  <a:cubicBezTo>
                    <a:pt x="1688" y="1411"/>
                    <a:pt x="1708" y="1391"/>
                    <a:pt x="1715" y="1352"/>
                  </a:cubicBezTo>
                  <a:cubicBezTo>
                    <a:pt x="1728" y="1273"/>
                    <a:pt x="1748" y="1226"/>
                    <a:pt x="1748" y="1147"/>
                  </a:cubicBezTo>
                  <a:cubicBezTo>
                    <a:pt x="1748" y="1141"/>
                    <a:pt x="1748" y="1134"/>
                    <a:pt x="1748" y="1128"/>
                  </a:cubicBezTo>
                  <a:cubicBezTo>
                    <a:pt x="1669" y="1200"/>
                    <a:pt x="1609" y="1220"/>
                    <a:pt x="1523" y="1286"/>
                  </a:cubicBezTo>
                  <a:cubicBezTo>
                    <a:pt x="1471" y="1325"/>
                    <a:pt x="1451" y="1372"/>
                    <a:pt x="1391" y="1418"/>
                  </a:cubicBezTo>
                  <a:cubicBezTo>
                    <a:pt x="1372" y="1431"/>
                    <a:pt x="1359" y="1451"/>
                    <a:pt x="1326" y="1451"/>
                  </a:cubicBezTo>
                  <a:cubicBezTo>
                    <a:pt x="1279" y="1451"/>
                    <a:pt x="1253" y="1451"/>
                    <a:pt x="1200" y="1451"/>
                  </a:cubicBezTo>
                  <a:cubicBezTo>
                    <a:pt x="1108" y="1457"/>
                    <a:pt x="1055" y="1464"/>
                    <a:pt x="956" y="1464"/>
                  </a:cubicBezTo>
                  <a:cubicBezTo>
                    <a:pt x="904" y="1464"/>
                    <a:pt x="884" y="1411"/>
                    <a:pt x="864" y="1358"/>
                  </a:cubicBezTo>
                  <a:cubicBezTo>
                    <a:pt x="851" y="1312"/>
                    <a:pt x="837" y="1286"/>
                    <a:pt x="811" y="1246"/>
                  </a:cubicBezTo>
                  <a:cubicBezTo>
                    <a:pt x="791" y="1220"/>
                    <a:pt x="765" y="1213"/>
                    <a:pt x="732" y="1200"/>
                  </a:cubicBezTo>
                  <a:cubicBezTo>
                    <a:pt x="666" y="1147"/>
                    <a:pt x="607" y="1141"/>
                    <a:pt x="521" y="1141"/>
                  </a:cubicBezTo>
                  <a:cubicBezTo>
                    <a:pt x="481" y="1141"/>
                    <a:pt x="462" y="1141"/>
                    <a:pt x="422" y="1141"/>
                  </a:cubicBezTo>
                  <a:cubicBezTo>
                    <a:pt x="455" y="989"/>
                    <a:pt x="455" y="989"/>
                    <a:pt x="455" y="989"/>
                  </a:cubicBezTo>
                  <a:cubicBezTo>
                    <a:pt x="448" y="910"/>
                    <a:pt x="415" y="870"/>
                    <a:pt x="369" y="804"/>
                  </a:cubicBezTo>
                  <a:cubicBezTo>
                    <a:pt x="343" y="771"/>
                    <a:pt x="303" y="771"/>
                    <a:pt x="283" y="732"/>
                  </a:cubicBezTo>
                  <a:cubicBezTo>
                    <a:pt x="270" y="699"/>
                    <a:pt x="283" y="666"/>
                    <a:pt x="257" y="633"/>
                  </a:cubicBezTo>
                  <a:cubicBezTo>
                    <a:pt x="211" y="580"/>
                    <a:pt x="171" y="540"/>
                    <a:pt x="171" y="475"/>
                  </a:cubicBezTo>
                  <a:cubicBezTo>
                    <a:pt x="151" y="408"/>
                    <a:pt x="151" y="408"/>
                    <a:pt x="151" y="408"/>
                  </a:cubicBezTo>
                  <a:cubicBezTo>
                    <a:pt x="151" y="382"/>
                    <a:pt x="151" y="369"/>
                    <a:pt x="151" y="343"/>
                  </a:cubicBezTo>
                  <a:cubicBezTo>
                    <a:pt x="151" y="323"/>
                    <a:pt x="151" y="303"/>
                    <a:pt x="138" y="290"/>
                  </a:cubicBezTo>
                  <a:cubicBezTo>
                    <a:pt x="112" y="277"/>
                    <a:pt x="92" y="283"/>
                    <a:pt x="66" y="263"/>
                  </a:cubicBezTo>
                  <a:cubicBezTo>
                    <a:pt x="52" y="250"/>
                    <a:pt x="59" y="231"/>
                    <a:pt x="52" y="211"/>
                  </a:cubicBezTo>
                  <a:cubicBezTo>
                    <a:pt x="46" y="178"/>
                    <a:pt x="0" y="158"/>
                    <a:pt x="20" y="138"/>
                  </a:cubicBezTo>
                  <a:cubicBezTo>
                    <a:pt x="52" y="105"/>
                    <a:pt x="132" y="145"/>
                    <a:pt x="132" y="99"/>
                  </a:cubicBezTo>
                  <a:cubicBezTo>
                    <a:pt x="132" y="65"/>
                    <a:pt x="132" y="46"/>
                    <a:pt x="132" y="19"/>
                  </a:cubicBezTo>
                  <a:cubicBezTo>
                    <a:pt x="132" y="13"/>
                    <a:pt x="132" y="6"/>
                    <a:pt x="132" y="0"/>
                  </a:cubicBezTo>
                  <a:lnTo>
                    <a:pt x="132" y="0"/>
                  </a:lnTo>
                  <a:cubicBezTo>
                    <a:pt x="2955" y="1015"/>
                    <a:pt x="2955" y="1015"/>
                    <a:pt x="2955" y="1015"/>
                  </a:cubicBezTo>
                  <a:cubicBezTo>
                    <a:pt x="3548" y="1273"/>
                    <a:pt x="3548" y="1273"/>
                    <a:pt x="3548" y="1273"/>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34"/>
            <p:cNvSpPr>
              <a:spLocks noChangeArrowheads="1"/>
            </p:cNvSpPr>
            <p:nvPr/>
          </p:nvSpPr>
          <p:spPr bwMode="auto">
            <a:xfrm>
              <a:off x="2514711" y="2660749"/>
              <a:ext cx="889474" cy="715857"/>
            </a:xfrm>
            <a:custGeom>
              <a:avLst/>
              <a:gdLst>
                <a:gd name="T0" fmla="*/ 0 w 3524"/>
                <a:gd name="T1" fmla="*/ 871 h 2837"/>
                <a:gd name="T2" fmla="*/ 152 w 3524"/>
                <a:gd name="T3" fmla="*/ 963 h 2837"/>
                <a:gd name="T4" fmla="*/ 436 w 3524"/>
                <a:gd name="T5" fmla="*/ 903 h 2837"/>
                <a:gd name="T6" fmla="*/ 561 w 3524"/>
                <a:gd name="T7" fmla="*/ 910 h 2837"/>
                <a:gd name="T8" fmla="*/ 772 w 3524"/>
                <a:gd name="T9" fmla="*/ 877 h 2837"/>
                <a:gd name="T10" fmla="*/ 798 w 3524"/>
                <a:gd name="T11" fmla="*/ 1022 h 2837"/>
                <a:gd name="T12" fmla="*/ 772 w 3524"/>
                <a:gd name="T13" fmla="*/ 1167 h 2837"/>
                <a:gd name="T14" fmla="*/ 851 w 3524"/>
                <a:gd name="T15" fmla="*/ 1471 h 2837"/>
                <a:gd name="T16" fmla="*/ 878 w 3524"/>
                <a:gd name="T17" fmla="*/ 1840 h 2837"/>
                <a:gd name="T18" fmla="*/ 911 w 3524"/>
                <a:gd name="T19" fmla="*/ 2005 h 2837"/>
                <a:gd name="T20" fmla="*/ 957 w 3524"/>
                <a:gd name="T21" fmla="*/ 2012 h 2837"/>
                <a:gd name="T22" fmla="*/ 1174 w 3524"/>
                <a:gd name="T23" fmla="*/ 2150 h 2837"/>
                <a:gd name="T24" fmla="*/ 1359 w 3524"/>
                <a:gd name="T25" fmla="*/ 2315 h 2837"/>
                <a:gd name="T26" fmla="*/ 1517 w 3524"/>
                <a:gd name="T27" fmla="*/ 2328 h 2837"/>
                <a:gd name="T28" fmla="*/ 1649 w 3524"/>
                <a:gd name="T29" fmla="*/ 2295 h 2837"/>
                <a:gd name="T30" fmla="*/ 1874 w 3524"/>
                <a:gd name="T31" fmla="*/ 2348 h 2837"/>
                <a:gd name="T32" fmla="*/ 2111 w 3524"/>
                <a:gd name="T33" fmla="*/ 2533 h 2837"/>
                <a:gd name="T34" fmla="*/ 2335 w 3524"/>
                <a:gd name="T35" fmla="*/ 2579 h 2837"/>
                <a:gd name="T36" fmla="*/ 2520 w 3524"/>
                <a:gd name="T37" fmla="*/ 2704 h 2837"/>
                <a:gd name="T38" fmla="*/ 2645 w 3524"/>
                <a:gd name="T39" fmla="*/ 2783 h 2837"/>
                <a:gd name="T40" fmla="*/ 2883 w 3524"/>
                <a:gd name="T41" fmla="*/ 2829 h 2837"/>
                <a:gd name="T42" fmla="*/ 3048 w 3524"/>
                <a:gd name="T43" fmla="*/ 2836 h 2837"/>
                <a:gd name="T44" fmla="*/ 3134 w 3524"/>
                <a:gd name="T45" fmla="*/ 2724 h 2837"/>
                <a:gd name="T46" fmla="*/ 3430 w 3524"/>
                <a:gd name="T47" fmla="*/ 2289 h 2837"/>
                <a:gd name="T48" fmla="*/ 3523 w 3524"/>
                <a:gd name="T49" fmla="*/ 2084 h 2837"/>
                <a:gd name="T50" fmla="*/ 3450 w 3524"/>
                <a:gd name="T51" fmla="*/ 1893 h 2837"/>
                <a:gd name="T52" fmla="*/ 3371 w 3524"/>
                <a:gd name="T53" fmla="*/ 1589 h 2837"/>
                <a:gd name="T54" fmla="*/ 3153 w 3524"/>
                <a:gd name="T55" fmla="*/ 1537 h 2837"/>
                <a:gd name="T56" fmla="*/ 2870 w 3524"/>
                <a:gd name="T57" fmla="*/ 1280 h 2837"/>
                <a:gd name="T58" fmla="*/ 2764 w 3524"/>
                <a:gd name="T59" fmla="*/ 600 h 2837"/>
                <a:gd name="T60" fmla="*/ 2593 w 3524"/>
                <a:gd name="T61" fmla="*/ 396 h 2837"/>
                <a:gd name="T62" fmla="*/ 2381 w 3524"/>
                <a:gd name="T63" fmla="*/ 396 h 2837"/>
                <a:gd name="T64" fmla="*/ 1669 w 3524"/>
                <a:gd name="T65" fmla="*/ 0 h 2837"/>
                <a:gd name="T66" fmla="*/ 1531 w 3524"/>
                <a:gd name="T67" fmla="*/ 138 h 2837"/>
                <a:gd name="T68" fmla="*/ 1379 w 3524"/>
                <a:gd name="T69" fmla="*/ 323 h 2837"/>
                <a:gd name="T70" fmla="*/ 1102 w 3524"/>
                <a:gd name="T71" fmla="*/ 534 h 2837"/>
                <a:gd name="T72" fmla="*/ 944 w 3524"/>
                <a:gd name="T73" fmla="*/ 627 h 2837"/>
                <a:gd name="T74" fmla="*/ 792 w 3524"/>
                <a:gd name="T75" fmla="*/ 692 h 2837"/>
                <a:gd name="T76" fmla="*/ 667 w 3524"/>
                <a:gd name="T77" fmla="*/ 673 h 2837"/>
                <a:gd name="T78" fmla="*/ 423 w 3524"/>
                <a:gd name="T79" fmla="*/ 699 h 2837"/>
                <a:gd name="T80" fmla="*/ 126 w 3524"/>
                <a:gd name="T81" fmla="*/ 844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4" h="2837">
                  <a:moveTo>
                    <a:pt x="0" y="871"/>
                  </a:moveTo>
                  <a:lnTo>
                    <a:pt x="0" y="871"/>
                  </a:lnTo>
                  <a:cubicBezTo>
                    <a:pt x="53" y="917"/>
                    <a:pt x="99" y="923"/>
                    <a:pt x="152" y="963"/>
                  </a:cubicBezTo>
                  <a:lnTo>
                    <a:pt x="152" y="963"/>
                  </a:lnTo>
                  <a:cubicBezTo>
                    <a:pt x="198" y="950"/>
                    <a:pt x="238" y="956"/>
                    <a:pt x="284" y="937"/>
                  </a:cubicBezTo>
                  <a:cubicBezTo>
                    <a:pt x="337" y="910"/>
                    <a:pt x="376" y="910"/>
                    <a:pt x="436" y="903"/>
                  </a:cubicBezTo>
                  <a:cubicBezTo>
                    <a:pt x="469" y="897"/>
                    <a:pt x="488" y="884"/>
                    <a:pt x="515" y="884"/>
                  </a:cubicBezTo>
                  <a:cubicBezTo>
                    <a:pt x="535" y="884"/>
                    <a:pt x="541" y="910"/>
                    <a:pt x="561" y="910"/>
                  </a:cubicBezTo>
                  <a:cubicBezTo>
                    <a:pt x="594" y="910"/>
                    <a:pt x="614" y="910"/>
                    <a:pt x="647" y="910"/>
                  </a:cubicBezTo>
                  <a:cubicBezTo>
                    <a:pt x="693" y="910"/>
                    <a:pt x="733" y="903"/>
                    <a:pt x="772" y="877"/>
                  </a:cubicBezTo>
                  <a:cubicBezTo>
                    <a:pt x="772" y="890"/>
                    <a:pt x="772" y="903"/>
                    <a:pt x="772" y="923"/>
                  </a:cubicBezTo>
                  <a:cubicBezTo>
                    <a:pt x="772" y="963"/>
                    <a:pt x="798" y="983"/>
                    <a:pt x="798" y="1022"/>
                  </a:cubicBezTo>
                  <a:cubicBezTo>
                    <a:pt x="798" y="1049"/>
                    <a:pt x="798" y="1062"/>
                    <a:pt x="798" y="1088"/>
                  </a:cubicBezTo>
                  <a:cubicBezTo>
                    <a:pt x="798" y="1121"/>
                    <a:pt x="772" y="1134"/>
                    <a:pt x="772" y="1167"/>
                  </a:cubicBezTo>
                  <a:cubicBezTo>
                    <a:pt x="766" y="1200"/>
                    <a:pt x="779" y="1233"/>
                    <a:pt x="752" y="1260"/>
                  </a:cubicBezTo>
                  <a:cubicBezTo>
                    <a:pt x="752" y="1345"/>
                    <a:pt x="845" y="1385"/>
                    <a:pt x="851" y="1471"/>
                  </a:cubicBezTo>
                  <a:cubicBezTo>
                    <a:pt x="845" y="1543"/>
                    <a:pt x="831" y="1616"/>
                    <a:pt x="825" y="1688"/>
                  </a:cubicBezTo>
                  <a:cubicBezTo>
                    <a:pt x="825" y="1754"/>
                    <a:pt x="831" y="1800"/>
                    <a:pt x="878" y="1840"/>
                  </a:cubicBezTo>
                  <a:cubicBezTo>
                    <a:pt x="897" y="1860"/>
                    <a:pt x="930" y="1867"/>
                    <a:pt x="930" y="1893"/>
                  </a:cubicBezTo>
                  <a:cubicBezTo>
                    <a:pt x="930" y="1939"/>
                    <a:pt x="911" y="1959"/>
                    <a:pt x="911" y="2005"/>
                  </a:cubicBezTo>
                  <a:cubicBezTo>
                    <a:pt x="911" y="2012"/>
                    <a:pt x="911" y="2018"/>
                    <a:pt x="911" y="2025"/>
                  </a:cubicBezTo>
                  <a:cubicBezTo>
                    <a:pt x="924" y="2018"/>
                    <a:pt x="944" y="2012"/>
                    <a:pt x="957" y="2012"/>
                  </a:cubicBezTo>
                  <a:cubicBezTo>
                    <a:pt x="1003" y="2012"/>
                    <a:pt x="1016" y="2051"/>
                    <a:pt x="1062" y="2078"/>
                  </a:cubicBezTo>
                  <a:cubicBezTo>
                    <a:pt x="1102" y="2104"/>
                    <a:pt x="1128" y="2124"/>
                    <a:pt x="1174" y="2150"/>
                  </a:cubicBezTo>
                  <a:cubicBezTo>
                    <a:pt x="1221" y="2170"/>
                    <a:pt x="1214" y="2223"/>
                    <a:pt x="1240" y="2269"/>
                  </a:cubicBezTo>
                  <a:cubicBezTo>
                    <a:pt x="1273" y="2308"/>
                    <a:pt x="1313" y="2308"/>
                    <a:pt x="1359" y="2315"/>
                  </a:cubicBezTo>
                  <a:cubicBezTo>
                    <a:pt x="1392" y="2328"/>
                    <a:pt x="1405" y="2354"/>
                    <a:pt x="1445" y="2354"/>
                  </a:cubicBezTo>
                  <a:cubicBezTo>
                    <a:pt x="1471" y="2354"/>
                    <a:pt x="1491" y="2341"/>
                    <a:pt x="1517" y="2328"/>
                  </a:cubicBezTo>
                  <a:cubicBezTo>
                    <a:pt x="1537" y="2315"/>
                    <a:pt x="1551" y="2322"/>
                    <a:pt x="1577" y="2315"/>
                  </a:cubicBezTo>
                  <a:cubicBezTo>
                    <a:pt x="1603" y="2315"/>
                    <a:pt x="1623" y="2295"/>
                    <a:pt x="1649" y="2295"/>
                  </a:cubicBezTo>
                  <a:cubicBezTo>
                    <a:pt x="1722" y="2295"/>
                    <a:pt x="1748" y="2341"/>
                    <a:pt x="1821" y="2348"/>
                  </a:cubicBezTo>
                  <a:cubicBezTo>
                    <a:pt x="1841" y="2348"/>
                    <a:pt x="1854" y="2348"/>
                    <a:pt x="1874" y="2348"/>
                  </a:cubicBezTo>
                  <a:cubicBezTo>
                    <a:pt x="1907" y="2348"/>
                    <a:pt x="1913" y="2381"/>
                    <a:pt x="1933" y="2407"/>
                  </a:cubicBezTo>
                  <a:cubicBezTo>
                    <a:pt x="1999" y="2467"/>
                    <a:pt x="2039" y="2493"/>
                    <a:pt x="2111" y="2533"/>
                  </a:cubicBezTo>
                  <a:cubicBezTo>
                    <a:pt x="2203" y="2513"/>
                    <a:pt x="2203" y="2513"/>
                    <a:pt x="2203" y="2513"/>
                  </a:cubicBezTo>
                  <a:cubicBezTo>
                    <a:pt x="2256" y="2533"/>
                    <a:pt x="2276" y="2566"/>
                    <a:pt x="2335" y="2579"/>
                  </a:cubicBezTo>
                  <a:cubicBezTo>
                    <a:pt x="2375" y="2592"/>
                    <a:pt x="2408" y="2592"/>
                    <a:pt x="2434" y="2618"/>
                  </a:cubicBezTo>
                  <a:cubicBezTo>
                    <a:pt x="2467" y="2651"/>
                    <a:pt x="2500" y="2665"/>
                    <a:pt x="2520" y="2704"/>
                  </a:cubicBezTo>
                  <a:cubicBezTo>
                    <a:pt x="2533" y="2750"/>
                    <a:pt x="2527" y="2816"/>
                    <a:pt x="2573" y="2816"/>
                  </a:cubicBezTo>
                  <a:cubicBezTo>
                    <a:pt x="2606" y="2816"/>
                    <a:pt x="2612" y="2783"/>
                    <a:pt x="2645" y="2783"/>
                  </a:cubicBezTo>
                  <a:cubicBezTo>
                    <a:pt x="2665" y="2783"/>
                    <a:pt x="2678" y="2790"/>
                    <a:pt x="2698" y="2796"/>
                  </a:cubicBezTo>
                  <a:cubicBezTo>
                    <a:pt x="2771" y="2796"/>
                    <a:pt x="2810" y="2829"/>
                    <a:pt x="2883" y="2829"/>
                  </a:cubicBezTo>
                  <a:cubicBezTo>
                    <a:pt x="2922" y="2829"/>
                    <a:pt x="2949" y="2816"/>
                    <a:pt x="2988" y="2816"/>
                  </a:cubicBezTo>
                  <a:cubicBezTo>
                    <a:pt x="3015" y="2816"/>
                    <a:pt x="3028" y="2829"/>
                    <a:pt x="3048" y="2836"/>
                  </a:cubicBezTo>
                  <a:lnTo>
                    <a:pt x="3048" y="2836"/>
                  </a:lnTo>
                  <a:cubicBezTo>
                    <a:pt x="3067" y="2783"/>
                    <a:pt x="3094" y="2770"/>
                    <a:pt x="3134" y="2724"/>
                  </a:cubicBezTo>
                  <a:cubicBezTo>
                    <a:pt x="3206" y="2625"/>
                    <a:pt x="3252" y="2579"/>
                    <a:pt x="3345" y="2486"/>
                  </a:cubicBezTo>
                  <a:cubicBezTo>
                    <a:pt x="3404" y="2427"/>
                    <a:pt x="3410" y="2374"/>
                    <a:pt x="3430" y="2289"/>
                  </a:cubicBezTo>
                  <a:cubicBezTo>
                    <a:pt x="3443" y="2236"/>
                    <a:pt x="3457" y="2203"/>
                    <a:pt x="3483" y="2150"/>
                  </a:cubicBezTo>
                  <a:cubicBezTo>
                    <a:pt x="3496" y="2124"/>
                    <a:pt x="3523" y="2110"/>
                    <a:pt x="3523" y="2084"/>
                  </a:cubicBezTo>
                  <a:cubicBezTo>
                    <a:pt x="3523" y="2051"/>
                    <a:pt x="3509" y="2038"/>
                    <a:pt x="3509" y="2005"/>
                  </a:cubicBezTo>
                  <a:cubicBezTo>
                    <a:pt x="3490" y="1965"/>
                    <a:pt x="3450" y="1946"/>
                    <a:pt x="3450" y="1893"/>
                  </a:cubicBezTo>
                  <a:cubicBezTo>
                    <a:pt x="3450" y="1834"/>
                    <a:pt x="3516" y="1814"/>
                    <a:pt x="3516" y="1748"/>
                  </a:cubicBezTo>
                  <a:cubicBezTo>
                    <a:pt x="3516" y="1662"/>
                    <a:pt x="3450" y="1623"/>
                    <a:pt x="3371" y="1589"/>
                  </a:cubicBezTo>
                  <a:cubicBezTo>
                    <a:pt x="3318" y="1563"/>
                    <a:pt x="3285" y="1537"/>
                    <a:pt x="3226" y="1537"/>
                  </a:cubicBezTo>
                  <a:cubicBezTo>
                    <a:pt x="3199" y="1537"/>
                    <a:pt x="3180" y="1537"/>
                    <a:pt x="3153" y="1537"/>
                  </a:cubicBezTo>
                  <a:cubicBezTo>
                    <a:pt x="3074" y="1537"/>
                    <a:pt x="3021" y="1517"/>
                    <a:pt x="2962" y="1457"/>
                  </a:cubicBezTo>
                  <a:cubicBezTo>
                    <a:pt x="2909" y="1405"/>
                    <a:pt x="2903" y="1352"/>
                    <a:pt x="2870" y="1280"/>
                  </a:cubicBezTo>
                  <a:cubicBezTo>
                    <a:pt x="2804" y="1134"/>
                    <a:pt x="2764" y="1042"/>
                    <a:pt x="2764" y="884"/>
                  </a:cubicBezTo>
                  <a:cubicBezTo>
                    <a:pt x="2764" y="772"/>
                    <a:pt x="2764" y="712"/>
                    <a:pt x="2764" y="600"/>
                  </a:cubicBezTo>
                  <a:cubicBezTo>
                    <a:pt x="2711" y="508"/>
                    <a:pt x="2659" y="468"/>
                    <a:pt x="2593" y="396"/>
                  </a:cubicBezTo>
                  <a:lnTo>
                    <a:pt x="2593" y="396"/>
                  </a:lnTo>
                  <a:cubicBezTo>
                    <a:pt x="2566" y="396"/>
                    <a:pt x="2553" y="396"/>
                    <a:pt x="2527" y="396"/>
                  </a:cubicBezTo>
                  <a:cubicBezTo>
                    <a:pt x="2474" y="396"/>
                    <a:pt x="2441" y="396"/>
                    <a:pt x="2381" y="396"/>
                  </a:cubicBezTo>
                  <a:cubicBezTo>
                    <a:pt x="2157" y="6"/>
                    <a:pt x="2157" y="6"/>
                    <a:pt x="2157" y="6"/>
                  </a:cubicBezTo>
                  <a:cubicBezTo>
                    <a:pt x="1669" y="0"/>
                    <a:pt x="1669" y="0"/>
                    <a:pt x="1669" y="0"/>
                  </a:cubicBezTo>
                  <a:cubicBezTo>
                    <a:pt x="1630" y="33"/>
                    <a:pt x="1616" y="59"/>
                    <a:pt x="1583" y="99"/>
                  </a:cubicBezTo>
                  <a:cubicBezTo>
                    <a:pt x="1570" y="119"/>
                    <a:pt x="1557" y="145"/>
                    <a:pt x="1531" y="138"/>
                  </a:cubicBezTo>
                  <a:cubicBezTo>
                    <a:pt x="1452" y="138"/>
                    <a:pt x="1372" y="185"/>
                    <a:pt x="1372" y="264"/>
                  </a:cubicBezTo>
                  <a:cubicBezTo>
                    <a:pt x="1372" y="290"/>
                    <a:pt x="1379" y="297"/>
                    <a:pt x="1379" y="323"/>
                  </a:cubicBezTo>
                  <a:cubicBezTo>
                    <a:pt x="1379" y="396"/>
                    <a:pt x="1326" y="429"/>
                    <a:pt x="1267" y="462"/>
                  </a:cubicBezTo>
                  <a:cubicBezTo>
                    <a:pt x="1201" y="495"/>
                    <a:pt x="1168" y="508"/>
                    <a:pt x="1102" y="534"/>
                  </a:cubicBezTo>
                  <a:cubicBezTo>
                    <a:pt x="1042" y="560"/>
                    <a:pt x="983" y="547"/>
                    <a:pt x="950" y="600"/>
                  </a:cubicBezTo>
                  <a:cubicBezTo>
                    <a:pt x="944" y="607"/>
                    <a:pt x="950" y="620"/>
                    <a:pt x="944" y="627"/>
                  </a:cubicBezTo>
                  <a:cubicBezTo>
                    <a:pt x="917" y="653"/>
                    <a:pt x="891" y="659"/>
                    <a:pt x="858" y="666"/>
                  </a:cubicBezTo>
                  <a:cubicBezTo>
                    <a:pt x="831" y="673"/>
                    <a:pt x="818" y="692"/>
                    <a:pt x="792" y="692"/>
                  </a:cubicBezTo>
                  <a:cubicBezTo>
                    <a:pt x="759" y="692"/>
                    <a:pt x="739" y="692"/>
                    <a:pt x="713" y="692"/>
                  </a:cubicBezTo>
                  <a:cubicBezTo>
                    <a:pt x="693" y="692"/>
                    <a:pt x="686" y="679"/>
                    <a:pt x="667" y="673"/>
                  </a:cubicBezTo>
                  <a:cubicBezTo>
                    <a:pt x="607" y="653"/>
                    <a:pt x="568" y="640"/>
                    <a:pt x="495" y="640"/>
                  </a:cubicBezTo>
                  <a:cubicBezTo>
                    <a:pt x="462" y="640"/>
                    <a:pt x="449" y="679"/>
                    <a:pt x="423" y="699"/>
                  </a:cubicBezTo>
                  <a:cubicBezTo>
                    <a:pt x="356" y="739"/>
                    <a:pt x="310" y="752"/>
                    <a:pt x="251" y="798"/>
                  </a:cubicBezTo>
                  <a:cubicBezTo>
                    <a:pt x="211" y="831"/>
                    <a:pt x="179" y="831"/>
                    <a:pt x="126" y="844"/>
                  </a:cubicBezTo>
                  <a:cubicBezTo>
                    <a:pt x="80" y="857"/>
                    <a:pt x="53" y="864"/>
                    <a:pt x="0" y="871"/>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35"/>
            <p:cNvSpPr>
              <a:spLocks noChangeArrowheads="1"/>
            </p:cNvSpPr>
            <p:nvPr/>
          </p:nvSpPr>
          <p:spPr bwMode="auto">
            <a:xfrm>
              <a:off x="1651955" y="1361520"/>
              <a:ext cx="2234261" cy="1518551"/>
            </a:xfrm>
            <a:custGeom>
              <a:avLst/>
              <a:gdLst>
                <a:gd name="T0" fmla="*/ 8027 w 8852"/>
                <a:gd name="T1" fmla="*/ 5184 h 6017"/>
                <a:gd name="T2" fmla="*/ 7928 w 8852"/>
                <a:gd name="T3" fmla="*/ 5534 h 6017"/>
                <a:gd name="T4" fmla="*/ 6009 w 8852"/>
                <a:gd name="T5" fmla="*/ 5541 h 6017"/>
                <a:gd name="T6" fmla="*/ 5573 w 8852"/>
                <a:gd name="T7" fmla="*/ 5151 h 6017"/>
                <a:gd name="T8" fmla="*/ 4947 w 8852"/>
                <a:gd name="T9" fmla="*/ 5283 h 6017"/>
                <a:gd name="T10" fmla="*/ 4683 w 8852"/>
                <a:gd name="T11" fmla="*/ 5607 h 6017"/>
                <a:gd name="T12" fmla="*/ 4360 w 8852"/>
                <a:gd name="T13" fmla="*/ 5772 h 6017"/>
                <a:gd name="T14" fmla="*/ 4129 w 8852"/>
                <a:gd name="T15" fmla="*/ 5837 h 6017"/>
                <a:gd name="T16" fmla="*/ 3839 w 8852"/>
                <a:gd name="T17" fmla="*/ 5844 h 6017"/>
                <a:gd name="T18" fmla="*/ 3416 w 8852"/>
                <a:gd name="T19" fmla="*/ 6016 h 6017"/>
                <a:gd name="T20" fmla="*/ 0 w 8852"/>
                <a:gd name="T21" fmla="*/ 4743 h 6017"/>
                <a:gd name="T22" fmla="*/ 59 w 8852"/>
                <a:gd name="T23" fmla="*/ 4591 h 6017"/>
                <a:gd name="T24" fmla="*/ 290 w 8852"/>
                <a:gd name="T25" fmla="*/ 4380 h 6017"/>
                <a:gd name="T26" fmla="*/ 336 w 8852"/>
                <a:gd name="T27" fmla="*/ 4017 h 6017"/>
                <a:gd name="T28" fmla="*/ 389 w 8852"/>
                <a:gd name="T29" fmla="*/ 3753 h 6017"/>
                <a:gd name="T30" fmla="*/ 712 w 8852"/>
                <a:gd name="T31" fmla="*/ 3516 h 6017"/>
                <a:gd name="T32" fmla="*/ 903 w 8852"/>
                <a:gd name="T33" fmla="*/ 3463 h 6017"/>
                <a:gd name="T34" fmla="*/ 1299 w 8852"/>
                <a:gd name="T35" fmla="*/ 3311 h 6017"/>
                <a:gd name="T36" fmla="*/ 1596 w 8852"/>
                <a:gd name="T37" fmla="*/ 3153 h 6017"/>
                <a:gd name="T38" fmla="*/ 1814 w 8852"/>
                <a:gd name="T39" fmla="*/ 3212 h 6017"/>
                <a:gd name="T40" fmla="*/ 2051 w 8852"/>
                <a:gd name="T41" fmla="*/ 2368 h 6017"/>
                <a:gd name="T42" fmla="*/ 2150 w 8852"/>
                <a:gd name="T43" fmla="*/ 1847 h 6017"/>
                <a:gd name="T44" fmla="*/ 2084 w 8852"/>
                <a:gd name="T45" fmla="*/ 1570 h 6017"/>
                <a:gd name="T46" fmla="*/ 1899 w 8852"/>
                <a:gd name="T47" fmla="*/ 1254 h 6017"/>
                <a:gd name="T48" fmla="*/ 1767 w 8852"/>
                <a:gd name="T49" fmla="*/ 1003 h 6017"/>
                <a:gd name="T50" fmla="*/ 2051 w 8852"/>
                <a:gd name="T51" fmla="*/ 772 h 6017"/>
                <a:gd name="T52" fmla="*/ 2256 w 8852"/>
                <a:gd name="T53" fmla="*/ 666 h 6017"/>
                <a:gd name="T54" fmla="*/ 1952 w 8852"/>
                <a:gd name="T55" fmla="*/ 489 h 6017"/>
                <a:gd name="T56" fmla="*/ 1919 w 8852"/>
                <a:gd name="T57" fmla="*/ 146 h 6017"/>
                <a:gd name="T58" fmla="*/ 2460 w 8852"/>
                <a:gd name="T59" fmla="*/ 146 h 6017"/>
                <a:gd name="T60" fmla="*/ 2783 w 8852"/>
                <a:gd name="T61" fmla="*/ 20 h 6017"/>
                <a:gd name="T62" fmla="*/ 3027 w 8852"/>
                <a:gd name="T63" fmla="*/ 20 h 6017"/>
                <a:gd name="T64" fmla="*/ 3212 w 8852"/>
                <a:gd name="T65" fmla="*/ 93 h 6017"/>
                <a:gd name="T66" fmla="*/ 3370 w 8852"/>
                <a:gd name="T67" fmla="*/ 376 h 6017"/>
                <a:gd name="T68" fmla="*/ 3555 w 8852"/>
                <a:gd name="T69" fmla="*/ 508 h 6017"/>
                <a:gd name="T70" fmla="*/ 4149 w 8852"/>
                <a:gd name="T71" fmla="*/ 528 h 6017"/>
                <a:gd name="T72" fmla="*/ 4755 w 8852"/>
                <a:gd name="T73" fmla="*/ 172 h 6017"/>
                <a:gd name="T74" fmla="*/ 5217 w 8852"/>
                <a:gd name="T75" fmla="*/ 33 h 6017"/>
                <a:gd name="T76" fmla="*/ 5455 w 8852"/>
                <a:gd name="T77" fmla="*/ 422 h 6017"/>
                <a:gd name="T78" fmla="*/ 5646 w 8852"/>
                <a:gd name="T79" fmla="*/ 726 h 6017"/>
                <a:gd name="T80" fmla="*/ 5692 w 8852"/>
                <a:gd name="T81" fmla="*/ 1043 h 6017"/>
                <a:gd name="T82" fmla="*/ 5864 w 8852"/>
                <a:gd name="T83" fmla="*/ 1531 h 6017"/>
                <a:gd name="T84" fmla="*/ 6081 w 8852"/>
                <a:gd name="T85" fmla="*/ 1775 h 6017"/>
                <a:gd name="T86" fmla="*/ 6239 w 8852"/>
                <a:gd name="T87" fmla="*/ 1511 h 6017"/>
                <a:gd name="T88" fmla="*/ 6609 w 8852"/>
                <a:gd name="T89" fmla="*/ 1491 h 6017"/>
                <a:gd name="T90" fmla="*/ 6780 w 8852"/>
                <a:gd name="T91" fmla="*/ 1280 h 6017"/>
                <a:gd name="T92" fmla="*/ 7156 w 8852"/>
                <a:gd name="T93" fmla="*/ 1036 h 6017"/>
                <a:gd name="T94" fmla="*/ 7334 w 8852"/>
                <a:gd name="T95" fmla="*/ 442 h 6017"/>
                <a:gd name="T96" fmla="*/ 7374 w 8852"/>
                <a:gd name="T97" fmla="*/ 1273 h 6017"/>
                <a:gd name="T98" fmla="*/ 7532 w 8852"/>
                <a:gd name="T99" fmla="*/ 1478 h 6017"/>
                <a:gd name="T100" fmla="*/ 7717 w 8852"/>
                <a:gd name="T101" fmla="*/ 1689 h 6017"/>
                <a:gd name="T102" fmla="*/ 7941 w 8852"/>
                <a:gd name="T103" fmla="*/ 1900 h 6017"/>
                <a:gd name="T104" fmla="*/ 8205 w 8852"/>
                <a:gd name="T105" fmla="*/ 1959 h 6017"/>
                <a:gd name="T106" fmla="*/ 8541 w 8852"/>
                <a:gd name="T107" fmla="*/ 2091 h 6017"/>
                <a:gd name="T108" fmla="*/ 8851 w 8852"/>
                <a:gd name="T109" fmla="*/ 2210 h 6017"/>
                <a:gd name="T110" fmla="*/ 8218 w 8852"/>
                <a:gd name="T111" fmla="*/ 4505 h 6017"/>
                <a:gd name="T112" fmla="*/ 8119 w 8852"/>
                <a:gd name="T113" fmla="*/ 4716 h 6017"/>
                <a:gd name="T114" fmla="*/ 8139 w 8852"/>
                <a:gd name="T115" fmla="*/ 4901 h 6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52" h="6017">
                  <a:moveTo>
                    <a:pt x="8139" y="4901"/>
                  </a:moveTo>
                  <a:lnTo>
                    <a:pt x="8139" y="4901"/>
                  </a:lnTo>
                  <a:cubicBezTo>
                    <a:pt x="8073" y="5000"/>
                    <a:pt x="8027" y="5066"/>
                    <a:pt x="8027" y="5184"/>
                  </a:cubicBezTo>
                  <a:cubicBezTo>
                    <a:pt x="8027" y="5211"/>
                    <a:pt x="8040" y="5224"/>
                    <a:pt x="8040" y="5250"/>
                  </a:cubicBezTo>
                  <a:cubicBezTo>
                    <a:pt x="8040" y="5283"/>
                    <a:pt x="8007" y="5297"/>
                    <a:pt x="7994" y="5330"/>
                  </a:cubicBezTo>
                  <a:cubicBezTo>
                    <a:pt x="7961" y="5409"/>
                    <a:pt x="7928" y="5448"/>
                    <a:pt x="7928" y="5534"/>
                  </a:cubicBezTo>
                  <a:cubicBezTo>
                    <a:pt x="7928" y="5547"/>
                    <a:pt x="7928" y="5554"/>
                    <a:pt x="7928" y="5560"/>
                  </a:cubicBezTo>
                  <a:cubicBezTo>
                    <a:pt x="6009" y="5541"/>
                    <a:pt x="6009" y="5541"/>
                    <a:pt x="6009" y="5541"/>
                  </a:cubicBezTo>
                  <a:lnTo>
                    <a:pt x="6009" y="5541"/>
                  </a:lnTo>
                  <a:cubicBezTo>
                    <a:pt x="5982" y="5541"/>
                    <a:pt x="5969" y="5541"/>
                    <a:pt x="5943" y="5541"/>
                  </a:cubicBezTo>
                  <a:cubicBezTo>
                    <a:pt x="5890" y="5541"/>
                    <a:pt x="5857" y="5541"/>
                    <a:pt x="5797" y="5541"/>
                  </a:cubicBezTo>
                  <a:cubicBezTo>
                    <a:pt x="5573" y="5151"/>
                    <a:pt x="5573" y="5151"/>
                    <a:pt x="5573" y="5151"/>
                  </a:cubicBezTo>
                  <a:cubicBezTo>
                    <a:pt x="5085" y="5145"/>
                    <a:pt x="5085" y="5145"/>
                    <a:pt x="5085" y="5145"/>
                  </a:cubicBezTo>
                  <a:cubicBezTo>
                    <a:pt x="5046" y="5178"/>
                    <a:pt x="5032" y="5204"/>
                    <a:pt x="4999" y="5244"/>
                  </a:cubicBezTo>
                  <a:cubicBezTo>
                    <a:pt x="4986" y="5264"/>
                    <a:pt x="4973" y="5290"/>
                    <a:pt x="4947" y="5283"/>
                  </a:cubicBezTo>
                  <a:cubicBezTo>
                    <a:pt x="4868" y="5283"/>
                    <a:pt x="4788" y="5330"/>
                    <a:pt x="4788" y="5409"/>
                  </a:cubicBezTo>
                  <a:cubicBezTo>
                    <a:pt x="4788" y="5435"/>
                    <a:pt x="4795" y="5442"/>
                    <a:pt x="4795" y="5468"/>
                  </a:cubicBezTo>
                  <a:cubicBezTo>
                    <a:pt x="4795" y="5541"/>
                    <a:pt x="4742" y="5574"/>
                    <a:pt x="4683" y="5607"/>
                  </a:cubicBezTo>
                  <a:cubicBezTo>
                    <a:pt x="4617" y="5640"/>
                    <a:pt x="4584" y="5653"/>
                    <a:pt x="4518" y="5679"/>
                  </a:cubicBezTo>
                  <a:cubicBezTo>
                    <a:pt x="4458" y="5705"/>
                    <a:pt x="4399" y="5692"/>
                    <a:pt x="4366" y="5745"/>
                  </a:cubicBezTo>
                  <a:cubicBezTo>
                    <a:pt x="4360" y="5752"/>
                    <a:pt x="4366" y="5765"/>
                    <a:pt x="4360" y="5772"/>
                  </a:cubicBezTo>
                  <a:cubicBezTo>
                    <a:pt x="4333" y="5798"/>
                    <a:pt x="4307" y="5804"/>
                    <a:pt x="4274" y="5811"/>
                  </a:cubicBezTo>
                  <a:cubicBezTo>
                    <a:pt x="4247" y="5818"/>
                    <a:pt x="4234" y="5837"/>
                    <a:pt x="4208" y="5837"/>
                  </a:cubicBezTo>
                  <a:cubicBezTo>
                    <a:pt x="4175" y="5837"/>
                    <a:pt x="4155" y="5837"/>
                    <a:pt x="4129" y="5837"/>
                  </a:cubicBezTo>
                  <a:cubicBezTo>
                    <a:pt x="4109" y="5837"/>
                    <a:pt x="4102" y="5824"/>
                    <a:pt x="4083" y="5818"/>
                  </a:cubicBezTo>
                  <a:cubicBezTo>
                    <a:pt x="4023" y="5798"/>
                    <a:pt x="3984" y="5785"/>
                    <a:pt x="3911" y="5785"/>
                  </a:cubicBezTo>
                  <a:cubicBezTo>
                    <a:pt x="3878" y="5785"/>
                    <a:pt x="3865" y="5824"/>
                    <a:pt x="3839" y="5844"/>
                  </a:cubicBezTo>
                  <a:cubicBezTo>
                    <a:pt x="3772" y="5884"/>
                    <a:pt x="3726" y="5897"/>
                    <a:pt x="3667" y="5943"/>
                  </a:cubicBezTo>
                  <a:cubicBezTo>
                    <a:pt x="3627" y="5976"/>
                    <a:pt x="3595" y="5976"/>
                    <a:pt x="3542" y="5989"/>
                  </a:cubicBezTo>
                  <a:cubicBezTo>
                    <a:pt x="3496" y="6002"/>
                    <a:pt x="3469" y="6009"/>
                    <a:pt x="3416" y="6016"/>
                  </a:cubicBezTo>
                  <a:lnTo>
                    <a:pt x="3416" y="6016"/>
                  </a:lnTo>
                  <a:cubicBezTo>
                    <a:pt x="2823" y="5758"/>
                    <a:pt x="2823" y="5758"/>
                    <a:pt x="2823" y="5758"/>
                  </a:cubicBezTo>
                  <a:cubicBezTo>
                    <a:pt x="0" y="4743"/>
                    <a:pt x="0" y="4743"/>
                    <a:pt x="0" y="4743"/>
                  </a:cubicBezTo>
                  <a:lnTo>
                    <a:pt x="0" y="4743"/>
                  </a:lnTo>
                  <a:cubicBezTo>
                    <a:pt x="6" y="4710"/>
                    <a:pt x="26" y="4690"/>
                    <a:pt x="39" y="4657"/>
                  </a:cubicBezTo>
                  <a:cubicBezTo>
                    <a:pt x="46" y="4637"/>
                    <a:pt x="46" y="4617"/>
                    <a:pt x="59" y="4591"/>
                  </a:cubicBezTo>
                  <a:cubicBezTo>
                    <a:pt x="79" y="4564"/>
                    <a:pt x="99" y="4551"/>
                    <a:pt x="125" y="4532"/>
                  </a:cubicBezTo>
                  <a:cubicBezTo>
                    <a:pt x="184" y="4499"/>
                    <a:pt x="231" y="4499"/>
                    <a:pt x="290" y="4466"/>
                  </a:cubicBezTo>
                  <a:cubicBezTo>
                    <a:pt x="323" y="4452"/>
                    <a:pt x="290" y="4413"/>
                    <a:pt x="290" y="4380"/>
                  </a:cubicBezTo>
                  <a:cubicBezTo>
                    <a:pt x="290" y="4301"/>
                    <a:pt x="231" y="4268"/>
                    <a:pt x="231" y="4189"/>
                  </a:cubicBezTo>
                  <a:cubicBezTo>
                    <a:pt x="231" y="4142"/>
                    <a:pt x="231" y="4109"/>
                    <a:pt x="263" y="4083"/>
                  </a:cubicBezTo>
                  <a:cubicBezTo>
                    <a:pt x="297" y="4063"/>
                    <a:pt x="323" y="4057"/>
                    <a:pt x="336" y="4017"/>
                  </a:cubicBezTo>
                  <a:cubicBezTo>
                    <a:pt x="349" y="3991"/>
                    <a:pt x="343" y="3971"/>
                    <a:pt x="356" y="3938"/>
                  </a:cubicBezTo>
                  <a:cubicBezTo>
                    <a:pt x="369" y="3885"/>
                    <a:pt x="389" y="3852"/>
                    <a:pt x="389" y="3799"/>
                  </a:cubicBezTo>
                  <a:cubicBezTo>
                    <a:pt x="389" y="3780"/>
                    <a:pt x="369" y="3760"/>
                    <a:pt x="389" y="3753"/>
                  </a:cubicBezTo>
                  <a:cubicBezTo>
                    <a:pt x="455" y="3694"/>
                    <a:pt x="527" y="3700"/>
                    <a:pt x="587" y="3641"/>
                  </a:cubicBezTo>
                  <a:cubicBezTo>
                    <a:pt x="600" y="3621"/>
                    <a:pt x="600" y="3608"/>
                    <a:pt x="620" y="3595"/>
                  </a:cubicBezTo>
                  <a:cubicBezTo>
                    <a:pt x="659" y="3575"/>
                    <a:pt x="673" y="3549"/>
                    <a:pt x="712" y="3516"/>
                  </a:cubicBezTo>
                  <a:cubicBezTo>
                    <a:pt x="732" y="3503"/>
                    <a:pt x="752" y="3536"/>
                    <a:pt x="778" y="3536"/>
                  </a:cubicBezTo>
                  <a:cubicBezTo>
                    <a:pt x="798" y="3536"/>
                    <a:pt x="804" y="3522"/>
                    <a:pt x="818" y="3509"/>
                  </a:cubicBezTo>
                  <a:cubicBezTo>
                    <a:pt x="844" y="3483"/>
                    <a:pt x="870" y="3483"/>
                    <a:pt x="903" y="3463"/>
                  </a:cubicBezTo>
                  <a:cubicBezTo>
                    <a:pt x="936" y="3437"/>
                    <a:pt x="956" y="3410"/>
                    <a:pt x="996" y="3404"/>
                  </a:cubicBezTo>
                  <a:cubicBezTo>
                    <a:pt x="1081" y="3391"/>
                    <a:pt x="1128" y="3371"/>
                    <a:pt x="1207" y="3351"/>
                  </a:cubicBezTo>
                  <a:cubicBezTo>
                    <a:pt x="1246" y="3338"/>
                    <a:pt x="1273" y="3331"/>
                    <a:pt x="1299" y="3311"/>
                  </a:cubicBezTo>
                  <a:cubicBezTo>
                    <a:pt x="1319" y="3298"/>
                    <a:pt x="1332" y="3305"/>
                    <a:pt x="1345" y="3285"/>
                  </a:cubicBezTo>
                  <a:cubicBezTo>
                    <a:pt x="1378" y="3245"/>
                    <a:pt x="1385" y="3212"/>
                    <a:pt x="1431" y="3186"/>
                  </a:cubicBezTo>
                  <a:cubicBezTo>
                    <a:pt x="1484" y="3146"/>
                    <a:pt x="1530" y="3153"/>
                    <a:pt x="1596" y="3153"/>
                  </a:cubicBezTo>
                  <a:cubicBezTo>
                    <a:pt x="1662" y="3153"/>
                    <a:pt x="1688" y="3219"/>
                    <a:pt x="1754" y="3219"/>
                  </a:cubicBezTo>
                  <a:cubicBezTo>
                    <a:pt x="1774" y="3219"/>
                    <a:pt x="1794" y="3212"/>
                    <a:pt x="1814" y="3212"/>
                  </a:cubicBezTo>
                  <a:lnTo>
                    <a:pt x="1814" y="3212"/>
                  </a:lnTo>
                  <a:cubicBezTo>
                    <a:pt x="1827" y="3127"/>
                    <a:pt x="1860" y="3107"/>
                    <a:pt x="1886" y="3028"/>
                  </a:cubicBezTo>
                  <a:cubicBezTo>
                    <a:pt x="1945" y="2856"/>
                    <a:pt x="1965" y="2751"/>
                    <a:pt x="2005" y="2566"/>
                  </a:cubicBezTo>
                  <a:cubicBezTo>
                    <a:pt x="2025" y="2494"/>
                    <a:pt x="2051" y="2447"/>
                    <a:pt x="2051" y="2368"/>
                  </a:cubicBezTo>
                  <a:cubicBezTo>
                    <a:pt x="2051" y="2335"/>
                    <a:pt x="2051" y="2315"/>
                    <a:pt x="2051" y="2283"/>
                  </a:cubicBezTo>
                  <a:cubicBezTo>
                    <a:pt x="2130" y="1933"/>
                    <a:pt x="2130" y="1933"/>
                    <a:pt x="2130" y="1933"/>
                  </a:cubicBezTo>
                  <a:cubicBezTo>
                    <a:pt x="2137" y="1900"/>
                    <a:pt x="2150" y="1880"/>
                    <a:pt x="2150" y="1847"/>
                  </a:cubicBezTo>
                  <a:cubicBezTo>
                    <a:pt x="2150" y="1814"/>
                    <a:pt x="2150" y="1801"/>
                    <a:pt x="2150" y="1775"/>
                  </a:cubicBezTo>
                  <a:cubicBezTo>
                    <a:pt x="2150" y="1735"/>
                    <a:pt x="2124" y="1722"/>
                    <a:pt x="2110" y="1689"/>
                  </a:cubicBezTo>
                  <a:cubicBezTo>
                    <a:pt x="2097" y="1643"/>
                    <a:pt x="2110" y="1610"/>
                    <a:pt x="2084" y="1570"/>
                  </a:cubicBezTo>
                  <a:cubicBezTo>
                    <a:pt x="2044" y="1524"/>
                    <a:pt x="1985" y="1517"/>
                    <a:pt x="1985" y="1458"/>
                  </a:cubicBezTo>
                  <a:cubicBezTo>
                    <a:pt x="1985" y="1425"/>
                    <a:pt x="1998" y="1405"/>
                    <a:pt x="1998" y="1366"/>
                  </a:cubicBezTo>
                  <a:cubicBezTo>
                    <a:pt x="1998" y="1306"/>
                    <a:pt x="1945" y="1287"/>
                    <a:pt x="1899" y="1254"/>
                  </a:cubicBezTo>
                  <a:cubicBezTo>
                    <a:pt x="1860" y="1234"/>
                    <a:pt x="1846" y="1214"/>
                    <a:pt x="1814" y="1188"/>
                  </a:cubicBezTo>
                  <a:cubicBezTo>
                    <a:pt x="1781" y="1168"/>
                    <a:pt x="1734" y="1161"/>
                    <a:pt x="1734" y="1115"/>
                  </a:cubicBezTo>
                  <a:cubicBezTo>
                    <a:pt x="1734" y="1075"/>
                    <a:pt x="1761" y="1049"/>
                    <a:pt x="1767" y="1003"/>
                  </a:cubicBezTo>
                  <a:cubicBezTo>
                    <a:pt x="1774" y="963"/>
                    <a:pt x="1774" y="924"/>
                    <a:pt x="1807" y="897"/>
                  </a:cubicBezTo>
                  <a:cubicBezTo>
                    <a:pt x="1860" y="864"/>
                    <a:pt x="1893" y="858"/>
                    <a:pt x="1952" y="838"/>
                  </a:cubicBezTo>
                  <a:cubicBezTo>
                    <a:pt x="1992" y="818"/>
                    <a:pt x="2005" y="772"/>
                    <a:pt x="2051" y="772"/>
                  </a:cubicBezTo>
                  <a:cubicBezTo>
                    <a:pt x="2110" y="772"/>
                    <a:pt x="2143" y="792"/>
                    <a:pt x="2203" y="792"/>
                  </a:cubicBezTo>
                  <a:cubicBezTo>
                    <a:pt x="2223" y="798"/>
                    <a:pt x="2262" y="792"/>
                    <a:pt x="2269" y="779"/>
                  </a:cubicBezTo>
                  <a:cubicBezTo>
                    <a:pt x="2269" y="739"/>
                    <a:pt x="2269" y="713"/>
                    <a:pt x="2256" y="666"/>
                  </a:cubicBezTo>
                  <a:cubicBezTo>
                    <a:pt x="2236" y="607"/>
                    <a:pt x="2209" y="561"/>
                    <a:pt x="2143" y="541"/>
                  </a:cubicBezTo>
                  <a:cubicBezTo>
                    <a:pt x="2117" y="535"/>
                    <a:pt x="2090" y="541"/>
                    <a:pt x="2058" y="535"/>
                  </a:cubicBezTo>
                  <a:cubicBezTo>
                    <a:pt x="2018" y="521"/>
                    <a:pt x="1985" y="495"/>
                    <a:pt x="1952" y="489"/>
                  </a:cubicBezTo>
                  <a:cubicBezTo>
                    <a:pt x="1945" y="436"/>
                    <a:pt x="1945" y="409"/>
                    <a:pt x="1945" y="357"/>
                  </a:cubicBezTo>
                  <a:cubicBezTo>
                    <a:pt x="1945" y="291"/>
                    <a:pt x="1919" y="251"/>
                    <a:pt x="1919" y="185"/>
                  </a:cubicBezTo>
                  <a:cubicBezTo>
                    <a:pt x="1919" y="165"/>
                    <a:pt x="1919" y="159"/>
                    <a:pt x="1919" y="146"/>
                  </a:cubicBezTo>
                  <a:cubicBezTo>
                    <a:pt x="2025" y="132"/>
                    <a:pt x="2084" y="106"/>
                    <a:pt x="2189" y="106"/>
                  </a:cubicBezTo>
                  <a:cubicBezTo>
                    <a:pt x="2249" y="106"/>
                    <a:pt x="2282" y="106"/>
                    <a:pt x="2341" y="106"/>
                  </a:cubicBezTo>
                  <a:cubicBezTo>
                    <a:pt x="2387" y="106"/>
                    <a:pt x="2414" y="132"/>
                    <a:pt x="2460" y="146"/>
                  </a:cubicBezTo>
                  <a:cubicBezTo>
                    <a:pt x="2546" y="165"/>
                    <a:pt x="2599" y="172"/>
                    <a:pt x="2691" y="172"/>
                  </a:cubicBezTo>
                  <a:cubicBezTo>
                    <a:pt x="2711" y="172"/>
                    <a:pt x="2717" y="139"/>
                    <a:pt x="2724" y="119"/>
                  </a:cubicBezTo>
                  <a:cubicBezTo>
                    <a:pt x="2730" y="73"/>
                    <a:pt x="2737" y="20"/>
                    <a:pt x="2783" y="20"/>
                  </a:cubicBezTo>
                  <a:cubicBezTo>
                    <a:pt x="2836" y="20"/>
                    <a:pt x="2843" y="106"/>
                    <a:pt x="2902" y="106"/>
                  </a:cubicBezTo>
                  <a:cubicBezTo>
                    <a:pt x="2928" y="106"/>
                    <a:pt x="2942" y="79"/>
                    <a:pt x="2968" y="60"/>
                  </a:cubicBezTo>
                  <a:cubicBezTo>
                    <a:pt x="2988" y="47"/>
                    <a:pt x="3007" y="40"/>
                    <a:pt x="3027" y="20"/>
                  </a:cubicBezTo>
                  <a:cubicBezTo>
                    <a:pt x="3034" y="7"/>
                    <a:pt x="3041" y="0"/>
                    <a:pt x="3060" y="0"/>
                  </a:cubicBezTo>
                  <a:cubicBezTo>
                    <a:pt x="3080" y="0"/>
                    <a:pt x="3087" y="20"/>
                    <a:pt x="3100" y="27"/>
                  </a:cubicBezTo>
                  <a:cubicBezTo>
                    <a:pt x="3146" y="53"/>
                    <a:pt x="3179" y="60"/>
                    <a:pt x="3212" y="93"/>
                  </a:cubicBezTo>
                  <a:cubicBezTo>
                    <a:pt x="3252" y="132"/>
                    <a:pt x="3245" y="172"/>
                    <a:pt x="3258" y="231"/>
                  </a:cubicBezTo>
                  <a:cubicBezTo>
                    <a:pt x="3271" y="291"/>
                    <a:pt x="3298" y="317"/>
                    <a:pt x="3298" y="383"/>
                  </a:cubicBezTo>
                  <a:cubicBezTo>
                    <a:pt x="3331" y="383"/>
                    <a:pt x="3344" y="376"/>
                    <a:pt x="3370" y="376"/>
                  </a:cubicBezTo>
                  <a:cubicBezTo>
                    <a:pt x="3397" y="376"/>
                    <a:pt x="3403" y="376"/>
                    <a:pt x="3423" y="363"/>
                  </a:cubicBezTo>
                  <a:lnTo>
                    <a:pt x="3423" y="363"/>
                  </a:lnTo>
                  <a:cubicBezTo>
                    <a:pt x="3463" y="429"/>
                    <a:pt x="3496" y="462"/>
                    <a:pt x="3555" y="508"/>
                  </a:cubicBezTo>
                  <a:cubicBezTo>
                    <a:pt x="3568" y="521"/>
                    <a:pt x="3575" y="535"/>
                    <a:pt x="3588" y="548"/>
                  </a:cubicBezTo>
                  <a:cubicBezTo>
                    <a:pt x="3660" y="601"/>
                    <a:pt x="3713" y="620"/>
                    <a:pt x="3799" y="620"/>
                  </a:cubicBezTo>
                  <a:cubicBezTo>
                    <a:pt x="3944" y="620"/>
                    <a:pt x="4017" y="581"/>
                    <a:pt x="4149" y="528"/>
                  </a:cubicBezTo>
                  <a:cubicBezTo>
                    <a:pt x="4214" y="495"/>
                    <a:pt x="4234" y="442"/>
                    <a:pt x="4294" y="409"/>
                  </a:cubicBezTo>
                  <a:cubicBezTo>
                    <a:pt x="4346" y="383"/>
                    <a:pt x="4386" y="390"/>
                    <a:pt x="4445" y="370"/>
                  </a:cubicBezTo>
                  <a:cubicBezTo>
                    <a:pt x="4590" y="337"/>
                    <a:pt x="4637" y="251"/>
                    <a:pt x="4755" y="172"/>
                  </a:cubicBezTo>
                  <a:cubicBezTo>
                    <a:pt x="4881" y="99"/>
                    <a:pt x="4973" y="86"/>
                    <a:pt x="5085" y="0"/>
                  </a:cubicBezTo>
                  <a:lnTo>
                    <a:pt x="5085" y="0"/>
                  </a:lnTo>
                  <a:cubicBezTo>
                    <a:pt x="5138" y="0"/>
                    <a:pt x="5178" y="7"/>
                    <a:pt x="5217" y="33"/>
                  </a:cubicBezTo>
                  <a:cubicBezTo>
                    <a:pt x="5243" y="53"/>
                    <a:pt x="5276" y="60"/>
                    <a:pt x="5283" y="93"/>
                  </a:cubicBezTo>
                  <a:cubicBezTo>
                    <a:pt x="5309" y="178"/>
                    <a:pt x="5329" y="218"/>
                    <a:pt x="5356" y="304"/>
                  </a:cubicBezTo>
                  <a:cubicBezTo>
                    <a:pt x="5375" y="357"/>
                    <a:pt x="5408" y="390"/>
                    <a:pt x="5455" y="422"/>
                  </a:cubicBezTo>
                  <a:cubicBezTo>
                    <a:pt x="5494" y="442"/>
                    <a:pt x="5507" y="469"/>
                    <a:pt x="5547" y="495"/>
                  </a:cubicBezTo>
                  <a:cubicBezTo>
                    <a:pt x="5600" y="541"/>
                    <a:pt x="5646" y="581"/>
                    <a:pt x="5646" y="653"/>
                  </a:cubicBezTo>
                  <a:cubicBezTo>
                    <a:pt x="5646" y="680"/>
                    <a:pt x="5646" y="700"/>
                    <a:pt x="5646" y="726"/>
                  </a:cubicBezTo>
                  <a:cubicBezTo>
                    <a:pt x="5659" y="805"/>
                    <a:pt x="5659" y="805"/>
                    <a:pt x="5659" y="805"/>
                  </a:cubicBezTo>
                  <a:cubicBezTo>
                    <a:pt x="5659" y="845"/>
                    <a:pt x="5659" y="864"/>
                    <a:pt x="5659" y="904"/>
                  </a:cubicBezTo>
                  <a:cubicBezTo>
                    <a:pt x="5659" y="963"/>
                    <a:pt x="5666" y="996"/>
                    <a:pt x="5692" y="1043"/>
                  </a:cubicBezTo>
                  <a:cubicBezTo>
                    <a:pt x="5738" y="1102"/>
                    <a:pt x="5791" y="1135"/>
                    <a:pt x="5791" y="1214"/>
                  </a:cubicBezTo>
                  <a:cubicBezTo>
                    <a:pt x="5791" y="1240"/>
                    <a:pt x="5791" y="1254"/>
                    <a:pt x="5791" y="1287"/>
                  </a:cubicBezTo>
                  <a:cubicBezTo>
                    <a:pt x="5791" y="1386"/>
                    <a:pt x="5844" y="1432"/>
                    <a:pt x="5864" y="1531"/>
                  </a:cubicBezTo>
                  <a:cubicBezTo>
                    <a:pt x="5877" y="1570"/>
                    <a:pt x="5870" y="1590"/>
                    <a:pt x="5870" y="1630"/>
                  </a:cubicBezTo>
                  <a:cubicBezTo>
                    <a:pt x="5883" y="1695"/>
                    <a:pt x="5916" y="1748"/>
                    <a:pt x="5982" y="1755"/>
                  </a:cubicBezTo>
                  <a:cubicBezTo>
                    <a:pt x="6022" y="1761"/>
                    <a:pt x="6041" y="1768"/>
                    <a:pt x="6081" y="1775"/>
                  </a:cubicBezTo>
                  <a:cubicBezTo>
                    <a:pt x="6101" y="1781"/>
                    <a:pt x="6134" y="1794"/>
                    <a:pt x="6140" y="1775"/>
                  </a:cubicBezTo>
                  <a:cubicBezTo>
                    <a:pt x="6160" y="1722"/>
                    <a:pt x="6160" y="1682"/>
                    <a:pt x="6180" y="1630"/>
                  </a:cubicBezTo>
                  <a:cubicBezTo>
                    <a:pt x="6193" y="1583"/>
                    <a:pt x="6220" y="1557"/>
                    <a:pt x="6239" y="1511"/>
                  </a:cubicBezTo>
                  <a:cubicBezTo>
                    <a:pt x="6253" y="1478"/>
                    <a:pt x="6259" y="1451"/>
                    <a:pt x="6286" y="1425"/>
                  </a:cubicBezTo>
                  <a:cubicBezTo>
                    <a:pt x="6338" y="1372"/>
                    <a:pt x="6411" y="1372"/>
                    <a:pt x="6477" y="1405"/>
                  </a:cubicBezTo>
                  <a:cubicBezTo>
                    <a:pt x="6530" y="1425"/>
                    <a:pt x="6550" y="1491"/>
                    <a:pt x="6609" y="1491"/>
                  </a:cubicBezTo>
                  <a:cubicBezTo>
                    <a:pt x="6662" y="1491"/>
                    <a:pt x="6721" y="1471"/>
                    <a:pt x="6721" y="1418"/>
                  </a:cubicBezTo>
                  <a:cubicBezTo>
                    <a:pt x="6721" y="1386"/>
                    <a:pt x="6721" y="1372"/>
                    <a:pt x="6721" y="1339"/>
                  </a:cubicBezTo>
                  <a:cubicBezTo>
                    <a:pt x="6721" y="1306"/>
                    <a:pt x="6754" y="1293"/>
                    <a:pt x="6780" y="1280"/>
                  </a:cubicBezTo>
                  <a:cubicBezTo>
                    <a:pt x="6826" y="1267"/>
                    <a:pt x="6853" y="1240"/>
                    <a:pt x="6899" y="1220"/>
                  </a:cubicBezTo>
                  <a:cubicBezTo>
                    <a:pt x="6978" y="1181"/>
                    <a:pt x="6998" y="1141"/>
                    <a:pt x="7077" y="1089"/>
                  </a:cubicBezTo>
                  <a:cubicBezTo>
                    <a:pt x="7097" y="1062"/>
                    <a:pt x="7117" y="1036"/>
                    <a:pt x="7156" y="1036"/>
                  </a:cubicBezTo>
                  <a:cubicBezTo>
                    <a:pt x="7189" y="1036"/>
                    <a:pt x="7209" y="1036"/>
                    <a:pt x="7242" y="1036"/>
                  </a:cubicBezTo>
                  <a:cubicBezTo>
                    <a:pt x="7288" y="1036"/>
                    <a:pt x="7315" y="1036"/>
                    <a:pt x="7361" y="1049"/>
                  </a:cubicBezTo>
                  <a:cubicBezTo>
                    <a:pt x="7334" y="442"/>
                    <a:pt x="7334" y="442"/>
                    <a:pt x="7334" y="442"/>
                  </a:cubicBezTo>
                  <a:cubicBezTo>
                    <a:pt x="7361" y="1049"/>
                    <a:pt x="7361" y="1049"/>
                    <a:pt x="7361" y="1049"/>
                  </a:cubicBezTo>
                  <a:cubicBezTo>
                    <a:pt x="7361" y="1089"/>
                    <a:pt x="7374" y="1115"/>
                    <a:pt x="7374" y="1155"/>
                  </a:cubicBezTo>
                  <a:cubicBezTo>
                    <a:pt x="7374" y="1201"/>
                    <a:pt x="7374" y="1227"/>
                    <a:pt x="7374" y="1273"/>
                  </a:cubicBezTo>
                  <a:cubicBezTo>
                    <a:pt x="7374" y="1306"/>
                    <a:pt x="7387" y="1319"/>
                    <a:pt x="7413" y="1346"/>
                  </a:cubicBezTo>
                  <a:cubicBezTo>
                    <a:pt x="7447" y="1379"/>
                    <a:pt x="7453" y="1412"/>
                    <a:pt x="7493" y="1438"/>
                  </a:cubicBezTo>
                  <a:cubicBezTo>
                    <a:pt x="7506" y="1458"/>
                    <a:pt x="7519" y="1458"/>
                    <a:pt x="7532" y="1478"/>
                  </a:cubicBezTo>
                  <a:cubicBezTo>
                    <a:pt x="7565" y="1517"/>
                    <a:pt x="7572" y="1557"/>
                    <a:pt x="7618" y="1570"/>
                  </a:cubicBezTo>
                  <a:cubicBezTo>
                    <a:pt x="7658" y="1577"/>
                    <a:pt x="7697" y="1583"/>
                    <a:pt x="7704" y="1616"/>
                  </a:cubicBezTo>
                  <a:cubicBezTo>
                    <a:pt x="7704" y="1649"/>
                    <a:pt x="7710" y="1662"/>
                    <a:pt x="7717" y="1689"/>
                  </a:cubicBezTo>
                  <a:cubicBezTo>
                    <a:pt x="7724" y="1715"/>
                    <a:pt x="7717" y="1735"/>
                    <a:pt x="7730" y="1761"/>
                  </a:cubicBezTo>
                  <a:cubicBezTo>
                    <a:pt x="7756" y="1788"/>
                    <a:pt x="7783" y="1794"/>
                    <a:pt x="7809" y="1814"/>
                  </a:cubicBezTo>
                  <a:cubicBezTo>
                    <a:pt x="7855" y="1854"/>
                    <a:pt x="7895" y="1860"/>
                    <a:pt x="7941" y="1900"/>
                  </a:cubicBezTo>
                  <a:cubicBezTo>
                    <a:pt x="7974" y="1920"/>
                    <a:pt x="7981" y="1959"/>
                    <a:pt x="8027" y="1959"/>
                  </a:cubicBezTo>
                  <a:cubicBezTo>
                    <a:pt x="8053" y="1959"/>
                    <a:pt x="8066" y="1953"/>
                    <a:pt x="8093" y="1953"/>
                  </a:cubicBezTo>
                  <a:cubicBezTo>
                    <a:pt x="8139" y="1953"/>
                    <a:pt x="8159" y="1959"/>
                    <a:pt x="8205" y="1959"/>
                  </a:cubicBezTo>
                  <a:cubicBezTo>
                    <a:pt x="8251" y="1966"/>
                    <a:pt x="8278" y="1946"/>
                    <a:pt x="8324" y="1959"/>
                  </a:cubicBezTo>
                  <a:cubicBezTo>
                    <a:pt x="8370" y="1979"/>
                    <a:pt x="8383" y="2012"/>
                    <a:pt x="8429" y="2038"/>
                  </a:cubicBezTo>
                  <a:cubicBezTo>
                    <a:pt x="8462" y="2071"/>
                    <a:pt x="8495" y="2071"/>
                    <a:pt x="8541" y="2091"/>
                  </a:cubicBezTo>
                  <a:cubicBezTo>
                    <a:pt x="8581" y="2104"/>
                    <a:pt x="8581" y="2137"/>
                    <a:pt x="8621" y="2157"/>
                  </a:cubicBezTo>
                  <a:cubicBezTo>
                    <a:pt x="8653" y="2177"/>
                    <a:pt x="8673" y="2164"/>
                    <a:pt x="8713" y="2164"/>
                  </a:cubicBezTo>
                  <a:cubicBezTo>
                    <a:pt x="8766" y="2177"/>
                    <a:pt x="8799" y="2190"/>
                    <a:pt x="8851" y="2210"/>
                  </a:cubicBezTo>
                  <a:cubicBezTo>
                    <a:pt x="8291" y="4446"/>
                    <a:pt x="8291" y="4446"/>
                    <a:pt x="8291" y="4446"/>
                  </a:cubicBezTo>
                  <a:cubicBezTo>
                    <a:pt x="8284" y="4446"/>
                    <a:pt x="8278" y="4439"/>
                    <a:pt x="8264" y="4439"/>
                  </a:cubicBezTo>
                  <a:cubicBezTo>
                    <a:pt x="8231" y="4439"/>
                    <a:pt x="8238" y="4479"/>
                    <a:pt x="8218" y="4505"/>
                  </a:cubicBezTo>
                  <a:cubicBezTo>
                    <a:pt x="8212" y="4518"/>
                    <a:pt x="8198" y="4518"/>
                    <a:pt x="8185" y="4525"/>
                  </a:cubicBezTo>
                  <a:cubicBezTo>
                    <a:pt x="8159" y="4551"/>
                    <a:pt x="8119" y="4564"/>
                    <a:pt x="8119" y="4611"/>
                  </a:cubicBezTo>
                  <a:cubicBezTo>
                    <a:pt x="8119" y="4650"/>
                    <a:pt x="8119" y="4677"/>
                    <a:pt x="8119" y="4716"/>
                  </a:cubicBezTo>
                  <a:cubicBezTo>
                    <a:pt x="8119" y="4749"/>
                    <a:pt x="8146" y="4756"/>
                    <a:pt x="8146" y="4782"/>
                  </a:cubicBezTo>
                  <a:cubicBezTo>
                    <a:pt x="8146" y="4802"/>
                    <a:pt x="8133" y="4815"/>
                    <a:pt x="8133" y="4835"/>
                  </a:cubicBezTo>
                  <a:cubicBezTo>
                    <a:pt x="8133" y="4861"/>
                    <a:pt x="8139" y="4875"/>
                    <a:pt x="8139" y="4901"/>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36"/>
            <p:cNvSpPr>
              <a:spLocks noChangeArrowheads="1"/>
            </p:cNvSpPr>
            <p:nvPr/>
          </p:nvSpPr>
          <p:spPr bwMode="auto">
            <a:xfrm>
              <a:off x="4194582" y="3271954"/>
              <a:ext cx="929551" cy="921818"/>
            </a:xfrm>
            <a:custGeom>
              <a:avLst/>
              <a:gdLst>
                <a:gd name="T0" fmla="*/ 2915 w 3681"/>
                <a:gd name="T1" fmla="*/ 2215 h 3653"/>
                <a:gd name="T2" fmla="*/ 2915 w 3681"/>
                <a:gd name="T3" fmla="*/ 2492 h 3653"/>
                <a:gd name="T4" fmla="*/ 2875 w 3681"/>
                <a:gd name="T5" fmla="*/ 2762 h 3653"/>
                <a:gd name="T6" fmla="*/ 2823 w 3681"/>
                <a:gd name="T7" fmla="*/ 3138 h 3653"/>
                <a:gd name="T8" fmla="*/ 2480 w 3681"/>
                <a:gd name="T9" fmla="*/ 3217 h 3653"/>
                <a:gd name="T10" fmla="*/ 2163 w 3681"/>
                <a:gd name="T11" fmla="*/ 3217 h 3653"/>
                <a:gd name="T12" fmla="*/ 1952 w 3681"/>
                <a:gd name="T13" fmla="*/ 3197 h 3653"/>
                <a:gd name="T14" fmla="*/ 1767 w 3681"/>
                <a:gd name="T15" fmla="*/ 3224 h 3653"/>
                <a:gd name="T16" fmla="*/ 1398 w 3681"/>
                <a:gd name="T17" fmla="*/ 3329 h 3653"/>
                <a:gd name="T18" fmla="*/ 1279 w 3681"/>
                <a:gd name="T19" fmla="*/ 3441 h 3653"/>
                <a:gd name="T20" fmla="*/ 1147 w 3681"/>
                <a:gd name="T21" fmla="*/ 3547 h 3653"/>
                <a:gd name="T22" fmla="*/ 1022 w 3681"/>
                <a:gd name="T23" fmla="*/ 3613 h 3653"/>
                <a:gd name="T24" fmla="*/ 554 w 3681"/>
                <a:gd name="T25" fmla="*/ 3303 h 3653"/>
                <a:gd name="T26" fmla="*/ 125 w 3681"/>
                <a:gd name="T27" fmla="*/ 2960 h 3653"/>
                <a:gd name="T28" fmla="*/ 52 w 3681"/>
                <a:gd name="T29" fmla="*/ 2802 h 3653"/>
                <a:gd name="T30" fmla="*/ 26 w 3681"/>
                <a:gd name="T31" fmla="*/ 2518 h 3653"/>
                <a:gd name="T32" fmla="*/ 250 w 3681"/>
                <a:gd name="T33" fmla="*/ 2208 h 3653"/>
                <a:gd name="T34" fmla="*/ 343 w 3681"/>
                <a:gd name="T35" fmla="*/ 1931 h 3653"/>
                <a:gd name="T36" fmla="*/ 514 w 3681"/>
                <a:gd name="T37" fmla="*/ 1799 h 3653"/>
                <a:gd name="T38" fmla="*/ 811 w 3681"/>
                <a:gd name="T39" fmla="*/ 1628 h 3653"/>
                <a:gd name="T40" fmla="*/ 956 w 3681"/>
                <a:gd name="T41" fmla="*/ 1377 h 3653"/>
                <a:gd name="T42" fmla="*/ 1200 w 3681"/>
                <a:gd name="T43" fmla="*/ 1159 h 3653"/>
                <a:gd name="T44" fmla="*/ 1273 w 3681"/>
                <a:gd name="T45" fmla="*/ 765 h 3653"/>
                <a:gd name="T46" fmla="*/ 1411 w 3681"/>
                <a:gd name="T47" fmla="*/ 408 h 3653"/>
                <a:gd name="T48" fmla="*/ 1616 w 3681"/>
                <a:gd name="T49" fmla="*/ 0 h 3653"/>
                <a:gd name="T50" fmla="*/ 1741 w 3681"/>
                <a:gd name="T51" fmla="*/ 362 h 3653"/>
                <a:gd name="T52" fmla="*/ 2242 w 3681"/>
                <a:gd name="T53" fmla="*/ 349 h 3653"/>
                <a:gd name="T54" fmla="*/ 2288 w 3681"/>
                <a:gd name="T55" fmla="*/ 514 h 3653"/>
                <a:gd name="T56" fmla="*/ 2500 w 3681"/>
                <a:gd name="T57" fmla="*/ 468 h 3653"/>
                <a:gd name="T58" fmla="*/ 2796 w 3681"/>
                <a:gd name="T59" fmla="*/ 666 h 3653"/>
                <a:gd name="T60" fmla="*/ 3014 w 3681"/>
                <a:gd name="T61" fmla="*/ 639 h 3653"/>
                <a:gd name="T62" fmla="*/ 3364 w 3681"/>
                <a:gd name="T63" fmla="*/ 547 h 3653"/>
                <a:gd name="T64" fmla="*/ 3680 w 3681"/>
                <a:gd name="T65" fmla="*/ 428 h 3653"/>
                <a:gd name="T66" fmla="*/ 3641 w 3681"/>
                <a:gd name="T67" fmla="*/ 613 h 3653"/>
                <a:gd name="T68" fmla="*/ 3641 w 3681"/>
                <a:gd name="T69" fmla="*/ 1186 h 3653"/>
                <a:gd name="T70" fmla="*/ 3383 w 3681"/>
                <a:gd name="T71" fmla="*/ 1436 h 3653"/>
                <a:gd name="T72" fmla="*/ 3133 w 3681"/>
                <a:gd name="T73" fmla="*/ 1726 h 3653"/>
                <a:gd name="T74" fmla="*/ 3007 w 3681"/>
                <a:gd name="T75" fmla="*/ 2023 h 3653"/>
                <a:gd name="T76" fmla="*/ 2994 w 3681"/>
                <a:gd name="T77" fmla="*/ 1832 h 3653"/>
                <a:gd name="T78" fmla="*/ 2928 w 3681"/>
                <a:gd name="T79" fmla="*/ 1601 h 3653"/>
                <a:gd name="T80" fmla="*/ 2308 w 3681"/>
                <a:gd name="T81" fmla="*/ 1542 h 3653"/>
                <a:gd name="T82" fmla="*/ 2183 w 3681"/>
                <a:gd name="T83" fmla="*/ 1740 h 3653"/>
                <a:gd name="T84" fmla="*/ 2170 w 3681"/>
                <a:gd name="T85" fmla="*/ 1997 h 3653"/>
                <a:gd name="T86" fmla="*/ 2704 w 3681"/>
                <a:gd name="T87" fmla="*/ 2136 h 3653"/>
                <a:gd name="T88" fmla="*/ 3007 w 3681"/>
                <a:gd name="T89" fmla="*/ 2023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1" h="3653">
                  <a:moveTo>
                    <a:pt x="3007" y="2023"/>
                  </a:moveTo>
                  <a:lnTo>
                    <a:pt x="3007" y="2023"/>
                  </a:lnTo>
                  <a:cubicBezTo>
                    <a:pt x="3001" y="2103"/>
                    <a:pt x="2915" y="2136"/>
                    <a:pt x="2915" y="2215"/>
                  </a:cubicBezTo>
                  <a:cubicBezTo>
                    <a:pt x="2915" y="2267"/>
                    <a:pt x="2961" y="2294"/>
                    <a:pt x="2961" y="2347"/>
                  </a:cubicBezTo>
                  <a:cubicBezTo>
                    <a:pt x="2961" y="2373"/>
                    <a:pt x="2961" y="2393"/>
                    <a:pt x="2961" y="2419"/>
                  </a:cubicBezTo>
                  <a:cubicBezTo>
                    <a:pt x="2961" y="2452"/>
                    <a:pt x="2928" y="2465"/>
                    <a:pt x="2915" y="2492"/>
                  </a:cubicBezTo>
                  <a:cubicBezTo>
                    <a:pt x="2895" y="2544"/>
                    <a:pt x="2882" y="2571"/>
                    <a:pt x="2862" y="2623"/>
                  </a:cubicBezTo>
                  <a:cubicBezTo>
                    <a:pt x="2849" y="2650"/>
                    <a:pt x="2836" y="2657"/>
                    <a:pt x="2836" y="2690"/>
                  </a:cubicBezTo>
                  <a:cubicBezTo>
                    <a:pt x="2836" y="2722"/>
                    <a:pt x="2856" y="2729"/>
                    <a:pt x="2875" y="2762"/>
                  </a:cubicBezTo>
                  <a:cubicBezTo>
                    <a:pt x="2882" y="2782"/>
                    <a:pt x="2908" y="2795"/>
                    <a:pt x="2908" y="2821"/>
                  </a:cubicBezTo>
                  <a:cubicBezTo>
                    <a:pt x="2908" y="2901"/>
                    <a:pt x="2823" y="2927"/>
                    <a:pt x="2823" y="3006"/>
                  </a:cubicBezTo>
                  <a:cubicBezTo>
                    <a:pt x="2823" y="3059"/>
                    <a:pt x="2823" y="3085"/>
                    <a:pt x="2823" y="3138"/>
                  </a:cubicBezTo>
                  <a:cubicBezTo>
                    <a:pt x="2737" y="3138"/>
                    <a:pt x="2697" y="3171"/>
                    <a:pt x="2625" y="3211"/>
                  </a:cubicBezTo>
                  <a:cubicBezTo>
                    <a:pt x="2592" y="3224"/>
                    <a:pt x="2579" y="3250"/>
                    <a:pt x="2546" y="3250"/>
                  </a:cubicBezTo>
                  <a:cubicBezTo>
                    <a:pt x="2519" y="3250"/>
                    <a:pt x="2506" y="3224"/>
                    <a:pt x="2480" y="3217"/>
                  </a:cubicBezTo>
                  <a:cubicBezTo>
                    <a:pt x="2433" y="3211"/>
                    <a:pt x="2401" y="3211"/>
                    <a:pt x="2348" y="3211"/>
                  </a:cubicBezTo>
                  <a:cubicBezTo>
                    <a:pt x="2308" y="3211"/>
                    <a:pt x="2282" y="3217"/>
                    <a:pt x="2242" y="3217"/>
                  </a:cubicBezTo>
                  <a:cubicBezTo>
                    <a:pt x="2209" y="3217"/>
                    <a:pt x="2189" y="3217"/>
                    <a:pt x="2163" y="3217"/>
                  </a:cubicBezTo>
                  <a:cubicBezTo>
                    <a:pt x="2130" y="3217"/>
                    <a:pt x="2110" y="3217"/>
                    <a:pt x="2084" y="3204"/>
                  </a:cubicBezTo>
                  <a:cubicBezTo>
                    <a:pt x="2058" y="3191"/>
                    <a:pt x="2051" y="3158"/>
                    <a:pt x="2018" y="3158"/>
                  </a:cubicBezTo>
                  <a:cubicBezTo>
                    <a:pt x="1992" y="3158"/>
                    <a:pt x="1978" y="3184"/>
                    <a:pt x="1952" y="3197"/>
                  </a:cubicBezTo>
                  <a:cubicBezTo>
                    <a:pt x="1926" y="3211"/>
                    <a:pt x="1906" y="3217"/>
                    <a:pt x="1873" y="3230"/>
                  </a:cubicBezTo>
                  <a:cubicBezTo>
                    <a:pt x="1847" y="3250"/>
                    <a:pt x="1840" y="3277"/>
                    <a:pt x="1814" y="3296"/>
                  </a:cubicBezTo>
                  <a:cubicBezTo>
                    <a:pt x="1807" y="3263"/>
                    <a:pt x="1800" y="3224"/>
                    <a:pt x="1767" y="3224"/>
                  </a:cubicBezTo>
                  <a:cubicBezTo>
                    <a:pt x="1748" y="3224"/>
                    <a:pt x="1741" y="3250"/>
                    <a:pt x="1721" y="3257"/>
                  </a:cubicBezTo>
                  <a:cubicBezTo>
                    <a:pt x="1655" y="3277"/>
                    <a:pt x="1609" y="3290"/>
                    <a:pt x="1543" y="3316"/>
                  </a:cubicBezTo>
                  <a:cubicBezTo>
                    <a:pt x="1490" y="3316"/>
                    <a:pt x="1457" y="3323"/>
                    <a:pt x="1398" y="3329"/>
                  </a:cubicBezTo>
                  <a:cubicBezTo>
                    <a:pt x="1378" y="3336"/>
                    <a:pt x="1359" y="3336"/>
                    <a:pt x="1339" y="3349"/>
                  </a:cubicBezTo>
                  <a:cubicBezTo>
                    <a:pt x="1325" y="3356"/>
                    <a:pt x="1325" y="3369"/>
                    <a:pt x="1312" y="3389"/>
                  </a:cubicBezTo>
                  <a:cubicBezTo>
                    <a:pt x="1306" y="3408"/>
                    <a:pt x="1292" y="3422"/>
                    <a:pt x="1279" y="3441"/>
                  </a:cubicBezTo>
                  <a:cubicBezTo>
                    <a:pt x="1266" y="3474"/>
                    <a:pt x="1253" y="3488"/>
                    <a:pt x="1227" y="3507"/>
                  </a:cubicBezTo>
                  <a:cubicBezTo>
                    <a:pt x="1207" y="3514"/>
                    <a:pt x="1207" y="3534"/>
                    <a:pt x="1187" y="3540"/>
                  </a:cubicBezTo>
                  <a:cubicBezTo>
                    <a:pt x="1167" y="3547"/>
                    <a:pt x="1154" y="3540"/>
                    <a:pt x="1147" y="3547"/>
                  </a:cubicBezTo>
                  <a:cubicBezTo>
                    <a:pt x="1108" y="3573"/>
                    <a:pt x="1101" y="3606"/>
                    <a:pt x="1095" y="3652"/>
                  </a:cubicBezTo>
                  <a:lnTo>
                    <a:pt x="1095" y="3652"/>
                  </a:lnTo>
                  <a:cubicBezTo>
                    <a:pt x="1068" y="3633"/>
                    <a:pt x="1048" y="3626"/>
                    <a:pt x="1022" y="3613"/>
                  </a:cubicBezTo>
                  <a:cubicBezTo>
                    <a:pt x="943" y="3580"/>
                    <a:pt x="884" y="3567"/>
                    <a:pt x="844" y="3494"/>
                  </a:cubicBezTo>
                  <a:cubicBezTo>
                    <a:pt x="811" y="3441"/>
                    <a:pt x="765" y="3435"/>
                    <a:pt x="712" y="3402"/>
                  </a:cubicBezTo>
                  <a:cubicBezTo>
                    <a:pt x="646" y="3369"/>
                    <a:pt x="620" y="3343"/>
                    <a:pt x="554" y="3303"/>
                  </a:cubicBezTo>
                  <a:cubicBezTo>
                    <a:pt x="461" y="3244"/>
                    <a:pt x="422" y="3197"/>
                    <a:pt x="336" y="3132"/>
                  </a:cubicBezTo>
                  <a:cubicBezTo>
                    <a:pt x="296" y="3105"/>
                    <a:pt x="270" y="3092"/>
                    <a:pt x="244" y="3059"/>
                  </a:cubicBezTo>
                  <a:cubicBezTo>
                    <a:pt x="204" y="3013"/>
                    <a:pt x="184" y="2980"/>
                    <a:pt x="125" y="2960"/>
                  </a:cubicBezTo>
                  <a:cubicBezTo>
                    <a:pt x="92" y="2947"/>
                    <a:pt x="66" y="2953"/>
                    <a:pt x="33" y="2947"/>
                  </a:cubicBezTo>
                  <a:cubicBezTo>
                    <a:pt x="33" y="2934"/>
                    <a:pt x="33" y="2927"/>
                    <a:pt x="33" y="2914"/>
                  </a:cubicBezTo>
                  <a:cubicBezTo>
                    <a:pt x="33" y="2874"/>
                    <a:pt x="52" y="2848"/>
                    <a:pt x="52" y="2802"/>
                  </a:cubicBezTo>
                  <a:cubicBezTo>
                    <a:pt x="59" y="2755"/>
                    <a:pt x="59" y="2709"/>
                    <a:pt x="66" y="2663"/>
                  </a:cubicBezTo>
                  <a:lnTo>
                    <a:pt x="66" y="2663"/>
                  </a:lnTo>
                  <a:cubicBezTo>
                    <a:pt x="59" y="2604"/>
                    <a:pt x="46" y="2564"/>
                    <a:pt x="26" y="2518"/>
                  </a:cubicBezTo>
                  <a:cubicBezTo>
                    <a:pt x="13" y="2498"/>
                    <a:pt x="0" y="2478"/>
                    <a:pt x="0" y="2459"/>
                  </a:cubicBezTo>
                  <a:cubicBezTo>
                    <a:pt x="0" y="2406"/>
                    <a:pt x="33" y="2386"/>
                    <a:pt x="59" y="2347"/>
                  </a:cubicBezTo>
                  <a:cubicBezTo>
                    <a:pt x="112" y="2274"/>
                    <a:pt x="178" y="2254"/>
                    <a:pt x="250" y="2208"/>
                  </a:cubicBezTo>
                  <a:cubicBezTo>
                    <a:pt x="283" y="2182"/>
                    <a:pt x="290" y="2155"/>
                    <a:pt x="303" y="2116"/>
                  </a:cubicBezTo>
                  <a:cubicBezTo>
                    <a:pt x="323" y="2069"/>
                    <a:pt x="343" y="2050"/>
                    <a:pt x="343" y="2004"/>
                  </a:cubicBezTo>
                  <a:cubicBezTo>
                    <a:pt x="343" y="1977"/>
                    <a:pt x="343" y="1957"/>
                    <a:pt x="343" y="1931"/>
                  </a:cubicBezTo>
                  <a:cubicBezTo>
                    <a:pt x="343" y="1898"/>
                    <a:pt x="382" y="1892"/>
                    <a:pt x="415" y="1885"/>
                  </a:cubicBezTo>
                  <a:cubicBezTo>
                    <a:pt x="435" y="1878"/>
                    <a:pt x="448" y="1865"/>
                    <a:pt x="468" y="1852"/>
                  </a:cubicBezTo>
                  <a:cubicBezTo>
                    <a:pt x="488" y="1839"/>
                    <a:pt x="488" y="1806"/>
                    <a:pt x="514" y="1799"/>
                  </a:cubicBezTo>
                  <a:cubicBezTo>
                    <a:pt x="547" y="1793"/>
                    <a:pt x="567" y="1793"/>
                    <a:pt x="600" y="1793"/>
                  </a:cubicBezTo>
                  <a:cubicBezTo>
                    <a:pt x="653" y="1793"/>
                    <a:pt x="699" y="1812"/>
                    <a:pt x="738" y="1786"/>
                  </a:cubicBezTo>
                  <a:cubicBezTo>
                    <a:pt x="791" y="1746"/>
                    <a:pt x="811" y="1694"/>
                    <a:pt x="811" y="1628"/>
                  </a:cubicBezTo>
                  <a:cubicBezTo>
                    <a:pt x="811" y="1608"/>
                    <a:pt x="798" y="1601"/>
                    <a:pt x="798" y="1581"/>
                  </a:cubicBezTo>
                  <a:cubicBezTo>
                    <a:pt x="798" y="1515"/>
                    <a:pt x="837" y="1482"/>
                    <a:pt x="884" y="1436"/>
                  </a:cubicBezTo>
                  <a:cubicBezTo>
                    <a:pt x="903" y="1410"/>
                    <a:pt x="917" y="1377"/>
                    <a:pt x="956" y="1377"/>
                  </a:cubicBezTo>
                  <a:cubicBezTo>
                    <a:pt x="982" y="1377"/>
                    <a:pt x="996" y="1390"/>
                    <a:pt x="1029" y="1390"/>
                  </a:cubicBezTo>
                  <a:cubicBezTo>
                    <a:pt x="1081" y="1390"/>
                    <a:pt x="1095" y="1338"/>
                    <a:pt x="1114" y="1291"/>
                  </a:cubicBezTo>
                  <a:cubicBezTo>
                    <a:pt x="1134" y="1232"/>
                    <a:pt x="1200" y="1225"/>
                    <a:pt x="1200" y="1159"/>
                  </a:cubicBezTo>
                  <a:cubicBezTo>
                    <a:pt x="1200" y="1126"/>
                    <a:pt x="1200" y="1107"/>
                    <a:pt x="1200" y="1067"/>
                  </a:cubicBezTo>
                  <a:cubicBezTo>
                    <a:pt x="1200" y="995"/>
                    <a:pt x="1246" y="961"/>
                    <a:pt x="1266" y="890"/>
                  </a:cubicBezTo>
                  <a:cubicBezTo>
                    <a:pt x="1273" y="844"/>
                    <a:pt x="1266" y="811"/>
                    <a:pt x="1273" y="765"/>
                  </a:cubicBezTo>
                  <a:cubicBezTo>
                    <a:pt x="1279" y="718"/>
                    <a:pt x="1312" y="699"/>
                    <a:pt x="1325" y="659"/>
                  </a:cubicBezTo>
                  <a:cubicBezTo>
                    <a:pt x="1345" y="613"/>
                    <a:pt x="1345" y="580"/>
                    <a:pt x="1372" y="534"/>
                  </a:cubicBezTo>
                  <a:cubicBezTo>
                    <a:pt x="1398" y="488"/>
                    <a:pt x="1398" y="455"/>
                    <a:pt x="1411" y="408"/>
                  </a:cubicBezTo>
                  <a:cubicBezTo>
                    <a:pt x="1438" y="343"/>
                    <a:pt x="1477" y="310"/>
                    <a:pt x="1497" y="244"/>
                  </a:cubicBezTo>
                  <a:cubicBezTo>
                    <a:pt x="1530" y="138"/>
                    <a:pt x="1536" y="72"/>
                    <a:pt x="1616" y="0"/>
                  </a:cubicBezTo>
                  <a:lnTo>
                    <a:pt x="1616" y="0"/>
                  </a:lnTo>
                  <a:cubicBezTo>
                    <a:pt x="1741" y="59"/>
                    <a:pt x="1741" y="59"/>
                    <a:pt x="1741" y="59"/>
                  </a:cubicBezTo>
                  <a:cubicBezTo>
                    <a:pt x="1728" y="145"/>
                    <a:pt x="1642" y="171"/>
                    <a:pt x="1642" y="263"/>
                  </a:cubicBezTo>
                  <a:cubicBezTo>
                    <a:pt x="1642" y="316"/>
                    <a:pt x="1695" y="343"/>
                    <a:pt x="1741" y="362"/>
                  </a:cubicBezTo>
                  <a:cubicBezTo>
                    <a:pt x="1814" y="389"/>
                    <a:pt x="1853" y="408"/>
                    <a:pt x="1926" y="408"/>
                  </a:cubicBezTo>
                  <a:cubicBezTo>
                    <a:pt x="2038" y="408"/>
                    <a:pt x="2018" y="211"/>
                    <a:pt x="2130" y="211"/>
                  </a:cubicBezTo>
                  <a:cubicBezTo>
                    <a:pt x="2203" y="211"/>
                    <a:pt x="2242" y="283"/>
                    <a:pt x="2242" y="349"/>
                  </a:cubicBezTo>
                  <a:cubicBezTo>
                    <a:pt x="2242" y="408"/>
                    <a:pt x="2216" y="435"/>
                    <a:pt x="2216" y="494"/>
                  </a:cubicBezTo>
                  <a:cubicBezTo>
                    <a:pt x="2216" y="521"/>
                    <a:pt x="2222" y="560"/>
                    <a:pt x="2256" y="560"/>
                  </a:cubicBezTo>
                  <a:cubicBezTo>
                    <a:pt x="2275" y="560"/>
                    <a:pt x="2282" y="534"/>
                    <a:pt x="2288" y="514"/>
                  </a:cubicBezTo>
                  <a:cubicBezTo>
                    <a:pt x="2302" y="488"/>
                    <a:pt x="2315" y="474"/>
                    <a:pt x="2321" y="448"/>
                  </a:cubicBezTo>
                  <a:cubicBezTo>
                    <a:pt x="2368" y="461"/>
                    <a:pt x="2387" y="507"/>
                    <a:pt x="2433" y="507"/>
                  </a:cubicBezTo>
                  <a:cubicBezTo>
                    <a:pt x="2467" y="507"/>
                    <a:pt x="2467" y="468"/>
                    <a:pt x="2500" y="468"/>
                  </a:cubicBezTo>
                  <a:cubicBezTo>
                    <a:pt x="2532" y="468"/>
                    <a:pt x="2546" y="494"/>
                    <a:pt x="2572" y="521"/>
                  </a:cubicBezTo>
                  <a:cubicBezTo>
                    <a:pt x="2618" y="567"/>
                    <a:pt x="2658" y="580"/>
                    <a:pt x="2711" y="619"/>
                  </a:cubicBezTo>
                  <a:cubicBezTo>
                    <a:pt x="2737" y="646"/>
                    <a:pt x="2757" y="666"/>
                    <a:pt x="2796" y="666"/>
                  </a:cubicBezTo>
                  <a:cubicBezTo>
                    <a:pt x="2816" y="666"/>
                    <a:pt x="2816" y="646"/>
                    <a:pt x="2823" y="626"/>
                  </a:cubicBezTo>
                  <a:cubicBezTo>
                    <a:pt x="2843" y="600"/>
                    <a:pt x="2862" y="573"/>
                    <a:pt x="2895" y="573"/>
                  </a:cubicBezTo>
                  <a:cubicBezTo>
                    <a:pt x="2948" y="573"/>
                    <a:pt x="2961" y="639"/>
                    <a:pt x="3014" y="639"/>
                  </a:cubicBezTo>
                  <a:cubicBezTo>
                    <a:pt x="3034" y="639"/>
                    <a:pt x="3047" y="639"/>
                    <a:pt x="3073" y="639"/>
                  </a:cubicBezTo>
                  <a:cubicBezTo>
                    <a:pt x="3133" y="639"/>
                    <a:pt x="3159" y="619"/>
                    <a:pt x="3212" y="600"/>
                  </a:cubicBezTo>
                  <a:cubicBezTo>
                    <a:pt x="3271" y="580"/>
                    <a:pt x="3317" y="586"/>
                    <a:pt x="3364" y="547"/>
                  </a:cubicBezTo>
                  <a:cubicBezTo>
                    <a:pt x="3397" y="521"/>
                    <a:pt x="3383" y="481"/>
                    <a:pt x="3410" y="461"/>
                  </a:cubicBezTo>
                  <a:cubicBezTo>
                    <a:pt x="3443" y="428"/>
                    <a:pt x="3476" y="441"/>
                    <a:pt x="3522" y="435"/>
                  </a:cubicBezTo>
                  <a:cubicBezTo>
                    <a:pt x="3680" y="428"/>
                    <a:pt x="3680" y="428"/>
                    <a:pt x="3680" y="428"/>
                  </a:cubicBezTo>
                  <a:lnTo>
                    <a:pt x="3680" y="428"/>
                  </a:lnTo>
                  <a:cubicBezTo>
                    <a:pt x="3680" y="468"/>
                    <a:pt x="3641" y="488"/>
                    <a:pt x="3641" y="527"/>
                  </a:cubicBezTo>
                  <a:cubicBezTo>
                    <a:pt x="3641" y="560"/>
                    <a:pt x="3641" y="580"/>
                    <a:pt x="3641" y="613"/>
                  </a:cubicBezTo>
                  <a:cubicBezTo>
                    <a:pt x="3641" y="685"/>
                    <a:pt x="3575" y="718"/>
                    <a:pt x="3575" y="791"/>
                  </a:cubicBezTo>
                  <a:cubicBezTo>
                    <a:pt x="3575" y="850"/>
                    <a:pt x="3575" y="883"/>
                    <a:pt x="3575" y="942"/>
                  </a:cubicBezTo>
                  <a:cubicBezTo>
                    <a:pt x="3575" y="1041"/>
                    <a:pt x="3641" y="1087"/>
                    <a:pt x="3641" y="1186"/>
                  </a:cubicBezTo>
                  <a:cubicBezTo>
                    <a:pt x="3641" y="1298"/>
                    <a:pt x="3608" y="1357"/>
                    <a:pt x="3568" y="1463"/>
                  </a:cubicBezTo>
                  <a:lnTo>
                    <a:pt x="3568" y="1463"/>
                  </a:lnTo>
                  <a:cubicBezTo>
                    <a:pt x="3496" y="1463"/>
                    <a:pt x="3456" y="1436"/>
                    <a:pt x="3383" y="1436"/>
                  </a:cubicBezTo>
                  <a:cubicBezTo>
                    <a:pt x="3311" y="1436"/>
                    <a:pt x="3271" y="1482"/>
                    <a:pt x="3238" y="1542"/>
                  </a:cubicBezTo>
                  <a:cubicBezTo>
                    <a:pt x="3205" y="1601"/>
                    <a:pt x="3172" y="1634"/>
                    <a:pt x="3153" y="1700"/>
                  </a:cubicBezTo>
                  <a:cubicBezTo>
                    <a:pt x="3153" y="1713"/>
                    <a:pt x="3139" y="1713"/>
                    <a:pt x="3133" y="1726"/>
                  </a:cubicBezTo>
                  <a:cubicBezTo>
                    <a:pt x="3106" y="1799"/>
                    <a:pt x="3113" y="1852"/>
                    <a:pt x="3080" y="1924"/>
                  </a:cubicBezTo>
                  <a:cubicBezTo>
                    <a:pt x="3067" y="1944"/>
                    <a:pt x="3054" y="1957"/>
                    <a:pt x="3040" y="1977"/>
                  </a:cubicBezTo>
                  <a:cubicBezTo>
                    <a:pt x="3027" y="1997"/>
                    <a:pt x="3027" y="2017"/>
                    <a:pt x="3007" y="2023"/>
                  </a:cubicBezTo>
                  <a:lnTo>
                    <a:pt x="3007" y="2023"/>
                  </a:lnTo>
                  <a:cubicBezTo>
                    <a:pt x="2968" y="1990"/>
                    <a:pt x="2974" y="1951"/>
                    <a:pt x="2974" y="1905"/>
                  </a:cubicBezTo>
                  <a:cubicBezTo>
                    <a:pt x="2974" y="1872"/>
                    <a:pt x="2994" y="1858"/>
                    <a:pt x="2994" y="1832"/>
                  </a:cubicBezTo>
                  <a:cubicBezTo>
                    <a:pt x="3007" y="1779"/>
                    <a:pt x="3014" y="1746"/>
                    <a:pt x="3014" y="1687"/>
                  </a:cubicBezTo>
                  <a:cubicBezTo>
                    <a:pt x="3014" y="1661"/>
                    <a:pt x="3014" y="1641"/>
                    <a:pt x="2994" y="1628"/>
                  </a:cubicBezTo>
                  <a:cubicBezTo>
                    <a:pt x="2974" y="1608"/>
                    <a:pt x="2955" y="1614"/>
                    <a:pt x="2928" y="1601"/>
                  </a:cubicBezTo>
                  <a:cubicBezTo>
                    <a:pt x="2862" y="1575"/>
                    <a:pt x="2816" y="1562"/>
                    <a:pt x="2750" y="1562"/>
                  </a:cubicBezTo>
                  <a:cubicBezTo>
                    <a:pt x="2671" y="1562"/>
                    <a:pt x="2631" y="1562"/>
                    <a:pt x="2552" y="1562"/>
                  </a:cubicBezTo>
                  <a:cubicBezTo>
                    <a:pt x="2453" y="1562"/>
                    <a:pt x="2401" y="1542"/>
                    <a:pt x="2308" y="1542"/>
                  </a:cubicBezTo>
                  <a:cubicBezTo>
                    <a:pt x="2275" y="1542"/>
                    <a:pt x="2256" y="1529"/>
                    <a:pt x="2229" y="1542"/>
                  </a:cubicBezTo>
                  <a:cubicBezTo>
                    <a:pt x="2203" y="1555"/>
                    <a:pt x="2209" y="1581"/>
                    <a:pt x="2203" y="1608"/>
                  </a:cubicBezTo>
                  <a:cubicBezTo>
                    <a:pt x="2189" y="1661"/>
                    <a:pt x="2183" y="1687"/>
                    <a:pt x="2183" y="1740"/>
                  </a:cubicBezTo>
                  <a:cubicBezTo>
                    <a:pt x="2183" y="1773"/>
                    <a:pt x="2183" y="1786"/>
                    <a:pt x="2183" y="1812"/>
                  </a:cubicBezTo>
                  <a:cubicBezTo>
                    <a:pt x="2183" y="1825"/>
                    <a:pt x="2170" y="1832"/>
                    <a:pt x="2170" y="1845"/>
                  </a:cubicBezTo>
                  <a:cubicBezTo>
                    <a:pt x="2170" y="1905"/>
                    <a:pt x="2170" y="1938"/>
                    <a:pt x="2170" y="1997"/>
                  </a:cubicBezTo>
                  <a:cubicBezTo>
                    <a:pt x="2170" y="2043"/>
                    <a:pt x="2222" y="2056"/>
                    <a:pt x="2269" y="2063"/>
                  </a:cubicBezTo>
                  <a:cubicBezTo>
                    <a:pt x="2328" y="2069"/>
                    <a:pt x="2361" y="2083"/>
                    <a:pt x="2420" y="2089"/>
                  </a:cubicBezTo>
                  <a:cubicBezTo>
                    <a:pt x="2526" y="2103"/>
                    <a:pt x="2592" y="2136"/>
                    <a:pt x="2704" y="2136"/>
                  </a:cubicBezTo>
                  <a:cubicBezTo>
                    <a:pt x="2750" y="2136"/>
                    <a:pt x="2776" y="2129"/>
                    <a:pt x="2829" y="2122"/>
                  </a:cubicBezTo>
                  <a:cubicBezTo>
                    <a:pt x="2869" y="2122"/>
                    <a:pt x="2908" y="2116"/>
                    <a:pt x="2935" y="2083"/>
                  </a:cubicBezTo>
                  <a:cubicBezTo>
                    <a:pt x="2961" y="2063"/>
                    <a:pt x="2988" y="2050"/>
                    <a:pt x="3007" y="2023"/>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37"/>
            <p:cNvSpPr>
              <a:spLocks noChangeArrowheads="1"/>
            </p:cNvSpPr>
            <p:nvPr/>
          </p:nvSpPr>
          <p:spPr bwMode="auto">
            <a:xfrm>
              <a:off x="4742294" y="3658272"/>
              <a:ext cx="213741" cy="153636"/>
            </a:xfrm>
            <a:custGeom>
              <a:avLst/>
              <a:gdLst>
                <a:gd name="T0" fmla="*/ 837 w 845"/>
                <a:gd name="T1" fmla="*/ 494 h 608"/>
                <a:gd name="T2" fmla="*/ 837 w 845"/>
                <a:gd name="T3" fmla="*/ 494 h 608"/>
                <a:gd name="T4" fmla="*/ 804 w 845"/>
                <a:gd name="T5" fmla="*/ 376 h 608"/>
                <a:gd name="T6" fmla="*/ 824 w 845"/>
                <a:gd name="T7" fmla="*/ 303 h 608"/>
                <a:gd name="T8" fmla="*/ 844 w 845"/>
                <a:gd name="T9" fmla="*/ 158 h 608"/>
                <a:gd name="T10" fmla="*/ 824 w 845"/>
                <a:gd name="T11" fmla="*/ 99 h 608"/>
                <a:gd name="T12" fmla="*/ 758 w 845"/>
                <a:gd name="T13" fmla="*/ 72 h 608"/>
                <a:gd name="T14" fmla="*/ 580 w 845"/>
                <a:gd name="T15" fmla="*/ 33 h 608"/>
                <a:gd name="T16" fmla="*/ 382 w 845"/>
                <a:gd name="T17" fmla="*/ 33 h 608"/>
                <a:gd name="T18" fmla="*/ 138 w 845"/>
                <a:gd name="T19" fmla="*/ 13 h 608"/>
                <a:gd name="T20" fmla="*/ 59 w 845"/>
                <a:gd name="T21" fmla="*/ 13 h 608"/>
                <a:gd name="T22" fmla="*/ 33 w 845"/>
                <a:gd name="T23" fmla="*/ 79 h 608"/>
                <a:gd name="T24" fmla="*/ 13 w 845"/>
                <a:gd name="T25" fmla="*/ 211 h 608"/>
                <a:gd name="T26" fmla="*/ 13 w 845"/>
                <a:gd name="T27" fmla="*/ 283 h 608"/>
                <a:gd name="T28" fmla="*/ 0 w 845"/>
                <a:gd name="T29" fmla="*/ 316 h 608"/>
                <a:gd name="T30" fmla="*/ 0 w 845"/>
                <a:gd name="T31" fmla="*/ 468 h 608"/>
                <a:gd name="T32" fmla="*/ 99 w 845"/>
                <a:gd name="T33" fmla="*/ 534 h 608"/>
                <a:gd name="T34" fmla="*/ 250 w 845"/>
                <a:gd name="T35" fmla="*/ 560 h 608"/>
                <a:gd name="T36" fmla="*/ 534 w 845"/>
                <a:gd name="T37" fmla="*/ 607 h 608"/>
                <a:gd name="T38" fmla="*/ 659 w 845"/>
                <a:gd name="T39" fmla="*/ 593 h 608"/>
                <a:gd name="T40" fmla="*/ 765 w 845"/>
                <a:gd name="T41" fmla="*/ 554 h 608"/>
                <a:gd name="T42" fmla="*/ 837 w 845"/>
                <a:gd name="T43" fmla="*/ 49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5" h="608">
                  <a:moveTo>
                    <a:pt x="837" y="494"/>
                  </a:moveTo>
                  <a:lnTo>
                    <a:pt x="837" y="494"/>
                  </a:lnTo>
                  <a:cubicBezTo>
                    <a:pt x="798" y="461"/>
                    <a:pt x="804" y="422"/>
                    <a:pt x="804" y="376"/>
                  </a:cubicBezTo>
                  <a:cubicBezTo>
                    <a:pt x="804" y="343"/>
                    <a:pt x="824" y="329"/>
                    <a:pt x="824" y="303"/>
                  </a:cubicBezTo>
                  <a:cubicBezTo>
                    <a:pt x="837" y="250"/>
                    <a:pt x="844" y="217"/>
                    <a:pt x="844" y="158"/>
                  </a:cubicBezTo>
                  <a:cubicBezTo>
                    <a:pt x="844" y="132"/>
                    <a:pt x="844" y="112"/>
                    <a:pt x="824" y="99"/>
                  </a:cubicBezTo>
                  <a:cubicBezTo>
                    <a:pt x="804" y="79"/>
                    <a:pt x="785" y="85"/>
                    <a:pt x="758" y="72"/>
                  </a:cubicBezTo>
                  <a:cubicBezTo>
                    <a:pt x="692" y="46"/>
                    <a:pt x="646" y="33"/>
                    <a:pt x="580" y="33"/>
                  </a:cubicBezTo>
                  <a:cubicBezTo>
                    <a:pt x="501" y="33"/>
                    <a:pt x="461" y="33"/>
                    <a:pt x="382" y="33"/>
                  </a:cubicBezTo>
                  <a:cubicBezTo>
                    <a:pt x="283" y="33"/>
                    <a:pt x="231" y="13"/>
                    <a:pt x="138" y="13"/>
                  </a:cubicBezTo>
                  <a:cubicBezTo>
                    <a:pt x="105" y="13"/>
                    <a:pt x="86" y="0"/>
                    <a:pt x="59" y="13"/>
                  </a:cubicBezTo>
                  <a:cubicBezTo>
                    <a:pt x="33" y="26"/>
                    <a:pt x="39" y="52"/>
                    <a:pt x="33" y="79"/>
                  </a:cubicBezTo>
                  <a:cubicBezTo>
                    <a:pt x="19" y="132"/>
                    <a:pt x="13" y="158"/>
                    <a:pt x="13" y="211"/>
                  </a:cubicBezTo>
                  <a:cubicBezTo>
                    <a:pt x="13" y="244"/>
                    <a:pt x="13" y="257"/>
                    <a:pt x="13" y="283"/>
                  </a:cubicBezTo>
                  <a:cubicBezTo>
                    <a:pt x="13" y="296"/>
                    <a:pt x="0" y="303"/>
                    <a:pt x="0" y="316"/>
                  </a:cubicBezTo>
                  <a:cubicBezTo>
                    <a:pt x="0" y="376"/>
                    <a:pt x="0" y="409"/>
                    <a:pt x="0" y="468"/>
                  </a:cubicBezTo>
                  <a:cubicBezTo>
                    <a:pt x="0" y="514"/>
                    <a:pt x="52" y="527"/>
                    <a:pt x="99" y="534"/>
                  </a:cubicBezTo>
                  <a:cubicBezTo>
                    <a:pt x="158" y="540"/>
                    <a:pt x="191" y="554"/>
                    <a:pt x="250" y="560"/>
                  </a:cubicBezTo>
                  <a:cubicBezTo>
                    <a:pt x="356" y="574"/>
                    <a:pt x="422" y="607"/>
                    <a:pt x="534" y="607"/>
                  </a:cubicBezTo>
                  <a:cubicBezTo>
                    <a:pt x="580" y="607"/>
                    <a:pt x="606" y="600"/>
                    <a:pt x="659" y="593"/>
                  </a:cubicBezTo>
                  <a:cubicBezTo>
                    <a:pt x="699" y="593"/>
                    <a:pt x="738" y="587"/>
                    <a:pt x="765" y="554"/>
                  </a:cubicBezTo>
                  <a:cubicBezTo>
                    <a:pt x="791" y="534"/>
                    <a:pt x="818" y="521"/>
                    <a:pt x="837" y="494"/>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38"/>
            <p:cNvSpPr>
              <a:spLocks noChangeArrowheads="1"/>
            </p:cNvSpPr>
            <p:nvPr/>
          </p:nvSpPr>
          <p:spPr bwMode="auto">
            <a:xfrm>
              <a:off x="5129699" y="4474327"/>
              <a:ext cx="484257" cy="303932"/>
            </a:xfrm>
            <a:custGeom>
              <a:avLst/>
              <a:gdLst>
                <a:gd name="T0" fmla="*/ 1556 w 1920"/>
                <a:gd name="T1" fmla="*/ 0 h 1202"/>
                <a:gd name="T2" fmla="*/ 1556 w 1920"/>
                <a:gd name="T3" fmla="*/ 0 h 1202"/>
                <a:gd name="T4" fmla="*/ 1609 w 1920"/>
                <a:gd name="T5" fmla="*/ 152 h 1202"/>
                <a:gd name="T6" fmla="*/ 1820 w 1920"/>
                <a:gd name="T7" fmla="*/ 185 h 1202"/>
                <a:gd name="T8" fmla="*/ 1919 w 1920"/>
                <a:gd name="T9" fmla="*/ 297 h 1202"/>
                <a:gd name="T10" fmla="*/ 1919 w 1920"/>
                <a:gd name="T11" fmla="*/ 297 h 1202"/>
                <a:gd name="T12" fmla="*/ 1906 w 1920"/>
                <a:gd name="T13" fmla="*/ 330 h 1202"/>
                <a:gd name="T14" fmla="*/ 1866 w 1920"/>
                <a:gd name="T15" fmla="*/ 396 h 1202"/>
                <a:gd name="T16" fmla="*/ 1860 w 1920"/>
                <a:gd name="T17" fmla="*/ 561 h 1202"/>
                <a:gd name="T18" fmla="*/ 1860 w 1920"/>
                <a:gd name="T19" fmla="*/ 667 h 1202"/>
                <a:gd name="T20" fmla="*/ 1748 w 1920"/>
                <a:gd name="T21" fmla="*/ 713 h 1202"/>
                <a:gd name="T22" fmla="*/ 1622 w 1920"/>
                <a:gd name="T23" fmla="*/ 746 h 1202"/>
                <a:gd name="T24" fmla="*/ 1385 w 1920"/>
                <a:gd name="T25" fmla="*/ 891 h 1202"/>
                <a:gd name="T26" fmla="*/ 1345 w 1920"/>
                <a:gd name="T27" fmla="*/ 1023 h 1202"/>
                <a:gd name="T28" fmla="*/ 1299 w 1920"/>
                <a:gd name="T29" fmla="*/ 1036 h 1202"/>
                <a:gd name="T30" fmla="*/ 1220 w 1920"/>
                <a:gd name="T31" fmla="*/ 1043 h 1202"/>
                <a:gd name="T32" fmla="*/ 1022 w 1920"/>
                <a:gd name="T33" fmla="*/ 1016 h 1202"/>
                <a:gd name="T34" fmla="*/ 864 w 1920"/>
                <a:gd name="T35" fmla="*/ 1036 h 1202"/>
                <a:gd name="T36" fmla="*/ 791 w 1920"/>
                <a:gd name="T37" fmla="*/ 964 h 1202"/>
                <a:gd name="T38" fmla="*/ 666 w 1920"/>
                <a:gd name="T39" fmla="*/ 1043 h 1202"/>
                <a:gd name="T40" fmla="*/ 600 w 1920"/>
                <a:gd name="T41" fmla="*/ 1043 h 1202"/>
                <a:gd name="T42" fmla="*/ 415 w 1920"/>
                <a:gd name="T43" fmla="*/ 970 h 1202"/>
                <a:gd name="T44" fmla="*/ 369 w 1920"/>
                <a:gd name="T45" fmla="*/ 1003 h 1202"/>
                <a:gd name="T46" fmla="*/ 290 w 1920"/>
                <a:gd name="T47" fmla="*/ 1036 h 1202"/>
                <a:gd name="T48" fmla="*/ 204 w 1920"/>
                <a:gd name="T49" fmla="*/ 990 h 1202"/>
                <a:gd name="T50" fmla="*/ 145 w 1920"/>
                <a:gd name="T51" fmla="*/ 1023 h 1202"/>
                <a:gd name="T52" fmla="*/ 105 w 1920"/>
                <a:gd name="T53" fmla="*/ 1049 h 1202"/>
                <a:gd name="T54" fmla="*/ 105 w 1920"/>
                <a:gd name="T55" fmla="*/ 1049 h 1202"/>
                <a:gd name="T56" fmla="*/ 118 w 1920"/>
                <a:gd name="T57" fmla="*/ 1155 h 1202"/>
                <a:gd name="T58" fmla="*/ 118 w 1920"/>
                <a:gd name="T59" fmla="*/ 1201 h 1202"/>
                <a:gd name="T60" fmla="*/ 85 w 1920"/>
                <a:gd name="T61" fmla="*/ 1201 h 1202"/>
                <a:gd name="T62" fmla="*/ 85 w 1920"/>
                <a:gd name="T63" fmla="*/ 1201 h 1202"/>
                <a:gd name="T64" fmla="*/ 6 w 1920"/>
                <a:gd name="T65" fmla="*/ 1161 h 1202"/>
                <a:gd name="T66" fmla="*/ 6 w 1920"/>
                <a:gd name="T67" fmla="*/ 1161 h 1202"/>
                <a:gd name="T68" fmla="*/ 0 w 1920"/>
                <a:gd name="T69" fmla="*/ 1148 h 1202"/>
                <a:gd name="T70" fmla="*/ 19 w 1920"/>
                <a:gd name="T71" fmla="*/ 1056 h 1202"/>
                <a:gd name="T72" fmla="*/ 52 w 1920"/>
                <a:gd name="T73" fmla="*/ 977 h 1202"/>
                <a:gd name="T74" fmla="*/ 296 w 1920"/>
                <a:gd name="T75" fmla="*/ 897 h 1202"/>
                <a:gd name="T76" fmla="*/ 296 w 1920"/>
                <a:gd name="T77" fmla="*/ 865 h 1202"/>
                <a:gd name="T78" fmla="*/ 270 w 1920"/>
                <a:gd name="T79" fmla="*/ 825 h 1202"/>
                <a:gd name="T80" fmla="*/ 230 w 1920"/>
                <a:gd name="T81" fmla="*/ 799 h 1202"/>
                <a:gd name="T82" fmla="*/ 165 w 1920"/>
                <a:gd name="T83" fmla="*/ 799 h 1202"/>
                <a:gd name="T84" fmla="*/ 66 w 1920"/>
                <a:gd name="T85" fmla="*/ 766 h 1202"/>
                <a:gd name="T86" fmla="*/ 98 w 1920"/>
                <a:gd name="T87" fmla="*/ 647 h 1202"/>
                <a:gd name="T88" fmla="*/ 98 w 1920"/>
                <a:gd name="T89" fmla="*/ 647 h 1202"/>
                <a:gd name="T90" fmla="*/ 296 w 1920"/>
                <a:gd name="T91" fmla="*/ 574 h 1202"/>
                <a:gd name="T92" fmla="*/ 646 w 1920"/>
                <a:gd name="T93" fmla="*/ 515 h 1202"/>
                <a:gd name="T94" fmla="*/ 963 w 1920"/>
                <a:gd name="T95" fmla="*/ 515 h 1202"/>
                <a:gd name="T96" fmla="*/ 1088 w 1920"/>
                <a:gd name="T97" fmla="*/ 489 h 1202"/>
                <a:gd name="T98" fmla="*/ 1226 w 1920"/>
                <a:gd name="T99" fmla="*/ 442 h 1202"/>
                <a:gd name="T100" fmla="*/ 1286 w 1920"/>
                <a:gd name="T101" fmla="*/ 291 h 1202"/>
                <a:gd name="T102" fmla="*/ 1338 w 1920"/>
                <a:gd name="T103" fmla="*/ 166 h 1202"/>
                <a:gd name="T104" fmla="*/ 1405 w 1920"/>
                <a:gd name="T105" fmla="*/ 47 h 1202"/>
                <a:gd name="T106" fmla="*/ 1556 w 1920"/>
                <a:gd name="T10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0" h="1202">
                  <a:moveTo>
                    <a:pt x="1556" y="0"/>
                  </a:moveTo>
                  <a:lnTo>
                    <a:pt x="1556" y="0"/>
                  </a:lnTo>
                  <a:cubicBezTo>
                    <a:pt x="1576" y="60"/>
                    <a:pt x="1556" y="126"/>
                    <a:pt x="1609" y="152"/>
                  </a:cubicBezTo>
                  <a:cubicBezTo>
                    <a:pt x="1681" y="185"/>
                    <a:pt x="1734" y="166"/>
                    <a:pt x="1820" y="185"/>
                  </a:cubicBezTo>
                  <a:cubicBezTo>
                    <a:pt x="1873" y="198"/>
                    <a:pt x="1879" y="258"/>
                    <a:pt x="1919" y="297"/>
                  </a:cubicBezTo>
                  <a:lnTo>
                    <a:pt x="1919" y="297"/>
                  </a:lnTo>
                  <a:cubicBezTo>
                    <a:pt x="1912" y="311"/>
                    <a:pt x="1906" y="317"/>
                    <a:pt x="1906" y="330"/>
                  </a:cubicBezTo>
                  <a:cubicBezTo>
                    <a:pt x="1893" y="363"/>
                    <a:pt x="1879" y="377"/>
                    <a:pt x="1866" y="396"/>
                  </a:cubicBezTo>
                  <a:cubicBezTo>
                    <a:pt x="1833" y="449"/>
                    <a:pt x="1860" y="495"/>
                    <a:pt x="1860" y="561"/>
                  </a:cubicBezTo>
                  <a:cubicBezTo>
                    <a:pt x="1860" y="601"/>
                    <a:pt x="1879" y="627"/>
                    <a:pt x="1860" y="667"/>
                  </a:cubicBezTo>
                  <a:cubicBezTo>
                    <a:pt x="1833" y="700"/>
                    <a:pt x="1794" y="700"/>
                    <a:pt x="1748" y="713"/>
                  </a:cubicBezTo>
                  <a:cubicBezTo>
                    <a:pt x="1701" y="726"/>
                    <a:pt x="1675" y="739"/>
                    <a:pt x="1622" y="746"/>
                  </a:cubicBezTo>
                  <a:cubicBezTo>
                    <a:pt x="1523" y="772"/>
                    <a:pt x="1457" y="812"/>
                    <a:pt x="1385" y="891"/>
                  </a:cubicBezTo>
                  <a:cubicBezTo>
                    <a:pt x="1332" y="911"/>
                    <a:pt x="1378" y="977"/>
                    <a:pt x="1345" y="1023"/>
                  </a:cubicBezTo>
                  <a:cubicBezTo>
                    <a:pt x="1332" y="1036"/>
                    <a:pt x="1319" y="1029"/>
                    <a:pt x="1299" y="1036"/>
                  </a:cubicBezTo>
                  <a:cubicBezTo>
                    <a:pt x="1266" y="1043"/>
                    <a:pt x="1253" y="1043"/>
                    <a:pt x="1220" y="1043"/>
                  </a:cubicBezTo>
                  <a:cubicBezTo>
                    <a:pt x="1141" y="1043"/>
                    <a:pt x="1094" y="1016"/>
                    <a:pt x="1022" y="1016"/>
                  </a:cubicBezTo>
                  <a:cubicBezTo>
                    <a:pt x="956" y="1016"/>
                    <a:pt x="923" y="1036"/>
                    <a:pt x="864" y="1036"/>
                  </a:cubicBezTo>
                  <a:cubicBezTo>
                    <a:pt x="824" y="1036"/>
                    <a:pt x="831" y="964"/>
                    <a:pt x="791" y="964"/>
                  </a:cubicBezTo>
                  <a:cubicBezTo>
                    <a:pt x="738" y="964"/>
                    <a:pt x="725" y="1043"/>
                    <a:pt x="666" y="1043"/>
                  </a:cubicBezTo>
                  <a:cubicBezTo>
                    <a:pt x="639" y="1043"/>
                    <a:pt x="626" y="1043"/>
                    <a:pt x="600" y="1043"/>
                  </a:cubicBezTo>
                  <a:cubicBezTo>
                    <a:pt x="521" y="1043"/>
                    <a:pt x="488" y="970"/>
                    <a:pt x="415" y="970"/>
                  </a:cubicBezTo>
                  <a:cubicBezTo>
                    <a:pt x="395" y="970"/>
                    <a:pt x="389" y="990"/>
                    <a:pt x="369" y="1003"/>
                  </a:cubicBezTo>
                  <a:cubicBezTo>
                    <a:pt x="343" y="1023"/>
                    <a:pt x="323" y="1036"/>
                    <a:pt x="290" y="1036"/>
                  </a:cubicBezTo>
                  <a:cubicBezTo>
                    <a:pt x="250" y="1036"/>
                    <a:pt x="244" y="990"/>
                    <a:pt x="204" y="990"/>
                  </a:cubicBezTo>
                  <a:cubicBezTo>
                    <a:pt x="178" y="990"/>
                    <a:pt x="171" y="1010"/>
                    <a:pt x="145" y="1023"/>
                  </a:cubicBezTo>
                  <a:cubicBezTo>
                    <a:pt x="125" y="1029"/>
                    <a:pt x="112" y="1029"/>
                    <a:pt x="105" y="1049"/>
                  </a:cubicBezTo>
                  <a:lnTo>
                    <a:pt x="105" y="1049"/>
                  </a:lnTo>
                  <a:cubicBezTo>
                    <a:pt x="118" y="1155"/>
                    <a:pt x="118" y="1155"/>
                    <a:pt x="118" y="1155"/>
                  </a:cubicBezTo>
                  <a:cubicBezTo>
                    <a:pt x="118" y="1201"/>
                    <a:pt x="118" y="1201"/>
                    <a:pt x="118" y="1201"/>
                  </a:cubicBezTo>
                  <a:cubicBezTo>
                    <a:pt x="85" y="1201"/>
                    <a:pt x="85" y="1201"/>
                    <a:pt x="85" y="1201"/>
                  </a:cubicBezTo>
                  <a:lnTo>
                    <a:pt x="85" y="1201"/>
                  </a:lnTo>
                  <a:cubicBezTo>
                    <a:pt x="59" y="1175"/>
                    <a:pt x="39" y="1161"/>
                    <a:pt x="6" y="1161"/>
                  </a:cubicBezTo>
                  <a:lnTo>
                    <a:pt x="6" y="1161"/>
                  </a:lnTo>
                  <a:cubicBezTo>
                    <a:pt x="6" y="1155"/>
                    <a:pt x="0" y="1155"/>
                    <a:pt x="0" y="1148"/>
                  </a:cubicBezTo>
                  <a:cubicBezTo>
                    <a:pt x="0" y="1115"/>
                    <a:pt x="13" y="1089"/>
                    <a:pt x="19" y="1056"/>
                  </a:cubicBezTo>
                  <a:cubicBezTo>
                    <a:pt x="26" y="1023"/>
                    <a:pt x="26" y="996"/>
                    <a:pt x="52" y="977"/>
                  </a:cubicBezTo>
                  <a:cubicBezTo>
                    <a:pt x="132" y="917"/>
                    <a:pt x="197" y="897"/>
                    <a:pt x="296" y="897"/>
                  </a:cubicBezTo>
                  <a:cubicBezTo>
                    <a:pt x="296" y="884"/>
                    <a:pt x="296" y="878"/>
                    <a:pt x="296" y="865"/>
                  </a:cubicBezTo>
                  <a:cubicBezTo>
                    <a:pt x="296" y="845"/>
                    <a:pt x="283" y="838"/>
                    <a:pt x="270" y="825"/>
                  </a:cubicBezTo>
                  <a:cubicBezTo>
                    <a:pt x="257" y="812"/>
                    <a:pt x="250" y="799"/>
                    <a:pt x="230" y="799"/>
                  </a:cubicBezTo>
                  <a:cubicBezTo>
                    <a:pt x="204" y="799"/>
                    <a:pt x="191" y="799"/>
                    <a:pt x="165" y="799"/>
                  </a:cubicBezTo>
                  <a:cubicBezTo>
                    <a:pt x="125" y="799"/>
                    <a:pt x="66" y="805"/>
                    <a:pt x="66" y="766"/>
                  </a:cubicBezTo>
                  <a:cubicBezTo>
                    <a:pt x="66" y="720"/>
                    <a:pt x="79" y="686"/>
                    <a:pt x="98" y="647"/>
                  </a:cubicBezTo>
                  <a:lnTo>
                    <a:pt x="98" y="647"/>
                  </a:lnTo>
                  <a:cubicBezTo>
                    <a:pt x="171" y="607"/>
                    <a:pt x="217" y="588"/>
                    <a:pt x="296" y="574"/>
                  </a:cubicBezTo>
                  <a:cubicBezTo>
                    <a:pt x="428" y="541"/>
                    <a:pt x="507" y="515"/>
                    <a:pt x="646" y="515"/>
                  </a:cubicBezTo>
                  <a:cubicBezTo>
                    <a:pt x="765" y="515"/>
                    <a:pt x="837" y="515"/>
                    <a:pt x="963" y="515"/>
                  </a:cubicBezTo>
                  <a:cubicBezTo>
                    <a:pt x="1009" y="515"/>
                    <a:pt x="1042" y="502"/>
                    <a:pt x="1088" y="489"/>
                  </a:cubicBezTo>
                  <a:cubicBezTo>
                    <a:pt x="1141" y="475"/>
                    <a:pt x="1187" y="482"/>
                    <a:pt x="1226" y="442"/>
                  </a:cubicBezTo>
                  <a:cubicBezTo>
                    <a:pt x="1266" y="396"/>
                    <a:pt x="1253" y="343"/>
                    <a:pt x="1286" y="291"/>
                  </a:cubicBezTo>
                  <a:cubicBezTo>
                    <a:pt x="1306" y="245"/>
                    <a:pt x="1319" y="212"/>
                    <a:pt x="1338" y="166"/>
                  </a:cubicBezTo>
                  <a:cubicBezTo>
                    <a:pt x="1358" y="113"/>
                    <a:pt x="1358" y="73"/>
                    <a:pt x="1405" y="47"/>
                  </a:cubicBezTo>
                  <a:cubicBezTo>
                    <a:pt x="1457" y="14"/>
                    <a:pt x="1497" y="20"/>
                    <a:pt x="1556" y="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39"/>
            <p:cNvSpPr>
              <a:spLocks noChangeArrowheads="1"/>
            </p:cNvSpPr>
            <p:nvPr/>
          </p:nvSpPr>
          <p:spPr bwMode="auto">
            <a:xfrm>
              <a:off x="5522670" y="4118068"/>
              <a:ext cx="305026" cy="431963"/>
            </a:xfrm>
            <a:custGeom>
              <a:avLst/>
              <a:gdLst>
                <a:gd name="T0" fmla="*/ 950 w 1208"/>
                <a:gd name="T1" fmla="*/ 0 h 1709"/>
                <a:gd name="T2" fmla="*/ 950 w 1208"/>
                <a:gd name="T3" fmla="*/ 0 h 1709"/>
                <a:gd name="T4" fmla="*/ 983 w 1208"/>
                <a:gd name="T5" fmla="*/ 106 h 1709"/>
                <a:gd name="T6" fmla="*/ 1023 w 1208"/>
                <a:gd name="T7" fmla="*/ 119 h 1709"/>
                <a:gd name="T8" fmla="*/ 1207 w 1208"/>
                <a:gd name="T9" fmla="*/ 211 h 1709"/>
                <a:gd name="T10" fmla="*/ 1207 w 1208"/>
                <a:gd name="T11" fmla="*/ 211 h 1709"/>
                <a:gd name="T12" fmla="*/ 1194 w 1208"/>
                <a:gd name="T13" fmla="*/ 284 h 1709"/>
                <a:gd name="T14" fmla="*/ 1194 w 1208"/>
                <a:gd name="T15" fmla="*/ 402 h 1709"/>
                <a:gd name="T16" fmla="*/ 1108 w 1208"/>
                <a:gd name="T17" fmla="*/ 772 h 1709"/>
                <a:gd name="T18" fmla="*/ 1082 w 1208"/>
                <a:gd name="T19" fmla="*/ 831 h 1709"/>
                <a:gd name="T20" fmla="*/ 1023 w 1208"/>
                <a:gd name="T21" fmla="*/ 857 h 1709"/>
                <a:gd name="T22" fmla="*/ 831 w 1208"/>
                <a:gd name="T23" fmla="*/ 1062 h 1709"/>
                <a:gd name="T24" fmla="*/ 726 w 1208"/>
                <a:gd name="T25" fmla="*/ 1220 h 1709"/>
                <a:gd name="T26" fmla="*/ 660 w 1208"/>
                <a:gd name="T27" fmla="*/ 1365 h 1709"/>
                <a:gd name="T28" fmla="*/ 535 w 1208"/>
                <a:gd name="T29" fmla="*/ 1484 h 1709"/>
                <a:gd name="T30" fmla="*/ 363 w 1208"/>
                <a:gd name="T31" fmla="*/ 1708 h 1709"/>
                <a:gd name="T32" fmla="*/ 363 w 1208"/>
                <a:gd name="T33" fmla="*/ 1708 h 1709"/>
                <a:gd name="T34" fmla="*/ 264 w 1208"/>
                <a:gd name="T35" fmla="*/ 1596 h 1709"/>
                <a:gd name="T36" fmla="*/ 53 w 1208"/>
                <a:gd name="T37" fmla="*/ 1563 h 1709"/>
                <a:gd name="T38" fmla="*/ 0 w 1208"/>
                <a:gd name="T39" fmla="*/ 1411 h 1709"/>
                <a:gd name="T40" fmla="*/ 0 w 1208"/>
                <a:gd name="T41" fmla="*/ 1411 h 1709"/>
                <a:gd name="T42" fmla="*/ 40 w 1208"/>
                <a:gd name="T43" fmla="*/ 1273 h 1709"/>
                <a:gd name="T44" fmla="*/ 40 w 1208"/>
                <a:gd name="T45" fmla="*/ 1200 h 1709"/>
                <a:gd name="T46" fmla="*/ 145 w 1208"/>
                <a:gd name="T47" fmla="*/ 1075 h 1709"/>
                <a:gd name="T48" fmla="*/ 238 w 1208"/>
                <a:gd name="T49" fmla="*/ 1003 h 1709"/>
                <a:gd name="T50" fmla="*/ 376 w 1208"/>
                <a:gd name="T51" fmla="*/ 950 h 1709"/>
                <a:gd name="T52" fmla="*/ 455 w 1208"/>
                <a:gd name="T53" fmla="*/ 831 h 1709"/>
                <a:gd name="T54" fmla="*/ 521 w 1208"/>
                <a:gd name="T55" fmla="*/ 673 h 1709"/>
                <a:gd name="T56" fmla="*/ 554 w 1208"/>
                <a:gd name="T57" fmla="*/ 541 h 1709"/>
                <a:gd name="T58" fmla="*/ 541 w 1208"/>
                <a:gd name="T59" fmla="*/ 488 h 1709"/>
                <a:gd name="T60" fmla="*/ 574 w 1208"/>
                <a:gd name="T61" fmla="*/ 462 h 1709"/>
                <a:gd name="T62" fmla="*/ 634 w 1208"/>
                <a:gd name="T63" fmla="*/ 416 h 1709"/>
                <a:gd name="T64" fmla="*/ 594 w 1208"/>
                <a:gd name="T65" fmla="*/ 310 h 1709"/>
                <a:gd name="T66" fmla="*/ 640 w 1208"/>
                <a:gd name="T67" fmla="*/ 264 h 1709"/>
                <a:gd name="T68" fmla="*/ 680 w 1208"/>
                <a:gd name="T69" fmla="*/ 191 h 1709"/>
                <a:gd name="T70" fmla="*/ 739 w 1208"/>
                <a:gd name="T71" fmla="*/ 66 h 1709"/>
                <a:gd name="T72" fmla="*/ 831 w 1208"/>
                <a:gd name="T73" fmla="*/ 26 h 1709"/>
                <a:gd name="T74" fmla="*/ 950 w 1208"/>
                <a:gd name="T7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8" h="1709">
                  <a:moveTo>
                    <a:pt x="950" y="0"/>
                  </a:moveTo>
                  <a:lnTo>
                    <a:pt x="950" y="0"/>
                  </a:lnTo>
                  <a:cubicBezTo>
                    <a:pt x="950" y="40"/>
                    <a:pt x="943" y="79"/>
                    <a:pt x="983" y="106"/>
                  </a:cubicBezTo>
                  <a:cubicBezTo>
                    <a:pt x="990" y="112"/>
                    <a:pt x="1009" y="112"/>
                    <a:pt x="1023" y="119"/>
                  </a:cubicBezTo>
                  <a:cubicBezTo>
                    <a:pt x="1095" y="145"/>
                    <a:pt x="1135" y="185"/>
                    <a:pt x="1207" y="211"/>
                  </a:cubicBezTo>
                  <a:lnTo>
                    <a:pt x="1207" y="211"/>
                  </a:lnTo>
                  <a:cubicBezTo>
                    <a:pt x="1201" y="231"/>
                    <a:pt x="1194" y="257"/>
                    <a:pt x="1194" y="284"/>
                  </a:cubicBezTo>
                  <a:cubicBezTo>
                    <a:pt x="1194" y="330"/>
                    <a:pt x="1194" y="356"/>
                    <a:pt x="1194" y="402"/>
                  </a:cubicBezTo>
                  <a:cubicBezTo>
                    <a:pt x="1194" y="554"/>
                    <a:pt x="1188" y="646"/>
                    <a:pt x="1108" y="772"/>
                  </a:cubicBezTo>
                  <a:cubicBezTo>
                    <a:pt x="1095" y="792"/>
                    <a:pt x="1089" y="811"/>
                    <a:pt x="1082" y="831"/>
                  </a:cubicBezTo>
                  <a:cubicBezTo>
                    <a:pt x="1069" y="851"/>
                    <a:pt x="1042" y="844"/>
                    <a:pt x="1023" y="857"/>
                  </a:cubicBezTo>
                  <a:cubicBezTo>
                    <a:pt x="930" y="917"/>
                    <a:pt x="864" y="963"/>
                    <a:pt x="831" y="1062"/>
                  </a:cubicBezTo>
                  <a:cubicBezTo>
                    <a:pt x="805" y="1135"/>
                    <a:pt x="765" y="1161"/>
                    <a:pt x="726" y="1220"/>
                  </a:cubicBezTo>
                  <a:cubicBezTo>
                    <a:pt x="693" y="1273"/>
                    <a:pt x="693" y="1313"/>
                    <a:pt x="660" y="1365"/>
                  </a:cubicBezTo>
                  <a:cubicBezTo>
                    <a:pt x="620" y="1418"/>
                    <a:pt x="587" y="1438"/>
                    <a:pt x="535" y="1484"/>
                  </a:cubicBezTo>
                  <a:cubicBezTo>
                    <a:pt x="449" y="1557"/>
                    <a:pt x="409" y="1616"/>
                    <a:pt x="363" y="1708"/>
                  </a:cubicBezTo>
                  <a:lnTo>
                    <a:pt x="363" y="1708"/>
                  </a:lnTo>
                  <a:cubicBezTo>
                    <a:pt x="323" y="1669"/>
                    <a:pt x="317" y="1609"/>
                    <a:pt x="264" y="1596"/>
                  </a:cubicBezTo>
                  <a:cubicBezTo>
                    <a:pt x="178" y="1577"/>
                    <a:pt x="125" y="1596"/>
                    <a:pt x="53" y="1563"/>
                  </a:cubicBezTo>
                  <a:cubicBezTo>
                    <a:pt x="0" y="1537"/>
                    <a:pt x="20" y="1471"/>
                    <a:pt x="0" y="1411"/>
                  </a:cubicBezTo>
                  <a:lnTo>
                    <a:pt x="0" y="1411"/>
                  </a:lnTo>
                  <a:cubicBezTo>
                    <a:pt x="7" y="1365"/>
                    <a:pt x="40" y="1319"/>
                    <a:pt x="40" y="1273"/>
                  </a:cubicBezTo>
                  <a:cubicBezTo>
                    <a:pt x="40" y="1247"/>
                    <a:pt x="40" y="1234"/>
                    <a:pt x="40" y="1200"/>
                  </a:cubicBezTo>
                  <a:cubicBezTo>
                    <a:pt x="40" y="1141"/>
                    <a:pt x="99" y="1115"/>
                    <a:pt x="145" y="1075"/>
                  </a:cubicBezTo>
                  <a:cubicBezTo>
                    <a:pt x="185" y="1049"/>
                    <a:pt x="198" y="1022"/>
                    <a:pt x="238" y="1003"/>
                  </a:cubicBezTo>
                  <a:cubicBezTo>
                    <a:pt x="297" y="983"/>
                    <a:pt x="330" y="983"/>
                    <a:pt x="376" y="950"/>
                  </a:cubicBezTo>
                  <a:cubicBezTo>
                    <a:pt x="422" y="917"/>
                    <a:pt x="422" y="877"/>
                    <a:pt x="455" y="831"/>
                  </a:cubicBezTo>
                  <a:cubicBezTo>
                    <a:pt x="502" y="785"/>
                    <a:pt x="508" y="739"/>
                    <a:pt x="521" y="673"/>
                  </a:cubicBezTo>
                  <a:cubicBezTo>
                    <a:pt x="535" y="620"/>
                    <a:pt x="554" y="594"/>
                    <a:pt x="554" y="541"/>
                  </a:cubicBezTo>
                  <a:cubicBezTo>
                    <a:pt x="554" y="521"/>
                    <a:pt x="548" y="508"/>
                    <a:pt x="541" y="488"/>
                  </a:cubicBezTo>
                  <a:cubicBezTo>
                    <a:pt x="561" y="475"/>
                    <a:pt x="561" y="468"/>
                    <a:pt x="574" y="462"/>
                  </a:cubicBezTo>
                  <a:cubicBezTo>
                    <a:pt x="600" y="449"/>
                    <a:pt x="634" y="442"/>
                    <a:pt x="634" y="416"/>
                  </a:cubicBezTo>
                  <a:cubicBezTo>
                    <a:pt x="634" y="369"/>
                    <a:pt x="594" y="356"/>
                    <a:pt x="594" y="310"/>
                  </a:cubicBezTo>
                  <a:cubicBezTo>
                    <a:pt x="594" y="284"/>
                    <a:pt x="627" y="284"/>
                    <a:pt x="640" y="264"/>
                  </a:cubicBezTo>
                  <a:cubicBezTo>
                    <a:pt x="653" y="238"/>
                    <a:pt x="666" y="224"/>
                    <a:pt x="680" y="191"/>
                  </a:cubicBezTo>
                  <a:cubicBezTo>
                    <a:pt x="693" y="139"/>
                    <a:pt x="706" y="112"/>
                    <a:pt x="739" y="66"/>
                  </a:cubicBezTo>
                  <a:cubicBezTo>
                    <a:pt x="759" y="33"/>
                    <a:pt x="792" y="33"/>
                    <a:pt x="831" y="26"/>
                  </a:cubicBezTo>
                  <a:cubicBezTo>
                    <a:pt x="891" y="13"/>
                    <a:pt x="891" y="7"/>
                    <a:pt x="950" y="0"/>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40"/>
            <p:cNvSpPr>
              <a:spLocks noChangeArrowheads="1"/>
            </p:cNvSpPr>
            <p:nvPr/>
          </p:nvSpPr>
          <p:spPr bwMode="auto">
            <a:xfrm>
              <a:off x="4452852" y="3577000"/>
              <a:ext cx="1380411" cy="1095494"/>
            </a:xfrm>
            <a:custGeom>
              <a:avLst/>
              <a:gdLst>
                <a:gd name="T0" fmla="*/ 1893 w 5469"/>
                <a:gd name="T1" fmla="*/ 1009 h 4340"/>
                <a:gd name="T2" fmla="*/ 1893 w 5469"/>
                <a:gd name="T3" fmla="*/ 1286 h 4340"/>
                <a:gd name="T4" fmla="*/ 1853 w 5469"/>
                <a:gd name="T5" fmla="*/ 1556 h 4340"/>
                <a:gd name="T6" fmla="*/ 1801 w 5469"/>
                <a:gd name="T7" fmla="*/ 1932 h 4340"/>
                <a:gd name="T8" fmla="*/ 1458 w 5469"/>
                <a:gd name="T9" fmla="*/ 2011 h 4340"/>
                <a:gd name="T10" fmla="*/ 1141 w 5469"/>
                <a:gd name="T11" fmla="*/ 2011 h 4340"/>
                <a:gd name="T12" fmla="*/ 930 w 5469"/>
                <a:gd name="T13" fmla="*/ 1991 h 4340"/>
                <a:gd name="T14" fmla="*/ 745 w 5469"/>
                <a:gd name="T15" fmla="*/ 2018 h 4340"/>
                <a:gd name="T16" fmla="*/ 376 w 5469"/>
                <a:gd name="T17" fmla="*/ 2123 h 4340"/>
                <a:gd name="T18" fmla="*/ 257 w 5469"/>
                <a:gd name="T19" fmla="*/ 2235 h 4340"/>
                <a:gd name="T20" fmla="*/ 125 w 5469"/>
                <a:gd name="T21" fmla="*/ 2341 h 4340"/>
                <a:gd name="T22" fmla="*/ 0 w 5469"/>
                <a:gd name="T23" fmla="*/ 2605 h 4340"/>
                <a:gd name="T24" fmla="*/ 132 w 5469"/>
                <a:gd name="T25" fmla="*/ 2638 h 4340"/>
                <a:gd name="T26" fmla="*/ 541 w 5469"/>
                <a:gd name="T27" fmla="*/ 2691 h 4340"/>
                <a:gd name="T28" fmla="*/ 759 w 5469"/>
                <a:gd name="T29" fmla="*/ 2783 h 4340"/>
                <a:gd name="T30" fmla="*/ 792 w 5469"/>
                <a:gd name="T31" fmla="*/ 2948 h 4340"/>
                <a:gd name="T32" fmla="*/ 1247 w 5469"/>
                <a:gd name="T33" fmla="*/ 2882 h 4340"/>
                <a:gd name="T34" fmla="*/ 1524 w 5469"/>
                <a:gd name="T35" fmla="*/ 2862 h 4340"/>
                <a:gd name="T36" fmla="*/ 1741 w 5469"/>
                <a:gd name="T37" fmla="*/ 3073 h 4340"/>
                <a:gd name="T38" fmla="*/ 1761 w 5469"/>
                <a:gd name="T39" fmla="*/ 3449 h 4340"/>
                <a:gd name="T40" fmla="*/ 2025 w 5469"/>
                <a:gd name="T41" fmla="*/ 3693 h 4340"/>
                <a:gd name="T42" fmla="*/ 1999 w 5469"/>
                <a:gd name="T43" fmla="*/ 4161 h 4340"/>
                <a:gd name="T44" fmla="*/ 2309 w 5469"/>
                <a:gd name="T45" fmla="*/ 4201 h 4340"/>
                <a:gd name="T46" fmla="*/ 2553 w 5469"/>
                <a:gd name="T47" fmla="*/ 4188 h 4340"/>
                <a:gd name="T48" fmla="*/ 2783 w 5469"/>
                <a:gd name="T49" fmla="*/ 4201 h 4340"/>
                <a:gd name="T50" fmla="*/ 3648 w 5469"/>
                <a:gd name="T51" fmla="*/ 4069 h 4340"/>
                <a:gd name="T52" fmla="*/ 3971 w 5469"/>
                <a:gd name="T53" fmla="*/ 3845 h 4340"/>
                <a:gd name="T54" fmla="*/ 4241 w 5469"/>
                <a:gd name="T55" fmla="*/ 3554 h 4340"/>
                <a:gd name="T56" fmla="*/ 4281 w 5469"/>
                <a:gd name="T57" fmla="*/ 3343 h 4340"/>
                <a:gd name="T58" fmla="*/ 4617 w 5469"/>
                <a:gd name="T59" fmla="*/ 3093 h 4340"/>
                <a:gd name="T60" fmla="*/ 4795 w 5469"/>
                <a:gd name="T61" fmla="*/ 2684 h 4340"/>
                <a:gd name="T62" fmla="*/ 4875 w 5469"/>
                <a:gd name="T63" fmla="*/ 2559 h 4340"/>
                <a:gd name="T64" fmla="*/ 4921 w 5469"/>
                <a:gd name="T65" fmla="*/ 2334 h 4340"/>
                <a:gd name="T66" fmla="*/ 5191 w 5469"/>
                <a:gd name="T67" fmla="*/ 2143 h 4340"/>
                <a:gd name="T68" fmla="*/ 5257 w 5469"/>
                <a:gd name="T69" fmla="*/ 1939 h 4340"/>
                <a:gd name="T70" fmla="*/ 5369 w 5469"/>
                <a:gd name="T71" fmla="*/ 1516 h 4340"/>
                <a:gd name="T72" fmla="*/ 5231 w 5469"/>
                <a:gd name="T73" fmla="*/ 1002 h 4340"/>
                <a:gd name="T74" fmla="*/ 4888 w 5469"/>
                <a:gd name="T75" fmla="*/ 976 h 4340"/>
                <a:gd name="T76" fmla="*/ 4729 w 5469"/>
                <a:gd name="T77" fmla="*/ 725 h 4340"/>
                <a:gd name="T78" fmla="*/ 4386 w 5469"/>
                <a:gd name="T79" fmla="*/ 587 h 4340"/>
                <a:gd name="T80" fmla="*/ 4057 w 5469"/>
                <a:gd name="T81" fmla="*/ 329 h 4340"/>
                <a:gd name="T82" fmla="*/ 3733 w 5469"/>
                <a:gd name="T83" fmla="*/ 257 h 4340"/>
                <a:gd name="T84" fmla="*/ 3707 w 5469"/>
                <a:gd name="T85" fmla="*/ 59 h 4340"/>
                <a:gd name="T86" fmla="*/ 3509 w 5469"/>
                <a:gd name="T87" fmla="*/ 0 h 4340"/>
                <a:gd name="T88" fmla="*/ 3305 w 5469"/>
                <a:gd name="T89" fmla="*/ 59 h 4340"/>
                <a:gd name="T90" fmla="*/ 2737 w 5469"/>
                <a:gd name="T91" fmla="*/ 369 h 4340"/>
                <a:gd name="T92" fmla="*/ 2546 w 5469"/>
                <a:gd name="T93" fmla="*/ 257 h 4340"/>
                <a:gd name="T94" fmla="*/ 2131 w 5469"/>
                <a:gd name="T95" fmla="*/ 494 h 4340"/>
                <a:gd name="T96" fmla="*/ 2018 w 5469"/>
                <a:gd name="T97" fmla="*/ 771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69" h="4340">
                  <a:moveTo>
                    <a:pt x="1985" y="817"/>
                  </a:moveTo>
                  <a:lnTo>
                    <a:pt x="1985" y="817"/>
                  </a:lnTo>
                  <a:cubicBezTo>
                    <a:pt x="1979" y="897"/>
                    <a:pt x="1893" y="930"/>
                    <a:pt x="1893" y="1009"/>
                  </a:cubicBezTo>
                  <a:cubicBezTo>
                    <a:pt x="1893" y="1061"/>
                    <a:pt x="1939" y="1088"/>
                    <a:pt x="1939" y="1141"/>
                  </a:cubicBezTo>
                  <a:cubicBezTo>
                    <a:pt x="1939" y="1167"/>
                    <a:pt x="1939" y="1187"/>
                    <a:pt x="1939" y="1213"/>
                  </a:cubicBezTo>
                  <a:cubicBezTo>
                    <a:pt x="1939" y="1246"/>
                    <a:pt x="1906" y="1259"/>
                    <a:pt x="1893" y="1286"/>
                  </a:cubicBezTo>
                  <a:cubicBezTo>
                    <a:pt x="1873" y="1338"/>
                    <a:pt x="1860" y="1365"/>
                    <a:pt x="1840" y="1417"/>
                  </a:cubicBezTo>
                  <a:cubicBezTo>
                    <a:pt x="1827" y="1444"/>
                    <a:pt x="1814" y="1451"/>
                    <a:pt x="1814" y="1484"/>
                  </a:cubicBezTo>
                  <a:cubicBezTo>
                    <a:pt x="1814" y="1516"/>
                    <a:pt x="1834" y="1523"/>
                    <a:pt x="1853" y="1556"/>
                  </a:cubicBezTo>
                  <a:cubicBezTo>
                    <a:pt x="1860" y="1576"/>
                    <a:pt x="1886" y="1589"/>
                    <a:pt x="1886" y="1615"/>
                  </a:cubicBezTo>
                  <a:cubicBezTo>
                    <a:pt x="1886" y="1695"/>
                    <a:pt x="1801" y="1721"/>
                    <a:pt x="1801" y="1800"/>
                  </a:cubicBezTo>
                  <a:cubicBezTo>
                    <a:pt x="1801" y="1853"/>
                    <a:pt x="1801" y="1879"/>
                    <a:pt x="1801" y="1932"/>
                  </a:cubicBezTo>
                  <a:cubicBezTo>
                    <a:pt x="1715" y="1932"/>
                    <a:pt x="1675" y="1965"/>
                    <a:pt x="1603" y="2005"/>
                  </a:cubicBezTo>
                  <a:cubicBezTo>
                    <a:pt x="1570" y="2018"/>
                    <a:pt x="1557" y="2044"/>
                    <a:pt x="1524" y="2044"/>
                  </a:cubicBezTo>
                  <a:cubicBezTo>
                    <a:pt x="1497" y="2044"/>
                    <a:pt x="1484" y="2018"/>
                    <a:pt x="1458" y="2011"/>
                  </a:cubicBezTo>
                  <a:cubicBezTo>
                    <a:pt x="1411" y="2005"/>
                    <a:pt x="1379" y="2005"/>
                    <a:pt x="1326" y="2005"/>
                  </a:cubicBezTo>
                  <a:cubicBezTo>
                    <a:pt x="1286" y="2005"/>
                    <a:pt x="1260" y="2011"/>
                    <a:pt x="1220" y="2011"/>
                  </a:cubicBezTo>
                  <a:cubicBezTo>
                    <a:pt x="1187" y="2011"/>
                    <a:pt x="1167" y="2011"/>
                    <a:pt x="1141" y="2011"/>
                  </a:cubicBezTo>
                  <a:cubicBezTo>
                    <a:pt x="1108" y="2011"/>
                    <a:pt x="1088" y="2011"/>
                    <a:pt x="1062" y="1998"/>
                  </a:cubicBezTo>
                  <a:cubicBezTo>
                    <a:pt x="1036" y="1985"/>
                    <a:pt x="1029" y="1952"/>
                    <a:pt x="996" y="1952"/>
                  </a:cubicBezTo>
                  <a:cubicBezTo>
                    <a:pt x="970" y="1952"/>
                    <a:pt x="956" y="1978"/>
                    <a:pt x="930" y="1991"/>
                  </a:cubicBezTo>
                  <a:cubicBezTo>
                    <a:pt x="904" y="2005"/>
                    <a:pt x="884" y="2011"/>
                    <a:pt x="851" y="2024"/>
                  </a:cubicBezTo>
                  <a:cubicBezTo>
                    <a:pt x="825" y="2044"/>
                    <a:pt x="818" y="2071"/>
                    <a:pt x="792" y="2090"/>
                  </a:cubicBezTo>
                  <a:cubicBezTo>
                    <a:pt x="785" y="2057"/>
                    <a:pt x="778" y="2018"/>
                    <a:pt x="745" y="2018"/>
                  </a:cubicBezTo>
                  <a:cubicBezTo>
                    <a:pt x="726" y="2018"/>
                    <a:pt x="719" y="2044"/>
                    <a:pt x="699" y="2051"/>
                  </a:cubicBezTo>
                  <a:cubicBezTo>
                    <a:pt x="633" y="2071"/>
                    <a:pt x="587" y="2084"/>
                    <a:pt x="521" y="2110"/>
                  </a:cubicBezTo>
                  <a:cubicBezTo>
                    <a:pt x="468" y="2110"/>
                    <a:pt x="435" y="2117"/>
                    <a:pt x="376" y="2123"/>
                  </a:cubicBezTo>
                  <a:cubicBezTo>
                    <a:pt x="356" y="2130"/>
                    <a:pt x="337" y="2130"/>
                    <a:pt x="317" y="2143"/>
                  </a:cubicBezTo>
                  <a:cubicBezTo>
                    <a:pt x="303" y="2150"/>
                    <a:pt x="303" y="2163"/>
                    <a:pt x="290" y="2183"/>
                  </a:cubicBezTo>
                  <a:cubicBezTo>
                    <a:pt x="284" y="2202"/>
                    <a:pt x="270" y="2216"/>
                    <a:pt x="257" y="2235"/>
                  </a:cubicBezTo>
                  <a:cubicBezTo>
                    <a:pt x="244" y="2268"/>
                    <a:pt x="231" y="2282"/>
                    <a:pt x="205" y="2301"/>
                  </a:cubicBezTo>
                  <a:cubicBezTo>
                    <a:pt x="185" y="2308"/>
                    <a:pt x="185" y="2328"/>
                    <a:pt x="165" y="2334"/>
                  </a:cubicBezTo>
                  <a:cubicBezTo>
                    <a:pt x="145" y="2341"/>
                    <a:pt x="132" y="2334"/>
                    <a:pt x="125" y="2341"/>
                  </a:cubicBezTo>
                  <a:cubicBezTo>
                    <a:pt x="86" y="2367"/>
                    <a:pt x="79" y="2400"/>
                    <a:pt x="73" y="2446"/>
                  </a:cubicBezTo>
                  <a:lnTo>
                    <a:pt x="73" y="2446"/>
                  </a:lnTo>
                  <a:cubicBezTo>
                    <a:pt x="20" y="2493"/>
                    <a:pt x="0" y="2539"/>
                    <a:pt x="0" y="2605"/>
                  </a:cubicBezTo>
                  <a:cubicBezTo>
                    <a:pt x="0" y="2644"/>
                    <a:pt x="20" y="2664"/>
                    <a:pt x="13" y="2704"/>
                  </a:cubicBezTo>
                  <a:lnTo>
                    <a:pt x="13" y="2704"/>
                  </a:lnTo>
                  <a:cubicBezTo>
                    <a:pt x="46" y="2664"/>
                    <a:pt x="79" y="2638"/>
                    <a:pt x="132" y="2638"/>
                  </a:cubicBezTo>
                  <a:cubicBezTo>
                    <a:pt x="158" y="2638"/>
                    <a:pt x="178" y="2651"/>
                    <a:pt x="198" y="2664"/>
                  </a:cubicBezTo>
                  <a:cubicBezTo>
                    <a:pt x="257" y="2691"/>
                    <a:pt x="297" y="2691"/>
                    <a:pt x="356" y="2697"/>
                  </a:cubicBezTo>
                  <a:cubicBezTo>
                    <a:pt x="429" y="2697"/>
                    <a:pt x="468" y="2691"/>
                    <a:pt x="541" y="2691"/>
                  </a:cubicBezTo>
                  <a:cubicBezTo>
                    <a:pt x="587" y="2691"/>
                    <a:pt x="613" y="2691"/>
                    <a:pt x="660" y="2697"/>
                  </a:cubicBezTo>
                  <a:cubicBezTo>
                    <a:pt x="680" y="2704"/>
                    <a:pt x="693" y="2710"/>
                    <a:pt x="712" y="2710"/>
                  </a:cubicBezTo>
                  <a:cubicBezTo>
                    <a:pt x="739" y="2724"/>
                    <a:pt x="759" y="2750"/>
                    <a:pt x="759" y="2783"/>
                  </a:cubicBezTo>
                  <a:cubicBezTo>
                    <a:pt x="759" y="2823"/>
                    <a:pt x="739" y="2842"/>
                    <a:pt x="739" y="2882"/>
                  </a:cubicBezTo>
                  <a:cubicBezTo>
                    <a:pt x="739" y="2895"/>
                    <a:pt x="752" y="2902"/>
                    <a:pt x="759" y="2915"/>
                  </a:cubicBezTo>
                  <a:cubicBezTo>
                    <a:pt x="765" y="2928"/>
                    <a:pt x="772" y="2948"/>
                    <a:pt x="792" y="2948"/>
                  </a:cubicBezTo>
                  <a:cubicBezTo>
                    <a:pt x="825" y="2948"/>
                    <a:pt x="838" y="2902"/>
                    <a:pt x="871" y="2902"/>
                  </a:cubicBezTo>
                  <a:cubicBezTo>
                    <a:pt x="910" y="2902"/>
                    <a:pt x="917" y="2941"/>
                    <a:pt x="930" y="2974"/>
                  </a:cubicBezTo>
                  <a:cubicBezTo>
                    <a:pt x="1042" y="2908"/>
                    <a:pt x="1121" y="2882"/>
                    <a:pt x="1247" y="2882"/>
                  </a:cubicBezTo>
                  <a:cubicBezTo>
                    <a:pt x="1286" y="2882"/>
                    <a:pt x="1313" y="2895"/>
                    <a:pt x="1352" y="2895"/>
                  </a:cubicBezTo>
                  <a:cubicBezTo>
                    <a:pt x="1398" y="2895"/>
                    <a:pt x="1411" y="2849"/>
                    <a:pt x="1458" y="2849"/>
                  </a:cubicBezTo>
                  <a:cubicBezTo>
                    <a:pt x="1484" y="2849"/>
                    <a:pt x="1497" y="2862"/>
                    <a:pt x="1524" y="2862"/>
                  </a:cubicBezTo>
                  <a:cubicBezTo>
                    <a:pt x="1563" y="2862"/>
                    <a:pt x="1590" y="2849"/>
                    <a:pt x="1629" y="2849"/>
                  </a:cubicBezTo>
                  <a:cubicBezTo>
                    <a:pt x="1695" y="2849"/>
                    <a:pt x="1741" y="2915"/>
                    <a:pt x="1741" y="2981"/>
                  </a:cubicBezTo>
                  <a:cubicBezTo>
                    <a:pt x="1741" y="3020"/>
                    <a:pt x="1741" y="3034"/>
                    <a:pt x="1741" y="3073"/>
                  </a:cubicBezTo>
                  <a:cubicBezTo>
                    <a:pt x="1741" y="3093"/>
                    <a:pt x="1761" y="3106"/>
                    <a:pt x="1761" y="3126"/>
                  </a:cubicBezTo>
                  <a:cubicBezTo>
                    <a:pt x="1761" y="3198"/>
                    <a:pt x="1735" y="3238"/>
                    <a:pt x="1735" y="3304"/>
                  </a:cubicBezTo>
                  <a:cubicBezTo>
                    <a:pt x="1735" y="3363"/>
                    <a:pt x="1748" y="3396"/>
                    <a:pt x="1761" y="3449"/>
                  </a:cubicBezTo>
                  <a:cubicBezTo>
                    <a:pt x="1788" y="3502"/>
                    <a:pt x="1807" y="3541"/>
                    <a:pt x="1860" y="3548"/>
                  </a:cubicBezTo>
                  <a:cubicBezTo>
                    <a:pt x="1913" y="3554"/>
                    <a:pt x="1959" y="3535"/>
                    <a:pt x="1992" y="3574"/>
                  </a:cubicBezTo>
                  <a:cubicBezTo>
                    <a:pt x="2025" y="3607"/>
                    <a:pt x="2018" y="3647"/>
                    <a:pt x="2025" y="3693"/>
                  </a:cubicBezTo>
                  <a:cubicBezTo>
                    <a:pt x="1893" y="4029"/>
                    <a:pt x="1893" y="4029"/>
                    <a:pt x="1893" y="4029"/>
                  </a:cubicBezTo>
                  <a:cubicBezTo>
                    <a:pt x="1906" y="4056"/>
                    <a:pt x="1933" y="4062"/>
                    <a:pt x="1959" y="4076"/>
                  </a:cubicBezTo>
                  <a:cubicBezTo>
                    <a:pt x="1992" y="4095"/>
                    <a:pt x="1999" y="4128"/>
                    <a:pt x="1999" y="4161"/>
                  </a:cubicBezTo>
                  <a:cubicBezTo>
                    <a:pt x="1999" y="4194"/>
                    <a:pt x="1999" y="4214"/>
                    <a:pt x="1999" y="4247"/>
                  </a:cubicBezTo>
                  <a:cubicBezTo>
                    <a:pt x="1999" y="4320"/>
                    <a:pt x="2097" y="4339"/>
                    <a:pt x="2170" y="4339"/>
                  </a:cubicBezTo>
                  <a:cubicBezTo>
                    <a:pt x="2243" y="4339"/>
                    <a:pt x="2229" y="4201"/>
                    <a:pt x="2309" y="4201"/>
                  </a:cubicBezTo>
                  <a:cubicBezTo>
                    <a:pt x="2315" y="4201"/>
                    <a:pt x="2322" y="4221"/>
                    <a:pt x="2328" y="4227"/>
                  </a:cubicBezTo>
                  <a:cubicBezTo>
                    <a:pt x="2348" y="4234"/>
                    <a:pt x="2361" y="4234"/>
                    <a:pt x="2388" y="4234"/>
                  </a:cubicBezTo>
                  <a:cubicBezTo>
                    <a:pt x="2454" y="4234"/>
                    <a:pt x="2487" y="4188"/>
                    <a:pt x="2553" y="4188"/>
                  </a:cubicBezTo>
                  <a:cubicBezTo>
                    <a:pt x="2592" y="4188"/>
                    <a:pt x="2612" y="4188"/>
                    <a:pt x="2652" y="4188"/>
                  </a:cubicBezTo>
                  <a:cubicBezTo>
                    <a:pt x="2698" y="4188"/>
                    <a:pt x="2737" y="4201"/>
                    <a:pt x="2783" y="4201"/>
                  </a:cubicBezTo>
                  <a:lnTo>
                    <a:pt x="2783" y="4201"/>
                  </a:lnTo>
                  <a:cubicBezTo>
                    <a:pt x="2856" y="4161"/>
                    <a:pt x="2902" y="4142"/>
                    <a:pt x="2981" y="4128"/>
                  </a:cubicBezTo>
                  <a:cubicBezTo>
                    <a:pt x="3113" y="4095"/>
                    <a:pt x="3192" y="4069"/>
                    <a:pt x="3331" y="4069"/>
                  </a:cubicBezTo>
                  <a:cubicBezTo>
                    <a:pt x="3450" y="4069"/>
                    <a:pt x="3522" y="4069"/>
                    <a:pt x="3648" y="4069"/>
                  </a:cubicBezTo>
                  <a:cubicBezTo>
                    <a:pt x="3694" y="4069"/>
                    <a:pt x="3727" y="4056"/>
                    <a:pt x="3773" y="4043"/>
                  </a:cubicBezTo>
                  <a:cubicBezTo>
                    <a:pt x="3826" y="4029"/>
                    <a:pt x="3872" y="4036"/>
                    <a:pt x="3911" y="3996"/>
                  </a:cubicBezTo>
                  <a:cubicBezTo>
                    <a:pt x="3951" y="3950"/>
                    <a:pt x="3938" y="3897"/>
                    <a:pt x="3971" y="3845"/>
                  </a:cubicBezTo>
                  <a:cubicBezTo>
                    <a:pt x="3991" y="3799"/>
                    <a:pt x="4004" y="3766"/>
                    <a:pt x="4023" y="3720"/>
                  </a:cubicBezTo>
                  <a:cubicBezTo>
                    <a:pt x="4043" y="3667"/>
                    <a:pt x="4043" y="3627"/>
                    <a:pt x="4090" y="3601"/>
                  </a:cubicBezTo>
                  <a:cubicBezTo>
                    <a:pt x="4142" y="3568"/>
                    <a:pt x="4182" y="3574"/>
                    <a:pt x="4241" y="3554"/>
                  </a:cubicBezTo>
                  <a:lnTo>
                    <a:pt x="4241" y="3554"/>
                  </a:lnTo>
                  <a:cubicBezTo>
                    <a:pt x="4248" y="3508"/>
                    <a:pt x="4281" y="3462"/>
                    <a:pt x="4281" y="3416"/>
                  </a:cubicBezTo>
                  <a:cubicBezTo>
                    <a:pt x="4281" y="3390"/>
                    <a:pt x="4281" y="3377"/>
                    <a:pt x="4281" y="3343"/>
                  </a:cubicBezTo>
                  <a:cubicBezTo>
                    <a:pt x="4281" y="3284"/>
                    <a:pt x="4340" y="3258"/>
                    <a:pt x="4386" y="3218"/>
                  </a:cubicBezTo>
                  <a:cubicBezTo>
                    <a:pt x="4426" y="3192"/>
                    <a:pt x="4439" y="3165"/>
                    <a:pt x="4479" y="3146"/>
                  </a:cubicBezTo>
                  <a:cubicBezTo>
                    <a:pt x="4538" y="3126"/>
                    <a:pt x="4571" y="3126"/>
                    <a:pt x="4617" y="3093"/>
                  </a:cubicBezTo>
                  <a:cubicBezTo>
                    <a:pt x="4663" y="3060"/>
                    <a:pt x="4663" y="3020"/>
                    <a:pt x="4696" y="2974"/>
                  </a:cubicBezTo>
                  <a:cubicBezTo>
                    <a:pt x="4743" y="2928"/>
                    <a:pt x="4749" y="2882"/>
                    <a:pt x="4762" y="2816"/>
                  </a:cubicBezTo>
                  <a:cubicBezTo>
                    <a:pt x="4776" y="2763"/>
                    <a:pt x="4795" y="2737"/>
                    <a:pt x="4795" y="2684"/>
                  </a:cubicBezTo>
                  <a:cubicBezTo>
                    <a:pt x="4795" y="2664"/>
                    <a:pt x="4789" y="2651"/>
                    <a:pt x="4782" y="2631"/>
                  </a:cubicBezTo>
                  <a:cubicBezTo>
                    <a:pt x="4802" y="2618"/>
                    <a:pt x="4802" y="2611"/>
                    <a:pt x="4815" y="2605"/>
                  </a:cubicBezTo>
                  <a:cubicBezTo>
                    <a:pt x="4841" y="2592"/>
                    <a:pt x="4875" y="2585"/>
                    <a:pt x="4875" y="2559"/>
                  </a:cubicBezTo>
                  <a:cubicBezTo>
                    <a:pt x="4875" y="2512"/>
                    <a:pt x="4835" y="2499"/>
                    <a:pt x="4835" y="2453"/>
                  </a:cubicBezTo>
                  <a:cubicBezTo>
                    <a:pt x="4835" y="2427"/>
                    <a:pt x="4868" y="2427"/>
                    <a:pt x="4881" y="2407"/>
                  </a:cubicBezTo>
                  <a:cubicBezTo>
                    <a:pt x="4894" y="2381"/>
                    <a:pt x="4907" y="2367"/>
                    <a:pt x="4921" y="2334"/>
                  </a:cubicBezTo>
                  <a:cubicBezTo>
                    <a:pt x="4934" y="2282"/>
                    <a:pt x="4947" y="2255"/>
                    <a:pt x="4980" y="2209"/>
                  </a:cubicBezTo>
                  <a:cubicBezTo>
                    <a:pt x="5000" y="2176"/>
                    <a:pt x="5033" y="2176"/>
                    <a:pt x="5072" y="2169"/>
                  </a:cubicBezTo>
                  <a:cubicBezTo>
                    <a:pt x="5132" y="2156"/>
                    <a:pt x="5132" y="2150"/>
                    <a:pt x="5191" y="2143"/>
                  </a:cubicBezTo>
                  <a:lnTo>
                    <a:pt x="5191" y="2143"/>
                  </a:lnTo>
                  <a:cubicBezTo>
                    <a:pt x="5191" y="2130"/>
                    <a:pt x="5184" y="2137"/>
                    <a:pt x="5184" y="2123"/>
                  </a:cubicBezTo>
                  <a:cubicBezTo>
                    <a:pt x="5184" y="2051"/>
                    <a:pt x="5257" y="2018"/>
                    <a:pt x="5257" y="1939"/>
                  </a:cubicBezTo>
                  <a:cubicBezTo>
                    <a:pt x="5257" y="1912"/>
                    <a:pt x="5244" y="1899"/>
                    <a:pt x="5244" y="1879"/>
                  </a:cubicBezTo>
                  <a:cubicBezTo>
                    <a:pt x="5244" y="1827"/>
                    <a:pt x="5290" y="1813"/>
                    <a:pt x="5303" y="1767"/>
                  </a:cubicBezTo>
                  <a:cubicBezTo>
                    <a:pt x="5336" y="1668"/>
                    <a:pt x="5330" y="1609"/>
                    <a:pt x="5369" y="1516"/>
                  </a:cubicBezTo>
                  <a:cubicBezTo>
                    <a:pt x="5409" y="1424"/>
                    <a:pt x="5468" y="1378"/>
                    <a:pt x="5468" y="1279"/>
                  </a:cubicBezTo>
                  <a:cubicBezTo>
                    <a:pt x="5468" y="1187"/>
                    <a:pt x="5389" y="1154"/>
                    <a:pt x="5330" y="1081"/>
                  </a:cubicBezTo>
                  <a:cubicBezTo>
                    <a:pt x="5297" y="1048"/>
                    <a:pt x="5283" y="1009"/>
                    <a:pt x="5231" y="1002"/>
                  </a:cubicBezTo>
                  <a:cubicBezTo>
                    <a:pt x="5178" y="989"/>
                    <a:pt x="5145" y="1009"/>
                    <a:pt x="5092" y="982"/>
                  </a:cubicBezTo>
                  <a:cubicBezTo>
                    <a:pt x="5059" y="969"/>
                    <a:pt x="5039" y="949"/>
                    <a:pt x="5000" y="949"/>
                  </a:cubicBezTo>
                  <a:cubicBezTo>
                    <a:pt x="4954" y="949"/>
                    <a:pt x="4934" y="976"/>
                    <a:pt x="4888" y="976"/>
                  </a:cubicBezTo>
                  <a:cubicBezTo>
                    <a:pt x="4875" y="976"/>
                    <a:pt x="4875" y="956"/>
                    <a:pt x="4868" y="936"/>
                  </a:cubicBezTo>
                  <a:cubicBezTo>
                    <a:pt x="4861" y="903"/>
                    <a:pt x="4848" y="890"/>
                    <a:pt x="4828" y="863"/>
                  </a:cubicBezTo>
                  <a:cubicBezTo>
                    <a:pt x="4795" y="811"/>
                    <a:pt x="4776" y="771"/>
                    <a:pt x="4729" y="725"/>
                  </a:cubicBezTo>
                  <a:cubicBezTo>
                    <a:pt x="4683" y="672"/>
                    <a:pt x="4624" y="692"/>
                    <a:pt x="4558" y="666"/>
                  </a:cubicBezTo>
                  <a:cubicBezTo>
                    <a:pt x="4518" y="652"/>
                    <a:pt x="4498" y="639"/>
                    <a:pt x="4459" y="626"/>
                  </a:cubicBezTo>
                  <a:cubicBezTo>
                    <a:pt x="4433" y="613"/>
                    <a:pt x="4413" y="593"/>
                    <a:pt x="4386" y="587"/>
                  </a:cubicBezTo>
                  <a:cubicBezTo>
                    <a:pt x="4366" y="573"/>
                    <a:pt x="4347" y="573"/>
                    <a:pt x="4334" y="554"/>
                  </a:cubicBezTo>
                  <a:cubicBezTo>
                    <a:pt x="4314" y="527"/>
                    <a:pt x="4314" y="501"/>
                    <a:pt x="4287" y="474"/>
                  </a:cubicBezTo>
                  <a:cubicBezTo>
                    <a:pt x="4208" y="395"/>
                    <a:pt x="4149" y="369"/>
                    <a:pt x="4057" y="329"/>
                  </a:cubicBezTo>
                  <a:cubicBezTo>
                    <a:pt x="4017" y="309"/>
                    <a:pt x="4004" y="270"/>
                    <a:pt x="3964" y="270"/>
                  </a:cubicBezTo>
                  <a:cubicBezTo>
                    <a:pt x="3905" y="270"/>
                    <a:pt x="3878" y="316"/>
                    <a:pt x="3826" y="316"/>
                  </a:cubicBezTo>
                  <a:cubicBezTo>
                    <a:pt x="3786" y="316"/>
                    <a:pt x="3773" y="276"/>
                    <a:pt x="3733" y="257"/>
                  </a:cubicBezTo>
                  <a:cubicBezTo>
                    <a:pt x="3707" y="237"/>
                    <a:pt x="3661" y="237"/>
                    <a:pt x="3661" y="204"/>
                  </a:cubicBezTo>
                  <a:cubicBezTo>
                    <a:pt x="3661" y="171"/>
                    <a:pt x="3667" y="145"/>
                    <a:pt x="3680" y="118"/>
                  </a:cubicBezTo>
                  <a:cubicBezTo>
                    <a:pt x="3687" y="92"/>
                    <a:pt x="3707" y="85"/>
                    <a:pt x="3707" y="59"/>
                  </a:cubicBezTo>
                  <a:cubicBezTo>
                    <a:pt x="3707" y="33"/>
                    <a:pt x="3674" y="33"/>
                    <a:pt x="3648" y="26"/>
                  </a:cubicBezTo>
                  <a:cubicBezTo>
                    <a:pt x="3628" y="19"/>
                    <a:pt x="3615" y="0"/>
                    <a:pt x="3595" y="0"/>
                  </a:cubicBezTo>
                  <a:cubicBezTo>
                    <a:pt x="3562" y="0"/>
                    <a:pt x="3542" y="0"/>
                    <a:pt x="3509" y="0"/>
                  </a:cubicBezTo>
                  <a:cubicBezTo>
                    <a:pt x="3483" y="0"/>
                    <a:pt x="3469" y="19"/>
                    <a:pt x="3436" y="19"/>
                  </a:cubicBezTo>
                  <a:cubicBezTo>
                    <a:pt x="3410" y="19"/>
                    <a:pt x="3397" y="19"/>
                    <a:pt x="3371" y="19"/>
                  </a:cubicBezTo>
                  <a:cubicBezTo>
                    <a:pt x="3344" y="19"/>
                    <a:pt x="3331" y="39"/>
                    <a:pt x="3305" y="59"/>
                  </a:cubicBezTo>
                  <a:cubicBezTo>
                    <a:pt x="3265" y="85"/>
                    <a:pt x="3245" y="105"/>
                    <a:pt x="3212" y="132"/>
                  </a:cubicBezTo>
                  <a:cubicBezTo>
                    <a:pt x="3146" y="191"/>
                    <a:pt x="3100" y="197"/>
                    <a:pt x="3028" y="230"/>
                  </a:cubicBezTo>
                  <a:cubicBezTo>
                    <a:pt x="2909" y="276"/>
                    <a:pt x="2856" y="343"/>
                    <a:pt x="2737" y="369"/>
                  </a:cubicBezTo>
                  <a:cubicBezTo>
                    <a:pt x="2704" y="375"/>
                    <a:pt x="2691" y="402"/>
                    <a:pt x="2658" y="402"/>
                  </a:cubicBezTo>
                  <a:cubicBezTo>
                    <a:pt x="2586" y="402"/>
                    <a:pt x="2572" y="329"/>
                    <a:pt x="2546" y="257"/>
                  </a:cubicBezTo>
                  <a:lnTo>
                    <a:pt x="2546" y="257"/>
                  </a:lnTo>
                  <a:cubicBezTo>
                    <a:pt x="2474" y="257"/>
                    <a:pt x="2434" y="230"/>
                    <a:pt x="2361" y="230"/>
                  </a:cubicBezTo>
                  <a:cubicBezTo>
                    <a:pt x="2289" y="230"/>
                    <a:pt x="2249" y="276"/>
                    <a:pt x="2216" y="336"/>
                  </a:cubicBezTo>
                  <a:cubicBezTo>
                    <a:pt x="2183" y="395"/>
                    <a:pt x="2150" y="428"/>
                    <a:pt x="2131" y="494"/>
                  </a:cubicBezTo>
                  <a:cubicBezTo>
                    <a:pt x="2131" y="507"/>
                    <a:pt x="2117" y="507"/>
                    <a:pt x="2111" y="520"/>
                  </a:cubicBezTo>
                  <a:cubicBezTo>
                    <a:pt x="2084" y="593"/>
                    <a:pt x="2091" y="646"/>
                    <a:pt x="2058" y="718"/>
                  </a:cubicBezTo>
                  <a:cubicBezTo>
                    <a:pt x="2045" y="738"/>
                    <a:pt x="2032" y="751"/>
                    <a:pt x="2018" y="771"/>
                  </a:cubicBezTo>
                  <a:cubicBezTo>
                    <a:pt x="2005" y="791"/>
                    <a:pt x="2005" y="811"/>
                    <a:pt x="1985" y="817"/>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41"/>
            <p:cNvSpPr>
              <a:spLocks noChangeArrowheads="1"/>
            </p:cNvSpPr>
            <p:nvPr/>
          </p:nvSpPr>
          <p:spPr bwMode="auto">
            <a:xfrm>
              <a:off x="3977501" y="4581203"/>
              <a:ext cx="749207" cy="543294"/>
            </a:xfrm>
            <a:custGeom>
              <a:avLst/>
              <a:gdLst>
                <a:gd name="T0" fmla="*/ 738 w 2968"/>
                <a:gd name="T1" fmla="*/ 6 h 2151"/>
                <a:gd name="T2" fmla="*/ 481 w 2968"/>
                <a:gd name="T3" fmla="*/ 277 h 2151"/>
                <a:gd name="T4" fmla="*/ 310 w 2968"/>
                <a:gd name="T5" fmla="*/ 501 h 2151"/>
                <a:gd name="T6" fmla="*/ 159 w 2968"/>
                <a:gd name="T7" fmla="*/ 712 h 2151"/>
                <a:gd name="T8" fmla="*/ 139 w 2968"/>
                <a:gd name="T9" fmla="*/ 804 h 2151"/>
                <a:gd name="T10" fmla="*/ 33 w 2968"/>
                <a:gd name="T11" fmla="*/ 1391 h 2151"/>
                <a:gd name="T12" fmla="*/ 13 w 2968"/>
                <a:gd name="T13" fmla="*/ 1444 h 2151"/>
                <a:gd name="T14" fmla="*/ 7 w 2968"/>
                <a:gd name="T15" fmla="*/ 1503 h 2151"/>
                <a:gd name="T16" fmla="*/ 86 w 2968"/>
                <a:gd name="T17" fmla="*/ 1510 h 2151"/>
                <a:gd name="T18" fmla="*/ 224 w 2968"/>
                <a:gd name="T19" fmla="*/ 1484 h 2151"/>
                <a:gd name="T20" fmla="*/ 284 w 2968"/>
                <a:gd name="T21" fmla="*/ 1537 h 2151"/>
                <a:gd name="T22" fmla="*/ 363 w 2968"/>
                <a:gd name="T23" fmla="*/ 1741 h 2151"/>
                <a:gd name="T24" fmla="*/ 330 w 2968"/>
                <a:gd name="T25" fmla="*/ 1866 h 2151"/>
                <a:gd name="T26" fmla="*/ 455 w 2968"/>
                <a:gd name="T27" fmla="*/ 1873 h 2151"/>
                <a:gd name="T28" fmla="*/ 632 w 2968"/>
                <a:gd name="T29" fmla="*/ 1893 h 2151"/>
                <a:gd name="T30" fmla="*/ 857 w 2968"/>
                <a:gd name="T31" fmla="*/ 1932 h 2151"/>
                <a:gd name="T32" fmla="*/ 1226 w 2968"/>
                <a:gd name="T33" fmla="*/ 2071 h 2151"/>
                <a:gd name="T34" fmla="*/ 1358 w 2968"/>
                <a:gd name="T35" fmla="*/ 2150 h 2151"/>
                <a:gd name="T36" fmla="*/ 1463 w 2968"/>
                <a:gd name="T37" fmla="*/ 1978 h 2151"/>
                <a:gd name="T38" fmla="*/ 1734 w 2968"/>
                <a:gd name="T39" fmla="*/ 1813 h 2151"/>
                <a:gd name="T40" fmla="*/ 2321 w 2968"/>
                <a:gd name="T41" fmla="*/ 1932 h 2151"/>
                <a:gd name="T42" fmla="*/ 2631 w 2968"/>
                <a:gd name="T43" fmla="*/ 1945 h 2151"/>
                <a:gd name="T44" fmla="*/ 2664 w 2968"/>
                <a:gd name="T45" fmla="*/ 1906 h 2151"/>
                <a:gd name="T46" fmla="*/ 2750 w 2968"/>
                <a:gd name="T47" fmla="*/ 1721 h 2151"/>
                <a:gd name="T48" fmla="*/ 2763 w 2968"/>
                <a:gd name="T49" fmla="*/ 1602 h 2151"/>
                <a:gd name="T50" fmla="*/ 2895 w 2968"/>
                <a:gd name="T51" fmla="*/ 1583 h 2151"/>
                <a:gd name="T52" fmla="*/ 2967 w 2968"/>
                <a:gd name="T53" fmla="*/ 1569 h 2151"/>
                <a:gd name="T54" fmla="*/ 2842 w 2968"/>
                <a:gd name="T55" fmla="*/ 1405 h 2151"/>
                <a:gd name="T56" fmla="*/ 2756 w 2968"/>
                <a:gd name="T57" fmla="*/ 1411 h 2151"/>
                <a:gd name="T58" fmla="*/ 2684 w 2968"/>
                <a:gd name="T59" fmla="*/ 1180 h 2151"/>
                <a:gd name="T60" fmla="*/ 2446 w 2968"/>
                <a:gd name="T61" fmla="*/ 1154 h 2151"/>
                <a:gd name="T62" fmla="*/ 2440 w 2968"/>
                <a:gd name="T63" fmla="*/ 1028 h 2151"/>
                <a:gd name="T64" fmla="*/ 2374 w 2968"/>
                <a:gd name="T65" fmla="*/ 745 h 2151"/>
                <a:gd name="T66" fmla="*/ 2400 w 2968"/>
                <a:gd name="T67" fmla="*/ 633 h 2151"/>
                <a:gd name="T68" fmla="*/ 2387 w 2968"/>
                <a:gd name="T69" fmla="*/ 521 h 2151"/>
                <a:gd name="T70" fmla="*/ 2361 w 2968"/>
                <a:gd name="T71" fmla="*/ 409 h 2151"/>
                <a:gd name="T72" fmla="*/ 2235 w 2968"/>
                <a:gd name="T73" fmla="*/ 303 h 2151"/>
                <a:gd name="T74" fmla="*/ 2018 w 2968"/>
                <a:gd name="T75" fmla="*/ 244 h 2151"/>
                <a:gd name="T76" fmla="*/ 1833 w 2968"/>
                <a:gd name="T77" fmla="*/ 244 h 2151"/>
                <a:gd name="T78" fmla="*/ 1741 w 2968"/>
                <a:gd name="T79" fmla="*/ 125 h 2151"/>
                <a:gd name="T80" fmla="*/ 1411 w 2968"/>
                <a:gd name="T81" fmla="*/ 19 h 2151"/>
                <a:gd name="T82" fmla="*/ 1239 w 2968"/>
                <a:gd name="T83" fmla="*/ 0 h 2151"/>
                <a:gd name="T84" fmla="*/ 1088 w 2968"/>
                <a:gd name="T85" fmla="*/ 46 h 2151"/>
                <a:gd name="T86" fmla="*/ 929 w 2968"/>
                <a:gd name="T87" fmla="*/ 2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151">
                  <a:moveTo>
                    <a:pt x="738" y="6"/>
                  </a:moveTo>
                  <a:lnTo>
                    <a:pt x="738" y="6"/>
                  </a:lnTo>
                  <a:cubicBezTo>
                    <a:pt x="672" y="79"/>
                    <a:pt x="613" y="99"/>
                    <a:pt x="534" y="151"/>
                  </a:cubicBezTo>
                  <a:cubicBezTo>
                    <a:pt x="487" y="178"/>
                    <a:pt x="487" y="224"/>
                    <a:pt x="481" y="277"/>
                  </a:cubicBezTo>
                  <a:cubicBezTo>
                    <a:pt x="474" y="316"/>
                    <a:pt x="462" y="336"/>
                    <a:pt x="449" y="376"/>
                  </a:cubicBezTo>
                  <a:cubicBezTo>
                    <a:pt x="416" y="442"/>
                    <a:pt x="363" y="448"/>
                    <a:pt x="310" y="501"/>
                  </a:cubicBezTo>
                  <a:cubicBezTo>
                    <a:pt x="284" y="534"/>
                    <a:pt x="290" y="560"/>
                    <a:pt x="264" y="593"/>
                  </a:cubicBezTo>
                  <a:cubicBezTo>
                    <a:pt x="218" y="640"/>
                    <a:pt x="178" y="653"/>
                    <a:pt x="159" y="712"/>
                  </a:cubicBezTo>
                  <a:cubicBezTo>
                    <a:pt x="152" y="752"/>
                    <a:pt x="145" y="765"/>
                    <a:pt x="139" y="804"/>
                  </a:cubicBezTo>
                  <a:lnTo>
                    <a:pt x="139" y="804"/>
                  </a:lnTo>
                  <a:cubicBezTo>
                    <a:pt x="33" y="1391"/>
                    <a:pt x="33" y="1391"/>
                    <a:pt x="33" y="1391"/>
                  </a:cubicBezTo>
                  <a:lnTo>
                    <a:pt x="33" y="1391"/>
                  </a:lnTo>
                  <a:cubicBezTo>
                    <a:pt x="33" y="1398"/>
                    <a:pt x="27" y="1405"/>
                    <a:pt x="27" y="1411"/>
                  </a:cubicBezTo>
                  <a:cubicBezTo>
                    <a:pt x="20" y="1424"/>
                    <a:pt x="13" y="1431"/>
                    <a:pt x="13" y="1444"/>
                  </a:cubicBezTo>
                  <a:cubicBezTo>
                    <a:pt x="7" y="1457"/>
                    <a:pt x="0" y="1464"/>
                    <a:pt x="0" y="1470"/>
                  </a:cubicBezTo>
                  <a:cubicBezTo>
                    <a:pt x="0" y="1484"/>
                    <a:pt x="7" y="1497"/>
                    <a:pt x="7" y="1503"/>
                  </a:cubicBezTo>
                  <a:lnTo>
                    <a:pt x="7" y="1503"/>
                  </a:lnTo>
                  <a:cubicBezTo>
                    <a:pt x="33" y="1503"/>
                    <a:pt x="60" y="1510"/>
                    <a:pt x="86" y="1510"/>
                  </a:cubicBezTo>
                  <a:cubicBezTo>
                    <a:pt x="132" y="1497"/>
                    <a:pt x="159" y="1477"/>
                    <a:pt x="205" y="1477"/>
                  </a:cubicBezTo>
                  <a:cubicBezTo>
                    <a:pt x="211" y="1477"/>
                    <a:pt x="218" y="1477"/>
                    <a:pt x="224" y="1484"/>
                  </a:cubicBezTo>
                  <a:cubicBezTo>
                    <a:pt x="231" y="1490"/>
                    <a:pt x="238" y="1497"/>
                    <a:pt x="244" y="1503"/>
                  </a:cubicBezTo>
                  <a:cubicBezTo>
                    <a:pt x="251" y="1523"/>
                    <a:pt x="277" y="1517"/>
                    <a:pt x="284" y="1537"/>
                  </a:cubicBezTo>
                  <a:cubicBezTo>
                    <a:pt x="290" y="1556"/>
                    <a:pt x="290" y="1576"/>
                    <a:pt x="297" y="1602"/>
                  </a:cubicBezTo>
                  <a:cubicBezTo>
                    <a:pt x="317" y="1662"/>
                    <a:pt x="363" y="1682"/>
                    <a:pt x="363" y="1741"/>
                  </a:cubicBezTo>
                  <a:cubicBezTo>
                    <a:pt x="363" y="1794"/>
                    <a:pt x="343" y="1827"/>
                    <a:pt x="330" y="1866"/>
                  </a:cubicBezTo>
                  <a:lnTo>
                    <a:pt x="330" y="1866"/>
                  </a:lnTo>
                  <a:cubicBezTo>
                    <a:pt x="350" y="1866"/>
                    <a:pt x="363" y="1873"/>
                    <a:pt x="376" y="1873"/>
                  </a:cubicBezTo>
                  <a:cubicBezTo>
                    <a:pt x="409" y="1873"/>
                    <a:pt x="422" y="1873"/>
                    <a:pt x="455" y="1873"/>
                  </a:cubicBezTo>
                  <a:cubicBezTo>
                    <a:pt x="494" y="1873"/>
                    <a:pt x="507" y="1840"/>
                    <a:pt x="547" y="1840"/>
                  </a:cubicBezTo>
                  <a:cubicBezTo>
                    <a:pt x="586" y="1840"/>
                    <a:pt x="599" y="1879"/>
                    <a:pt x="632" y="1893"/>
                  </a:cubicBezTo>
                  <a:cubicBezTo>
                    <a:pt x="685" y="1919"/>
                    <a:pt x="718" y="1932"/>
                    <a:pt x="777" y="1932"/>
                  </a:cubicBezTo>
                  <a:cubicBezTo>
                    <a:pt x="810" y="1932"/>
                    <a:pt x="824" y="1932"/>
                    <a:pt x="857" y="1932"/>
                  </a:cubicBezTo>
                  <a:cubicBezTo>
                    <a:pt x="909" y="1932"/>
                    <a:pt x="929" y="1959"/>
                    <a:pt x="982" y="1972"/>
                  </a:cubicBezTo>
                  <a:cubicBezTo>
                    <a:pt x="1081" y="1998"/>
                    <a:pt x="1134" y="2031"/>
                    <a:pt x="1226" y="2071"/>
                  </a:cubicBezTo>
                  <a:cubicBezTo>
                    <a:pt x="1252" y="2084"/>
                    <a:pt x="1272" y="2091"/>
                    <a:pt x="1299" y="2104"/>
                  </a:cubicBezTo>
                  <a:cubicBezTo>
                    <a:pt x="1318" y="2123"/>
                    <a:pt x="1332" y="2150"/>
                    <a:pt x="1358" y="2150"/>
                  </a:cubicBezTo>
                  <a:cubicBezTo>
                    <a:pt x="1404" y="2150"/>
                    <a:pt x="1431" y="2110"/>
                    <a:pt x="1444" y="2064"/>
                  </a:cubicBezTo>
                  <a:cubicBezTo>
                    <a:pt x="1457" y="2038"/>
                    <a:pt x="1444" y="2005"/>
                    <a:pt x="1463" y="1978"/>
                  </a:cubicBezTo>
                  <a:cubicBezTo>
                    <a:pt x="1477" y="1965"/>
                    <a:pt x="1496" y="1965"/>
                    <a:pt x="1516" y="1959"/>
                  </a:cubicBezTo>
                  <a:cubicBezTo>
                    <a:pt x="1615" y="1925"/>
                    <a:pt x="1635" y="1813"/>
                    <a:pt x="1734" y="1813"/>
                  </a:cubicBezTo>
                  <a:cubicBezTo>
                    <a:pt x="1899" y="1813"/>
                    <a:pt x="1985" y="1846"/>
                    <a:pt x="2143" y="1886"/>
                  </a:cubicBezTo>
                  <a:cubicBezTo>
                    <a:pt x="2216" y="1906"/>
                    <a:pt x="2248" y="1932"/>
                    <a:pt x="2321" y="1932"/>
                  </a:cubicBezTo>
                  <a:cubicBezTo>
                    <a:pt x="2354" y="1932"/>
                    <a:pt x="2367" y="1912"/>
                    <a:pt x="2393" y="1912"/>
                  </a:cubicBezTo>
                  <a:cubicBezTo>
                    <a:pt x="2492" y="1912"/>
                    <a:pt x="2532" y="1932"/>
                    <a:pt x="2631" y="1945"/>
                  </a:cubicBezTo>
                  <a:lnTo>
                    <a:pt x="2631" y="1945"/>
                  </a:lnTo>
                  <a:cubicBezTo>
                    <a:pt x="2644" y="1932"/>
                    <a:pt x="2657" y="1925"/>
                    <a:pt x="2664" y="1906"/>
                  </a:cubicBezTo>
                  <a:cubicBezTo>
                    <a:pt x="2684" y="1860"/>
                    <a:pt x="2671" y="1827"/>
                    <a:pt x="2697" y="1780"/>
                  </a:cubicBezTo>
                  <a:cubicBezTo>
                    <a:pt x="2710" y="1754"/>
                    <a:pt x="2750" y="1748"/>
                    <a:pt x="2750" y="1721"/>
                  </a:cubicBezTo>
                  <a:cubicBezTo>
                    <a:pt x="2750" y="1662"/>
                    <a:pt x="2690" y="1655"/>
                    <a:pt x="2651" y="1616"/>
                  </a:cubicBezTo>
                  <a:cubicBezTo>
                    <a:pt x="2690" y="1616"/>
                    <a:pt x="2717" y="1609"/>
                    <a:pt x="2763" y="1602"/>
                  </a:cubicBezTo>
                  <a:cubicBezTo>
                    <a:pt x="2783" y="1596"/>
                    <a:pt x="2789" y="1563"/>
                    <a:pt x="2816" y="1563"/>
                  </a:cubicBezTo>
                  <a:cubicBezTo>
                    <a:pt x="2849" y="1563"/>
                    <a:pt x="2862" y="1583"/>
                    <a:pt x="2895" y="1583"/>
                  </a:cubicBezTo>
                  <a:cubicBezTo>
                    <a:pt x="2921" y="1583"/>
                    <a:pt x="2948" y="1583"/>
                    <a:pt x="2967" y="1569"/>
                  </a:cubicBezTo>
                  <a:lnTo>
                    <a:pt x="2967" y="1569"/>
                  </a:lnTo>
                  <a:cubicBezTo>
                    <a:pt x="2948" y="1510"/>
                    <a:pt x="2928" y="1477"/>
                    <a:pt x="2915" y="1411"/>
                  </a:cubicBezTo>
                  <a:cubicBezTo>
                    <a:pt x="2888" y="1411"/>
                    <a:pt x="2875" y="1405"/>
                    <a:pt x="2842" y="1405"/>
                  </a:cubicBezTo>
                  <a:cubicBezTo>
                    <a:pt x="2829" y="1405"/>
                    <a:pt x="2822" y="1411"/>
                    <a:pt x="2809" y="1411"/>
                  </a:cubicBezTo>
                  <a:cubicBezTo>
                    <a:pt x="2789" y="1411"/>
                    <a:pt x="2776" y="1411"/>
                    <a:pt x="2756" y="1411"/>
                  </a:cubicBezTo>
                  <a:cubicBezTo>
                    <a:pt x="2763" y="1345"/>
                    <a:pt x="2789" y="1312"/>
                    <a:pt x="2789" y="1246"/>
                  </a:cubicBezTo>
                  <a:cubicBezTo>
                    <a:pt x="2789" y="1200"/>
                    <a:pt x="2730" y="1200"/>
                    <a:pt x="2684" y="1180"/>
                  </a:cubicBezTo>
                  <a:cubicBezTo>
                    <a:pt x="2644" y="1154"/>
                    <a:pt x="2618" y="1134"/>
                    <a:pt x="2572" y="1134"/>
                  </a:cubicBezTo>
                  <a:cubicBezTo>
                    <a:pt x="2519" y="1134"/>
                    <a:pt x="2499" y="1154"/>
                    <a:pt x="2446" y="1154"/>
                  </a:cubicBezTo>
                  <a:cubicBezTo>
                    <a:pt x="2440" y="1154"/>
                    <a:pt x="2433" y="1147"/>
                    <a:pt x="2433" y="1147"/>
                  </a:cubicBezTo>
                  <a:cubicBezTo>
                    <a:pt x="2433" y="1101"/>
                    <a:pt x="2440" y="1075"/>
                    <a:pt x="2440" y="1028"/>
                  </a:cubicBezTo>
                  <a:cubicBezTo>
                    <a:pt x="2440" y="969"/>
                    <a:pt x="2446" y="930"/>
                    <a:pt x="2427" y="870"/>
                  </a:cubicBezTo>
                  <a:cubicBezTo>
                    <a:pt x="2407" y="817"/>
                    <a:pt x="2374" y="798"/>
                    <a:pt x="2374" y="745"/>
                  </a:cubicBezTo>
                  <a:cubicBezTo>
                    <a:pt x="2374" y="712"/>
                    <a:pt x="2400" y="699"/>
                    <a:pt x="2413" y="666"/>
                  </a:cubicBezTo>
                  <a:cubicBezTo>
                    <a:pt x="2413" y="653"/>
                    <a:pt x="2407" y="646"/>
                    <a:pt x="2400" y="633"/>
                  </a:cubicBezTo>
                  <a:cubicBezTo>
                    <a:pt x="2400" y="613"/>
                    <a:pt x="2400" y="600"/>
                    <a:pt x="2400" y="580"/>
                  </a:cubicBezTo>
                  <a:cubicBezTo>
                    <a:pt x="2393" y="560"/>
                    <a:pt x="2387" y="541"/>
                    <a:pt x="2387" y="521"/>
                  </a:cubicBezTo>
                  <a:cubicBezTo>
                    <a:pt x="2380" y="488"/>
                    <a:pt x="2374" y="474"/>
                    <a:pt x="2374" y="448"/>
                  </a:cubicBezTo>
                  <a:cubicBezTo>
                    <a:pt x="2367" y="435"/>
                    <a:pt x="2367" y="422"/>
                    <a:pt x="2361" y="409"/>
                  </a:cubicBezTo>
                  <a:cubicBezTo>
                    <a:pt x="2354" y="389"/>
                    <a:pt x="2347" y="382"/>
                    <a:pt x="2341" y="362"/>
                  </a:cubicBezTo>
                  <a:cubicBezTo>
                    <a:pt x="2308" y="329"/>
                    <a:pt x="2268" y="329"/>
                    <a:pt x="2235" y="303"/>
                  </a:cubicBezTo>
                  <a:cubicBezTo>
                    <a:pt x="2202" y="277"/>
                    <a:pt x="2202" y="224"/>
                    <a:pt x="2156" y="224"/>
                  </a:cubicBezTo>
                  <a:cubicBezTo>
                    <a:pt x="2103" y="224"/>
                    <a:pt x="2070" y="244"/>
                    <a:pt x="2018" y="244"/>
                  </a:cubicBezTo>
                  <a:cubicBezTo>
                    <a:pt x="1978" y="244"/>
                    <a:pt x="1958" y="211"/>
                    <a:pt x="1919" y="211"/>
                  </a:cubicBezTo>
                  <a:cubicBezTo>
                    <a:pt x="1886" y="211"/>
                    <a:pt x="1873" y="244"/>
                    <a:pt x="1833" y="244"/>
                  </a:cubicBezTo>
                  <a:cubicBezTo>
                    <a:pt x="1800" y="244"/>
                    <a:pt x="1787" y="204"/>
                    <a:pt x="1767" y="171"/>
                  </a:cubicBezTo>
                  <a:cubicBezTo>
                    <a:pt x="1760" y="151"/>
                    <a:pt x="1760" y="125"/>
                    <a:pt x="1741" y="125"/>
                  </a:cubicBezTo>
                  <a:cubicBezTo>
                    <a:pt x="1701" y="125"/>
                    <a:pt x="1681" y="151"/>
                    <a:pt x="1642" y="151"/>
                  </a:cubicBezTo>
                  <a:cubicBezTo>
                    <a:pt x="1543" y="151"/>
                    <a:pt x="1510" y="19"/>
                    <a:pt x="1411" y="19"/>
                  </a:cubicBezTo>
                  <a:cubicBezTo>
                    <a:pt x="1378" y="19"/>
                    <a:pt x="1364" y="19"/>
                    <a:pt x="1338" y="19"/>
                  </a:cubicBezTo>
                  <a:cubicBezTo>
                    <a:pt x="1299" y="19"/>
                    <a:pt x="1279" y="0"/>
                    <a:pt x="1239" y="0"/>
                  </a:cubicBezTo>
                  <a:cubicBezTo>
                    <a:pt x="1206" y="0"/>
                    <a:pt x="1193" y="0"/>
                    <a:pt x="1160" y="0"/>
                  </a:cubicBezTo>
                  <a:cubicBezTo>
                    <a:pt x="1127" y="0"/>
                    <a:pt x="1120" y="46"/>
                    <a:pt x="1088" y="46"/>
                  </a:cubicBezTo>
                  <a:cubicBezTo>
                    <a:pt x="1061" y="46"/>
                    <a:pt x="1055" y="26"/>
                    <a:pt x="1028" y="26"/>
                  </a:cubicBezTo>
                  <a:cubicBezTo>
                    <a:pt x="989" y="26"/>
                    <a:pt x="969" y="26"/>
                    <a:pt x="929" y="26"/>
                  </a:cubicBezTo>
                  <a:cubicBezTo>
                    <a:pt x="738" y="6"/>
                    <a:pt x="738" y="6"/>
                    <a:pt x="738" y="6"/>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42"/>
            <p:cNvSpPr>
              <a:spLocks noChangeArrowheads="1"/>
            </p:cNvSpPr>
            <p:nvPr/>
          </p:nvSpPr>
          <p:spPr bwMode="auto">
            <a:xfrm>
              <a:off x="4164525" y="4242758"/>
              <a:ext cx="1040874" cy="734783"/>
            </a:xfrm>
            <a:custGeom>
              <a:avLst/>
              <a:gdLst>
                <a:gd name="T0" fmla="*/ 1154 w 4123"/>
                <a:gd name="T1" fmla="*/ 66 h 2909"/>
                <a:gd name="T2" fmla="*/ 1062 w 4123"/>
                <a:gd name="T3" fmla="*/ 198 h 2909"/>
                <a:gd name="T4" fmla="*/ 963 w 4123"/>
                <a:gd name="T5" fmla="*/ 257 h 2909"/>
                <a:gd name="T6" fmla="*/ 851 w 4123"/>
                <a:gd name="T7" fmla="*/ 356 h 2909"/>
                <a:gd name="T8" fmla="*/ 785 w 4123"/>
                <a:gd name="T9" fmla="*/ 501 h 2909"/>
                <a:gd name="T10" fmla="*/ 673 w 4123"/>
                <a:gd name="T11" fmla="*/ 620 h 2909"/>
                <a:gd name="T12" fmla="*/ 455 w 4123"/>
                <a:gd name="T13" fmla="*/ 1029 h 2909"/>
                <a:gd name="T14" fmla="*/ 152 w 4123"/>
                <a:gd name="T15" fmla="*/ 1213 h 2909"/>
                <a:gd name="T16" fmla="*/ 0 w 4123"/>
                <a:gd name="T17" fmla="*/ 1345 h 2909"/>
                <a:gd name="T18" fmla="*/ 290 w 4123"/>
                <a:gd name="T19" fmla="*/ 1365 h 2909"/>
                <a:gd name="T20" fmla="*/ 422 w 4123"/>
                <a:gd name="T21" fmla="*/ 1339 h 2909"/>
                <a:gd name="T22" fmla="*/ 600 w 4123"/>
                <a:gd name="T23" fmla="*/ 1358 h 2909"/>
                <a:gd name="T24" fmla="*/ 904 w 4123"/>
                <a:gd name="T25" fmla="*/ 1490 h 2909"/>
                <a:gd name="T26" fmla="*/ 1029 w 4123"/>
                <a:gd name="T27" fmla="*/ 1510 h 2909"/>
                <a:gd name="T28" fmla="*/ 1181 w 4123"/>
                <a:gd name="T29" fmla="*/ 1550 h 2909"/>
                <a:gd name="T30" fmla="*/ 1418 w 4123"/>
                <a:gd name="T31" fmla="*/ 1563 h 2909"/>
                <a:gd name="T32" fmla="*/ 1603 w 4123"/>
                <a:gd name="T33" fmla="*/ 1701 h 2909"/>
                <a:gd name="T34" fmla="*/ 1636 w 4123"/>
                <a:gd name="T35" fmla="*/ 1787 h 2909"/>
                <a:gd name="T36" fmla="*/ 1662 w 4123"/>
                <a:gd name="T37" fmla="*/ 1919 h 2909"/>
                <a:gd name="T38" fmla="*/ 1675 w 4123"/>
                <a:gd name="T39" fmla="*/ 2005 h 2909"/>
                <a:gd name="T40" fmla="*/ 1689 w 4123"/>
                <a:gd name="T41" fmla="*/ 2209 h 2909"/>
                <a:gd name="T42" fmla="*/ 1695 w 4123"/>
                <a:gd name="T43" fmla="*/ 2486 h 2909"/>
                <a:gd name="T44" fmla="*/ 1834 w 4123"/>
                <a:gd name="T45" fmla="*/ 2473 h 2909"/>
                <a:gd name="T46" fmla="*/ 2051 w 4123"/>
                <a:gd name="T47" fmla="*/ 2585 h 2909"/>
                <a:gd name="T48" fmla="*/ 2071 w 4123"/>
                <a:gd name="T49" fmla="*/ 2750 h 2909"/>
                <a:gd name="T50" fmla="*/ 2177 w 4123"/>
                <a:gd name="T51" fmla="*/ 2750 h 2909"/>
                <a:gd name="T52" fmla="*/ 2229 w 4123"/>
                <a:gd name="T53" fmla="*/ 2908 h 2909"/>
                <a:gd name="T54" fmla="*/ 2249 w 4123"/>
                <a:gd name="T55" fmla="*/ 2796 h 2909"/>
                <a:gd name="T56" fmla="*/ 2645 w 4123"/>
                <a:gd name="T57" fmla="*/ 2546 h 2909"/>
                <a:gd name="T58" fmla="*/ 3054 w 4123"/>
                <a:gd name="T59" fmla="*/ 2288 h 2909"/>
                <a:gd name="T60" fmla="*/ 3219 w 4123"/>
                <a:gd name="T61" fmla="*/ 2229 h 2909"/>
                <a:gd name="T62" fmla="*/ 3469 w 4123"/>
                <a:gd name="T63" fmla="*/ 2229 h 2909"/>
                <a:gd name="T64" fmla="*/ 3595 w 4123"/>
                <a:gd name="T65" fmla="*/ 2143 h 2909"/>
                <a:gd name="T66" fmla="*/ 3753 w 4123"/>
                <a:gd name="T67" fmla="*/ 2077 h 2909"/>
                <a:gd name="T68" fmla="*/ 3832 w 4123"/>
                <a:gd name="T69" fmla="*/ 2077 h 2909"/>
                <a:gd name="T70" fmla="*/ 3826 w 4123"/>
                <a:gd name="T71" fmla="*/ 2064 h 2909"/>
                <a:gd name="T72" fmla="*/ 3878 w 4123"/>
                <a:gd name="T73" fmla="*/ 1893 h 2909"/>
                <a:gd name="T74" fmla="*/ 4122 w 4123"/>
                <a:gd name="T75" fmla="*/ 1781 h 2909"/>
                <a:gd name="T76" fmla="*/ 4056 w 4123"/>
                <a:gd name="T77" fmla="*/ 1715 h 2909"/>
                <a:gd name="T78" fmla="*/ 3892 w 4123"/>
                <a:gd name="T79" fmla="*/ 1682 h 2909"/>
                <a:gd name="T80" fmla="*/ 3924 w 4123"/>
                <a:gd name="T81" fmla="*/ 1563 h 2909"/>
                <a:gd name="T82" fmla="*/ 3694 w 4123"/>
                <a:gd name="T83" fmla="*/ 1550 h 2909"/>
                <a:gd name="T84" fmla="*/ 3469 w 4123"/>
                <a:gd name="T85" fmla="*/ 1589 h 2909"/>
                <a:gd name="T86" fmla="*/ 3311 w 4123"/>
                <a:gd name="T87" fmla="*/ 1701 h 2909"/>
                <a:gd name="T88" fmla="*/ 3140 w 4123"/>
                <a:gd name="T89" fmla="*/ 1523 h 2909"/>
                <a:gd name="T90" fmla="*/ 3034 w 4123"/>
                <a:gd name="T91" fmla="*/ 1391 h 2909"/>
                <a:gd name="T92" fmla="*/ 3133 w 4123"/>
                <a:gd name="T93" fmla="*/ 936 h 2909"/>
                <a:gd name="T94" fmla="*/ 2902 w 4123"/>
                <a:gd name="T95" fmla="*/ 811 h 2909"/>
                <a:gd name="T96" fmla="*/ 2902 w 4123"/>
                <a:gd name="T97" fmla="*/ 488 h 2909"/>
                <a:gd name="T98" fmla="*/ 2882 w 4123"/>
                <a:gd name="T99" fmla="*/ 343 h 2909"/>
                <a:gd name="T100" fmla="*/ 2665 w 4123"/>
                <a:gd name="T101" fmla="*/ 224 h 2909"/>
                <a:gd name="T102" fmla="*/ 2493 w 4123"/>
                <a:gd name="T103" fmla="*/ 257 h 2909"/>
                <a:gd name="T104" fmla="*/ 2071 w 4123"/>
                <a:gd name="T105" fmla="*/ 336 h 2909"/>
                <a:gd name="T106" fmla="*/ 1933 w 4123"/>
                <a:gd name="T107" fmla="*/ 310 h 2909"/>
                <a:gd name="T108" fmla="*/ 1880 w 4123"/>
                <a:gd name="T109" fmla="*/ 244 h 2909"/>
                <a:gd name="T110" fmla="*/ 1853 w 4123"/>
                <a:gd name="T111" fmla="*/ 72 h 2909"/>
                <a:gd name="T112" fmla="*/ 1682 w 4123"/>
                <a:gd name="T113" fmla="*/ 53 h 2909"/>
                <a:gd name="T114" fmla="*/ 1339 w 4123"/>
                <a:gd name="T115" fmla="*/ 26 h 2909"/>
                <a:gd name="T116" fmla="*/ 1154 w 4123"/>
                <a:gd name="T117" fmla="*/ 66 h 2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23" h="2909">
                  <a:moveTo>
                    <a:pt x="1154" y="66"/>
                  </a:moveTo>
                  <a:lnTo>
                    <a:pt x="1154" y="66"/>
                  </a:lnTo>
                  <a:cubicBezTo>
                    <a:pt x="1148" y="92"/>
                    <a:pt x="1128" y="105"/>
                    <a:pt x="1108" y="132"/>
                  </a:cubicBezTo>
                  <a:cubicBezTo>
                    <a:pt x="1088" y="158"/>
                    <a:pt x="1088" y="178"/>
                    <a:pt x="1062" y="198"/>
                  </a:cubicBezTo>
                  <a:cubicBezTo>
                    <a:pt x="1042" y="204"/>
                    <a:pt x="1036" y="211"/>
                    <a:pt x="1016" y="217"/>
                  </a:cubicBezTo>
                  <a:cubicBezTo>
                    <a:pt x="996" y="231"/>
                    <a:pt x="989" y="244"/>
                    <a:pt x="963" y="257"/>
                  </a:cubicBezTo>
                  <a:cubicBezTo>
                    <a:pt x="943" y="264"/>
                    <a:pt x="930" y="257"/>
                    <a:pt x="910" y="270"/>
                  </a:cubicBezTo>
                  <a:cubicBezTo>
                    <a:pt x="871" y="283"/>
                    <a:pt x="864" y="316"/>
                    <a:pt x="851" y="356"/>
                  </a:cubicBezTo>
                  <a:cubicBezTo>
                    <a:pt x="831" y="402"/>
                    <a:pt x="824" y="428"/>
                    <a:pt x="805" y="475"/>
                  </a:cubicBezTo>
                  <a:cubicBezTo>
                    <a:pt x="798" y="488"/>
                    <a:pt x="792" y="494"/>
                    <a:pt x="785" y="501"/>
                  </a:cubicBezTo>
                  <a:cubicBezTo>
                    <a:pt x="772" y="521"/>
                    <a:pt x="772" y="527"/>
                    <a:pt x="758" y="547"/>
                  </a:cubicBezTo>
                  <a:cubicBezTo>
                    <a:pt x="725" y="573"/>
                    <a:pt x="693" y="587"/>
                    <a:pt x="673" y="620"/>
                  </a:cubicBezTo>
                  <a:cubicBezTo>
                    <a:pt x="633" y="686"/>
                    <a:pt x="646" y="732"/>
                    <a:pt x="640" y="804"/>
                  </a:cubicBezTo>
                  <a:cubicBezTo>
                    <a:pt x="620" y="916"/>
                    <a:pt x="501" y="930"/>
                    <a:pt x="455" y="1029"/>
                  </a:cubicBezTo>
                  <a:cubicBezTo>
                    <a:pt x="415" y="1101"/>
                    <a:pt x="389" y="1147"/>
                    <a:pt x="317" y="1180"/>
                  </a:cubicBezTo>
                  <a:cubicBezTo>
                    <a:pt x="257" y="1207"/>
                    <a:pt x="211" y="1194"/>
                    <a:pt x="152" y="1213"/>
                  </a:cubicBezTo>
                  <a:cubicBezTo>
                    <a:pt x="79" y="1246"/>
                    <a:pt x="46" y="1286"/>
                    <a:pt x="0" y="1345"/>
                  </a:cubicBezTo>
                  <a:lnTo>
                    <a:pt x="0" y="1345"/>
                  </a:lnTo>
                  <a:cubicBezTo>
                    <a:pt x="191" y="1365"/>
                    <a:pt x="191" y="1365"/>
                    <a:pt x="191" y="1365"/>
                  </a:cubicBezTo>
                  <a:cubicBezTo>
                    <a:pt x="231" y="1365"/>
                    <a:pt x="251" y="1365"/>
                    <a:pt x="290" y="1365"/>
                  </a:cubicBezTo>
                  <a:cubicBezTo>
                    <a:pt x="317" y="1365"/>
                    <a:pt x="323" y="1385"/>
                    <a:pt x="350" y="1385"/>
                  </a:cubicBezTo>
                  <a:cubicBezTo>
                    <a:pt x="382" y="1385"/>
                    <a:pt x="389" y="1339"/>
                    <a:pt x="422" y="1339"/>
                  </a:cubicBezTo>
                  <a:cubicBezTo>
                    <a:pt x="455" y="1339"/>
                    <a:pt x="468" y="1339"/>
                    <a:pt x="501" y="1339"/>
                  </a:cubicBezTo>
                  <a:cubicBezTo>
                    <a:pt x="541" y="1339"/>
                    <a:pt x="561" y="1358"/>
                    <a:pt x="600" y="1358"/>
                  </a:cubicBezTo>
                  <a:cubicBezTo>
                    <a:pt x="626" y="1358"/>
                    <a:pt x="640" y="1358"/>
                    <a:pt x="673" y="1358"/>
                  </a:cubicBezTo>
                  <a:cubicBezTo>
                    <a:pt x="772" y="1358"/>
                    <a:pt x="805" y="1490"/>
                    <a:pt x="904" y="1490"/>
                  </a:cubicBezTo>
                  <a:cubicBezTo>
                    <a:pt x="943" y="1490"/>
                    <a:pt x="963" y="1464"/>
                    <a:pt x="1003" y="1464"/>
                  </a:cubicBezTo>
                  <a:cubicBezTo>
                    <a:pt x="1022" y="1464"/>
                    <a:pt x="1022" y="1490"/>
                    <a:pt x="1029" y="1510"/>
                  </a:cubicBezTo>
                  <a:cubicBezTo>
                    <a:pt x="1049" y="1543"/>
                    <a:pt x="1062" y="1583"/>
                    <a:pt x="1095" y="1583"/>
                  </a:cubicBezTo>
                  <a:cubicBezTo>
                    <a:pt x="1135" y="1583"/>
                    <a:pt x="1148" y="1550"/>
                    <a:pt x="1181" y="1550"/>
                  </a:cubicBezTo>
                  <a:cubicBezTo>
                    <a:pt x="1220" y="1550"/>
                    <a:pt x="1240" y="1583"/>
                    <a:pt x="1280" y="1583"/>
                  </a:cubicBezTo>
                  <a:cubicBezTo>
                    <a:pt x="1332" y="1583"/>
                    <a:pt x="1365" y="1563"/>
                    <a:pt x="1418" y="1563"/>
                  </a:cubicBezTo>
                  <a:cubicBezTo>
                    <a:pt x="1464" y="1563"/>
                    <a:pt x="1464" y="1616"/>
                    <a:pt x="1497" y="1642"/>
                  </a:cubicBezTo>
                  <a:cubicBezTo>
                    <a:pt x="1530" y="1668"/>
                    <a:pt x="1570" y="1668"/>
                    <a:pt x="1603" y="1701"/>
                  </a:cubicBezTo>
                  <a:cubicBezTo>
                    <a:pt x="1609" y="1721"/>
                    <a:pt x="1616" y="1728"/>
                    <a:pt x="1623" y="1748"/>
                  </a:cubicBezTo>
                  <a:cubicBezTo>
                    <a:pt x="1629" y="1761"/>
                    <a:pt x="1629" y="1774"/>
                    <a:pt x="1636" y="1787"/>
                  </a:cubicBezTo>
                  <a:cubicBezTo>
                    <a:pt x="1636" y="1813"/>
                    <a:pt x="1642" y="1827"/>
                    <a:pt x="1649" y="1860"/>
                  </a:cubicBezTo>
                  <a:cubicBezTo>
                    <a:pt x="1649" y="1880"/>
                    <a:pt x="1655" y="1899"/>
                    <a:pt x="1662" y="1919"/>
                  </a:cubicBezTo>
                  <a:cubicBezTo>
                    <a:pt x="1662" y="1939"/>
                    <a:pt x="1662" y="1952"/>
                    <a:pt x="1662" y="1972"/>
                  </a:cubicBezTo>
                  <a:cubicBezTo>
                    <a:pt x="1669" y="1985"/>
                    <a:pt x="1675" y="1992"/>
                    <a:pt x="1675" y="2005"/>
                  </a:cubicBezTo>
                  <a:cubicBezTo>
                    <a:pt x="1662" y="2038"/>
                    <a:pt x="1636" y="2051"/>
                    <a:pt x="1636" y="2084"/>
                  </a:cubicBezTo>
                  <a:cubicBezTo>
                    <a:pt x="1636" y="2137"/>
                    <a:pt x="1669" y="2156"/>
                    <a:pt x="1689" y="2209"/>
                  </a:cubicBezTo>
                  <a:cubicBezTo>
                    <a:pt x="1708" y="2269"/>
                    <a:pt x="1702" y="2308"/>
                    <a:pt x="1702" y="2367"/>
                  </a:cubicBezTo>
                  <a:cubicBezTo>
                    <a:pt x="1702" y="2414"/>
                    <a:pt x="1695" y="2440"/>
                    <a:pt x="1695" y="2486"/>
                  </a:cubicBezTo>
                  <a:cubicBezTo>
                    <a:pt x="1695" y="2486"/>
                    <a:pt x="1702" y="2493"/>
                    <a:pt x="1708" y="2493"/>
                  </a:cubicBezTo>
                  <a:cubicBezTo>
                    <a:pt x="1761" y="2493"/>
                    <a:pt x="1781" y="2473"/>
                    <a:pt x="1834" y="2473"/>
                  </a:cubicBezTo>
                  <a:cubicBezTo>
                    <a:pt x="1880" y="2473"/>
                    <a:pt x="1906" y="2493"/>
                    <a:pt x="1946" y="2519"/>
                  </a:cubicBezTo>
                  <a:cubicBezTo>
                    <a:pt x="1992" y="2539"/>
                    <a:pt x="2051" y="2539"/>
                    <a:pt x="2051" y="2585"/>
                  </a:cubicBezTo>
                  <a:cubicBezTo>
                    <a:pt x="2051" y="2651"/>
                    <a:pt x="2025" y="2684"/>
                    <a:pt x="2018" y="2750"/>
                  </a:cubicBezTo>
                  <a:cubicBezTo>
                    <a:pt x="2038" y="2750"/>
                    <a:pt x="2051" y="2750"/>
                    <a:pt x="2071" y="2750"/>
                  </a:cubicBezTo>
                  <a:cubicBezTo>
                    <a:pt x="2084" y="2750"/>
                    <a:pt x="2091" y="2744"/>
                    <a:pt x="2104" y="2744"/>
                  </a:cubicBezTo>
                  <a:cubicBezTo>
                    <a:pt x="2137" y="2744"/>
                    <a:pt x="2150" y="2750"/>
                    <a:pt x="2177" y="2750"/>
                  </a:cubicBezTo>
                  <a:cubicBezTo>
                    <a:pt x="2190" y="2816"/>
                    <a:pt x="2210" y="2849"/>
                    <a:pt x="2229" y="2908"/>
                  </a:cubicBezTo>
                  <a:lnTo>
                    <a:pt x="2229" y="2908"/>
                  </a:lnTo>
                  <a:cubicBezTo>
                    <a:pt x="2256" y="2902"/>
                    <a:pt x="2269" y="2882"/>
                    <a:pt x="2269" y="2856"/>
                  </a:cubicBezTo>
                  <a:cubicBezTo>
                    <a:pt x="2269" y="2829"/>
                    <a:pt x="2262" y="2816"/>
                    <a:pt x="2249" y="2796"/>
                  </a:cubicBezTo>
                  <a:cubicBezTo>
                    <a:pt x="2308" y="2790"/>
                    <a:pt x="2322" y="2744"/>
                    <a:pt x="2368" y="2710"/>
                  </a:cubicBezTo>
                  <a:cubicBezTo>
                    <a:pt x="2473" y="2645"/>
                    <a:pt x="2533" y="2605"/>
                    <a:pt x="2645" y="2546"/>
                  </a:cubicBezTo>
                  <a:cubicBezTo>
                    <a:pt x="2770" y="2473"/>
                    <a:pt x="2823" y="2394"/>
                    <a:pt x="2955" y="2341"/>
                  </a:cubicBezTo>
                  <a:cubicBezTo>
                    <a:pt x="2994" y="2321"/>
                    <a:pt x="3008" y="2288"/>
                    <a:pt x="3054" y="2288"/>
                  </a:cubicBezTo>
                  <a:cubicBezTo>
                    <a:pt x="3067" y="2288"/>
                    <a:pt x="3074" y="2295"/>
                    <a:pt x="3093" y="2295"/>
                  </a:cubicBezTo>
                  <a:cubicBezTo>
                    <a:pt x="3146" y="2295"/>
                    <a:pt x="3173" y="2255"/>
                    <a:pt x="3219" y="2229"/>
                  </a:cubicBezTo>
                  <a:cubicBezTo>
                    <a:pt x="3265" y="2196"/>
                    <a:pt x="3298" y="2190"/>
                    <a:pt x="3351" y="2190"/>
                  </a:cubicBezTo>
                  <a:cubicBezTo>
                    <a:pt x="3397" y="2190"/>
                    <a:pt x="3417" y="2229"/>
                    <a:pt x="3469" y="2229"/>
                  </a:cubicBezTo>
                  <a:cubicBezTo>
                    <a:pt x="3502" y="2229"/>
                    <a:pt x="3522" y="2236"/>
                    <a:pt x="3549" y="2216"/>
                  </a:cubicBezTo>
                  <a:cubicBezTo>
                    <a:pt x="3575" y="2190"/>
                    <a:pt x="3575" y="2163"/>
                    <a:pt x="3595" y="2143"/>
                  </a:cubicBezTo>
                  <a:cubicBezTo>
                    <a:pt x="3634" y="2110"/>
                    <a:pt x="3667" y="2104"/>
                    <a:pt x="3720" y="2091"/>
                  </a:cubicBezTo>
                  <a:cubicBezTo>
                    <a:pt x="3733" y="2091"/>
                    <a:pt x="3740" y="2077"/>
                    <a:pt x="3753" y="2077"/>
                  </a:cubicBezTo>
                  <a:cubicBezTo>
                    <a:pt x="3779" y="2077"/>
                    <a:pt x="3793" y="2077"/>
                    <a:pt x="3819" y="2077"/>
                  </a:cubicBezTo>
                  <a:cubicBezTo>
                    <a:pt x="3826" y="2077"/>
                    <a:pt x="3826" y="2077"/>
                    <a:pt x="3832" y="2077"/>
                  </a:cubicBezTo>
                  <a:lnTo>
                    <a:pt x="3832" y="2077"/>
                  </a:lnTo>
                  <a:cubicBezTo>
                    <a:pt x="3832" y="2071"/>
                    <a:pt x="3826" y="2071"/>
                    <a:pt x="3826" y="2064"/>
                  </a:cubicBezTo>
                  <a:cubicBezTo>
                    <a:pt x="3826" y="2031"/>
                    <a:pt x="3839" y="2005"/>
                    <a:pt x="3845" y="1972"/>
                  </a:cubicBezTo>
                  <a:cubicBezTo>
                    <a:pt x="3852" y="1939"/>
                    <a:pt x="3852" y="1912"/>
                    <a:pt x="3878" y="1893"/>
                  </a:cubicBezTo>
                  <a:cubicBezTo>
                    <a:pt x="3958" y="1833"/>
                    <a:pt x="4023" y="1813"/>
                    <a:pt x="4122" y="1813"/>
                  </a:cubicBezTo>
                  <a:cubicBezTo>
                    <a:pt x="4122" y="1800"/>
                    <a:pt x="4122" y="1794"/>
                    <a:pt x="4122" y="1781"/>
                  </a:cubicBezTo>
                  <a:cubicBezTo>
                    <a:pt x="4122" y="1761"/>
                    <a:pt x="4109" y="1754"/>
                    <a:pt x="4096" y="1741"/>
                  </a:cubicBezTo>
                  <a:cubicBezTo>
                    <a:pt x="4083" y="1728"/>
                    <a:pt x="4076" y="1715"/>
                    <a:pt x="4056" y="1715"/>
                  </a:cubicBezTo>
                  <a:cubicBezTo>
                    <a:pt x="4030" y="1715"/>
                    <a:pt x="4017" y="1715"/>
                    <a:pt x="3991" y="1715"/>
                  </a:cubicBezTo>
                  <a:cubicBezTo>
                    <a:pt x="3951" y="1715"/>
                    <a:pt x="3892" y="1721"/>
                    <a:pt x="3892" y="1682"/>
                  </a:cubicBezTo>
                  <a:cubicBezTo>
                    <a:pt x="3892" y="1636"/>
                    <a:pt x="3905" y="1602"/>
                    <a:pt x="3924" y="1563"/>
                  </a:cubicBezTo>
                  <a:lnTo>
                    <a:pt x="3924" y="1563"/>
                  </a:lnTo>
                  <a:cubicBezTo>
                    <a:pt x="3878" y="1563"/>
                    <a:pt x="3839" y="1550"/>
                    <a:pt x="3793" y="1550"/>
                  </a:cubicBezTo>
                  <a:cubicBezTo>
                    <a:pt x="3753" y="1550"/>
                    <a:pt x="3733" y="1550"/>
                    <a:pt x="3694" y="1550"/>
                  </a:cubicBezTo>
                  <a:cubicBezTo>
                    <a:pt x="3628" y="1550"/>
                    <a:pt x="3595" y="1596"/>
                    <a:pt x="3529" y="1596"/>
                  </a:cubicBezTo>
                  <a:cubicBezTo>
                    <a:pt x="3502" y="1596"/>
                    <a:pt x="3489" y="1596"/>
                    <a:pt x="3469" y="1589"/>
                  </a:cubicBezTo>
                  <a:cubicBezTo>
                    <a:pt x="3463" y="1583"/>
                    <a:pt x="3456" y="1563"/>
                    <a:pt x="3450" y="1563"/>
                  </a:cubicBezTo>
                  <a:cubicBezTo>
                    <a:pt x="3370" y="1563"/>
                    <a:pt x="3384" y="1701"/>
                    <a:pt x="3311" y="1701"/>
                  </a:cubicBezTo>
                  <a:cubicBezTo>
                    <a:pt x="3238" y="1701"/>
                    <a:pt x="3140" y="1682"/>
                    <a:pt x="3140" y="1609"/>
                  </a:cubicBezTo>
                  <a:cubicBezTo>
                    <a:pt x="3140" y="1576"/>
                    <a:pt x="3140" y="1556"/>
                    <a:pt x="3140" y="1523"/>
                  </a:cubicBezTo>
                  <a:cubicBezTo>
                    <a:pt x="3140" y="1490"/>
                    <a:pt x="3133" y="1457"/>
                    <a:pt x="3100" y="1438"/>
                  </a:cubicBezTo>
                  <a:cubicBezTo>
                    <a:pt x="3074" y="1424"/>
                    <a:pt x="3047" y="1418"/>
                    <a:pt x="3034" y="1391"/>
                  </a:cubicBezTo>
                  <a:cubicBezTo>
                    <a:pt x="3166" y="1055"/>
                    <a:pt x="3166" y="1055"/>
                    <a:pt x="3166" y="1055"/>
                  </a:cubicBezTo>
                  <a:cubicBezTo>
                    <a:pt x="3159" y="1009"/>
                    <a:pt x="3166" y="969"/>
                    <a:pt x="3133" y="936"/>
                  </a:cubicBezTo>
                  <a:cubicBezTo>
                    <a:pt x="3100" y="897"/>
                    <a:pt x="3054" y="916"/>
                    <a:pt x="3001" y="910"/>
                  </a:cubicBezTo>
                  <a:cubicBezTo>
                    <a:pt x="2948" y="903"/>
                    <a:pt x="2929" y="864"/>
                    <a:pt x="2902" y="811"/>
                  </a:cubicBezTo>
                  <a:cubicBezTo>
                    <a:pt x="2889" y="758"/>
                    <a:pt x="2876" y="725"/>
                    <a:pt x="2876" y="666"/>
                  </a:cubicBezTo>
                  <a:cubicBezTo>
                    <a:pt x="2876" y="600"/>
                    <a:pt x="2902" y="560"/>
                    <a:pt x="2902" y="488"/>
                  </a:cubicBezTo>
                  <a:cubicBezTo>
                    <a:pt x="2902" y="468"/>
                    <a:pt x="2882" y="455"/>
                    <a:pt x="2882" y="435"/>
                  </a:cubicBezTo>
                  <a:cubicBezTo>
                    <a:pt x="2882" y="396"/>
                    <a:pt x="2882" y="382"/>
                    <a:pt x="2882" y="343"/>
                  </a:cubicBezTo>
                  <a:cubicBezTo>
                    <a:pt x="2882" y="277"/>
                    <a:pt x="2836" y="211"/>
                    <a:pt x="2770" y="211"/>
                  </a:cubicBezTo>
                  <a:cubicBezTo>
                    <a:pt x="2731" y="211"/>
                    <a:pt x="2704" y="224"/>
                    <a:pt x="2665" y="224"/>
                  </a:cubicBezTo>
                  <a:cubicBezTo>
                    <a:pt x="2638" y="224"/>
                    <a:pt x="2625" y="211"/>
                    <a:pt x="2599" y="211"/>
                  </a:cubicBezTo>
                  <a:cubicBezTo>
                    <a:pt x="2552" y="211"/>
                    <a:pt x="2539" y="257"/>
                    <a:pt x="2493" y="257"/>
                  </a:cubicBezTo>
                  <a:cubicBezTo>
                    <a:pt x="2454" y="257"/>
                    <a:pt x="2427" y="244"/>
                    <a:pt x="2388" y="244"/>
                  </a:cubicBezTo>
                  <a:cubicBezTo>
                    <a:pt x="2262" y="244"/>
                    <a:pt x="2183" y="270"/>
                    <a:pt x="2071" y="336"/>
                  </a:cubicBezTo>
                  <a:cubicBezTo>
                    <a:pt x="2058" y="303"/>
                    <a:pt x="2051" y="264"/>
                    <a:pt x="2012" y="264"/>
                  </a:cubicBezTo>
                  <a:cubicBezTo>
                    <a:pt x="1979" y="264"/>
                    <a:pt x="1966" y="310"/>
                    <a:pt x="1933" y="310"/>
                  </a:cubicBezTo>
                  <a:cubicBezTo>
                    <a:pt x="1913" y="310"/>
                    <a:pt x="1906" y="290"/>
                    <a:pt x="1900" y="277"/>
                  </a:cubicBezTo>
                  <a:cubicBezTo>
                    <a:pt x="1893" y="264"/>
                    <a:pt x="1880" y="257"/>
                    <a:pt x="1880" y="244"/>
                  </a:cubicBezTo>
                  <a:cubicBezTo>
                    <a:pt x="1880" y="204"/>
                    <a:pt x="1900" y="185"/>
                    <a:pt x="1900" y="145"/>
                  </a:cubicBezTo>
                  <a:cubicBezTo>
                    <a:pt x="1900" y="112"/>
                    <a:pt x="1880" y="86"/>
                    <a:pt x="1853" y="72"/>
                  </a:cubicBezTo>
                  <a:cubicBezTo>
                    <a:pt x="1834" y="72"/>
                    <a:pt x="1821" y="66"/>
                    <a:pt x="1801" y="59"/>
                  </a:cubicBezTo>
                  <a:cubicBezTo>
                    <a:pt x="1754" y="53"/>
                    <a:pt x="1728" y="53"/>
                    <a:pt x="1682" y="53"/>
                  </a:cubicBezTo>
                  <a:cubicBezTo>
                    <a:pt x="1609" y="53"/>
                    <a:pt x="1570" y="59"/>
                    <a:pt x="1497" y="59"/>
                  </a:cubicBezTo>
                  <a:cubicBezTo>
                    <a:pt x="1438" y="53"/>
                    <a:pt x="1398" y="53"/>
                    <a:pt x="1339" y="26"/>
                  </a:cubicBezTo>
                  <a:cubicBezTo>
                    <a:pt x="1319" y="13"/>
                    <a:pt x="1299" y="0"/>
                    <a:pt x="1273" y="0"/>
                  </a:cubicBezTo>
                  <a:cubicBezTo>
                    <a:pt x="1220" y="0"/>
                    <a:pt x="1187" y="26"/>
                    <a:pt x="1154" y="66"/>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3"/>
            <p:cNvSpPr>
              <a:spLocks noChangeArrowheads="1"/>
            </p:cNvSpPr>
            <p:nvPr/>
          </p:nvSpPr>
          <p:spPr bwMode="auto">
            <a:xfrm>
              <a:off x="3587869" y="3887613"/>
              <a:ext cx="882795" cy="896212"/>
            </a:xfrm>
            <a:custGeom>
              <a:avLst/>
              <a:gdLst>
                <a:gd name="T0" fmla="*/ 3495 w 3496"/>
                <a:gd name="T1" fmla="*/ 1213 h 3549"/>
                <a:gd name="T2" fmla="*/ 3435 w 3496"/>
                <a:gd name="T3" fmla="*/ 1471 h 3549"/>
                <a:gd name="T4" fmla="*/ 3389 w 3496"/>
                <a:gd name="T5" fmla="*/ 1537 h 3549"/>
                <a:gd name="T6" fmla="*/ 3297 w 3496"/>
                <a:gd name="T7" fmla="*/ 1622 h 3549"/>
                <a:gd name="T8" fmla="*/ 3191 w 3496"/>
                <a:gd name="T9" fmla="*/ 1675 h 3549"/>
                <a:gd name="T10" fmla="*/ 3086 w 3496"/>
                <a:gd name="T11" fmla="*/ 1880 h 3549"/>
                <a:gd name="T12" fmla="*/ 3039 w 3496"/>
                <a:gd name="T13" fmla="*/ 1952 h 3549"/>
                <a:gd name="T14" fmla="*/ 2921 w 3496"/>
                <a:gd name="T15" fmla="*/ 2209 h 3549"/>
                <a:gd name="T16" fmla="*/ 2598 w 3496"/>
                <a:gd name="T17" fmla="*/ 2585 h 3549"/>
                <a:gd name="T18" fmla="*/ 2281 w 3496"/>
                <a:gd name="T19" fmla="*/ 2750 h 3549"/>
                <a:gd name="T20" fmla="*/ 2024 w 3496"/>
                <a:gd name="T21" fmla="*/ 3021 h 3549"/>
                <a:gd name="T22" fmla="*/ 1853 w 3496"/>
                <a:gd name="T23" fmla="*/ 3245 h 3549"/>
                <a:gd name="T24" fmla="*/ 1702 w 3496"/>
                <a:gd name="T25" fmla="*/ 3456 h 3549"/>
                <a:gd name="T26" fmla="*/ 1682 w 3496"/>
                <a:gd name="T27" fmla="*/ 3548 h 3549"/>
                <a:gd name="T28" fmla="*/ 1510 w 3496"/>
                <a:gd name="T29" fmla="*/ 3377 h 3549"/>
                <a:gd name="T30" fmla="*/ 1392 w 3496"/>
                <a:gd name="T31" fmla="*/ 3410 h 3549"/>
                <a:gd name="T32" fmla="*/ 1075 w 3496"/>
                <a:gd name="T33" fmla="*/ 3153 h 3549"/>
                <a:gd name="T34" fmla="*/ 1081 w 3496"/>
                <a:gd name="T35" fmla="*/ 3034 h 3549"/>
                <a:gd name="T36" fmla="*/ 1029 w 3496"/>
                <a:gd name="T37" fmla="*/ 2862 h 3549"/>
                <a:gd name="T38" fmla="*/ 1055 w 3496"/>
                <a:gd name="T39" fmla="*/ 2566 h 3549"/>
                <a:gd name="T40" fmla="*/ 824 w 3496"/>
                <a:gd name="T41" fmla="*/ 2473 h 3549"/>
                <a:gd name="T42" fmla="*/ 593 w 3496"/>
                <a:gd name="T43" fmla="*/ 2519 h 3549"/>
                <a:gd name="T44" fmla="*/ 316 w 3496"/>
                <a:gd name="T45" fmla="*/ 2420 h 3549"/>
                <a:gd name="T46" fmla="*/ 46 w 3496"/>
                <a:gd name="T47" fmla="*/ 2394 h 3549"/>
                <a:gd name="T48" fmla="*/ 0 w 3496"/>
                <a:gd name="T49" fmla="*/ 2289 h 3549"/>
                <a:gd name="T50" fmla="*/ 79 w 3496"/>
                <a:gd name="T51" fmla="*/ 2064 h 3549"/>
                <a:gd name="T52" fmla="*/ 105 w 3496"/>
                <a:gd name="T53" fmla="*/ 1860 h 3549"/>
                <a:gd name="T54" fmla="*/ 99 w 3496"/>
                <a:gd name="T55" fmla="*/ 1767 h 3549"/>
                <a:gd name="T56" fmla="*/ 85 w 3496"/>
                <a:gd name="T57" fmla="*/ 1636 h 3549"/>
                <a:gd name="T58" fmla="*/ 33 w 3496"/>
                <a:gd name="T59" fmla="*/ 1550 h 3549"/>
                <a:gd name="T60" fmla="*/ 6 w 3496"/>
                <a:gd name="T61" fmla="*/ 1424 h 3549"/>
                <a:gd name="T62" fmla="*/ 6 w 3496"/>
                <a:gd name="T63" fmla="*/ 1411 h 3549"/>
                <a:gd name="T64" fmla="*/ 138 w 3496"/>
                <a:gd name="T65" fmla="*/ 1260 h 3549"/>
                <a:gd name="T66" fmla="*/ 39 w 3496"/>
                <a:gd name="T67" fmla="*/ 1134 h 3549"/>
                <a:gd name="T68" fmla="*/ 165 w 3496"/>
                <a:gd name="T69" fmla="*/ 864 h 3549"/>
                <a:gd name="T70" fmla="*/ 277 w 3496"/>
                <a:gd name="T71" fmla="*/ 455 h 3549"/>
                <a:gd name="T72" fmla="*/ 330 w 3496"/>
                <a:gd name="T73" fmla="*/ 350 h 3549"/>
                <a:gd name="T74" fmla="*/ 217 w 3496"/>
                <a:gd name="T75" fmla="*/ 86 h 3549"/>
                <a:gd name="T76" fmla="*/ 270 w 3496"/>
                <a:gd name="T77" fmla="*/ 72 h 3549"/>
                <a:gd name="T78" fmla="*/ 389 w 3496"/>
                <a:gd name="T79" fmla="*/ 224 h 3549"/>
                <a:gd name="T80" fmla="*/ 646 w 3496"/>
                <a:gd name="T81" fmla="*/ 204 h 3549"/>
                <a:gd name="T82" fmla="*/ 824 w 3496"/>
                <a:gd name="T83" fmla="*/ 105 h 3549"/>
                <a:gd name="T84" fmla="*/ 1088 w 3496"/>
                <a:gd name="T85" fmla="*/ 20 h 3549"/>
                <a:gd name="T86" fmla="*/ 1128 w 3496"/>
                <a:gd name="T87" fmla="*/ 79 h 3549"/>
                <a:gd name="T88" fmla="*/ 1378 w 3496"/>
                <a:gd name="T89" fmla="*/ 152 h 3549"/>
                <a:gd name="T90" fmla="*/ 1622 w 3496"/>
                <a:gd name="T91" fmla="*/ 13 h 3549"/>
                <a:gd name="T92" fmla="*/ 1853 w 3496"/>
                <a:gd name="T93" fmla="*/ 7 h 3549"/>
                <a:gd name="T94" fmla="*/ 2215 w 3496"/>
                <a:gd name="T95" fmla="*/ 46 h 3549"/>
                <a:gd name="T96" fmla="*/ 2320 w 3496"/>
                <a:gd name="T97" fmla="*/ 158 h 3549"/>
                <a:gd name="T98" fmla="*/ 2466 w 3496"/>
                <a:gd name="T99" fmla="*/ 224 h 3549"/>
                <a:gd name="T100" fmla="*/ 2452 w 3496"/>
                <a:gd name="T101" fmla="*/ 363 h 3549"/>
                <a:gd name="T102" fmla="*/ 2433 w 3496"/>
                <a:gd name="T103" fmla="*/ 508 h 3549"/>
                <a:gd name="T104" fmla="*/ 2644 w 3496"/>
                <a:gd name="T105" fmla="*/ 620 h 3549"/>
                <a:gd name="T106" fmla="*/ 2954 w 3496"/>
                <a:gd name="T107" fmla="*/ 864 h 3549"/>
                <a:gd name="T108" fmla="*/ 3244 w 3496"/>
                <a:gd name="T109" fmla="*/ 1055 h 3549"/>
                <a:gd name="T110" fmla="*/ 3495 w 3496"/>
                <a:gd name="T111" fmla="*/ 12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6" h="3549">
                  <a:moveTo>
                    <a:pt x="3495" y="1213"/>
                  </a:moveTo>
                  <a:lnTo>
                    <a:pt x="3495" y="1213"/>
                  </a:lnTo>
                  <a:cubicBezTo>
                    <a:pt x="3442" y="1260"/>
                    <a:pt x="3422" y="1306"/>
                    <a:pt x="3422" y="1372"/>
                  </a:cubicBezTo>
                  <a:cubicBezTo>
                    <a:pt x="3422" y="1411"/>
                    <a:pt x="3442" y="1431"/>
                    <a:pt x="3435" y="1471"/>
                  </a:cubicBezTo>
                  <a:lnTo>
                    <a:pt x="3435" y="1471"/>
                  </a:lnTo>
                  <a:cubicBezTo>
                    <a:pt x="3429" y="1497"/>
                    <a:pt x="3409" y="1510"/>
                    <a:pt x="3389" y="1537"/>
                  </a:cubicBezTo>
                  <a:cubicBezTo>
                    <a:pt x="3369" y="1563"/>
                    <a:pt x="3369" y="1583"/>
                    <a:pt x="3343" y="1603"/>
                  </a:cubicBezTo>
                  <a:cubicBezTo>
                    <a:pt x="3323" y="1609"/>
                    <a:pt x="3317" y="1616"/>
                    <a:pt x="3297" y="1622"/>
                  </a:cubicBezTo>
                  <a:cubicBezTo>
                    <a:pt x="3277" y="1636"/>
                    <a:pt x="3270" y="1649"/>
                    <a:pt x="3244" y="1662"/>
                  </a:cubicBezTo>
                  <a:cubicBezTo>
                    <a:pt x="3224" y="1669"/>
                    <a:pt x="3211" y="1662"/>
                    <a:pt x="3191" y="1675"/>
                  </a:cubicBezTo>
                  <a:cubicBezTo>
                    <a:pt x="3152" y="1688"/>
                    <a:pt x="3145" y="1721"/>
                    <a:pt x="3132" y="1761"/>
                  </a:cubicBezTo>
                  <a:cubicBezTo>
                    <a:pt x="3112" y="1807"/>
                    <a:pt x="3105" y="1833"/>
                    <a:pt x="3086" y="1880"/>
                  </a:cubicBezTo>
                  <a:cubicBezTo>
                    <a:pt x="3079" y="1893"/>
                    <a:pt x="3073" y="1899"/>
                    <a:pt x="3066" y="1906"/>
                  </a:cubicBezTo>
                  <a:cubicBezTo>
                    <a:pt x="3053" y="1926"/>
                    <a:pt x="3053" y="1932"/>
                    <a:pt x="3039" y="1952"/>
                  </a:cubicBezTo>
                  <a:cubicBezTo>
                    <a:pt x="3006" y="1978"/>
                    <a:pt x="2974" y="1992"/>
                    <a:pt x="2954" y="2025"/>
                  </a:cubicBezTo>
                  <a:cubicBezTo>
                    <a:pt x="2914" y="2091"/>
                    <a:pt x="2927" y="2137"/>
                    <a:pt x="2921" y="2209"/>
                  </a:cubicBezTo>
                  <a:cubicBezTo>
                    <a:pt x="2901" y="2321"/>
                    <a:pt x="2782" y="2335"/>
                    <a:pt x="2736" y="2434"/>
                  </a:cubicBezTo>
                  <a:cubicBezTo>
                    <a:pt x="2696" y="2506"/>
                    <a:pt x="2670" y="2552"/>
                    <a:pt x="2598" y="2585"/>
                  </a:cubicBezTo>
                  <a:cubicBezTo>
                    <a:pt x="2538" y="2612"/>
                    <a:pt x="2492" y="2599"/>
                    <a:pt x="2433" y="2618"/>
                  </a:cubicBezTo>
                  <a:cubicBezTo>
                    <a:pt x="2360" y="2651"/>
                    <a:pt x="2327" y="2691"/>
                    <a:pt x="2281" y="2750"/>
                  </a:cubicBezTo>
                  <a:cubicBezTo>
                    <a:pt x="2215" y="2823"/>
                    <a:pt x="2156" y="2843"/>
                    <a:pt x="2077" y="2895"/>
                  </a:cubicBezTo>
                  <a:cubicBezTo>
                    <a:pt x="2030" y="2922"/>
                    <a:pt x="2030" y="2968"/>
                    <a:pt x="2024" y="3021"/>
                  </a:cubicBezTo>
                  <a:cubicBezTo>
                    <a:pt x="2017" y="3060"/>
                    <a:pt x="2005" y="3080"/>
                    <a:pt x="1992" y="3120"/>
                  </a:cubicBezTo>
                  <a:cubicBezTo>
                    <a:pt x="1959" y="3186"/>
                    <a:pt x="1906" y="3192"/>
                    <a:pt x="1853" y="3245"/>
                  </a:cubicBezTo>
                  <a:cubicBezTo>
                    <a:pt x="1827" y="3278"/>
                    <a:pt x="1833" y="3304"/>
                    <a:pt x="1807" y="3337"/>
                  </a:cubicBezTo>
                  <a:cubicBezTo>
                    <a:pt x="1761" y="3384"/>
                    <a:pt x="1721" y="3397"/>
                    <a:pt x="1702" y="3456"/>
                  </a:cubicBezTo>
                  <a:cubicBezTo>
                    <a:pt x="1695" y="3496"/>
                    <a:pt x="1688" y="3509"/>
                    <a:pt x="1682" y="3548"/>
                  </a:cubicBezTo>
                  <a:lnTo>
                    <a:pt x="1682" y="3548"/>
                  </a:lnTo>
                  <a:cubicBezTo>
                    <a:pt x="1655" y="3509"/>
                    <a:pt x="1629" y="3496"/>
                    <a:pt x="1616" y="3463"/>
                  </a:cubicBezTo>
                  <a:cubicBezTo>
                    <a:pt x="1596" y="3416"/>
                    <a:pt x="1563" y="3377"/>
                    <a:pt x="1510" y="3377"/>
                  </a:cubicBezTo>
                  <a:cubicBezTo>
                    <a:pt x="1484" y="3377"/>
                    <a:pt x="1477" y="3397"/>
                    <a:pt x="1451" y="3403"/>
                  </a:cubicBezTo>
                  <a:cubicBezTo>
                    <a:pt x="1431" y="3410"/>
                    <a:pt x="1418" y="3410"/>
                    <a:pt x="1392" y="3410"/>
                  </a:cubicBezTo>
                  <a:cubicBezTo>
                    <a:pt x="1312" y="3410"/>
                    <a:pt x="1266" y="3416"/>
                    <a:pt x="1200" y="3377"/>
                  </a:cubicBezTo>
                  <a:cubicBezTo>
                    <a:pt x="1114" y="3324"/>
                    <a:pt x="1101" y="3252"/>
                    <a:pt x="1075" y="3153"/>
                  </a:cubicBezTo>
                  <a:cubicBezTo>
                    <a:pt x="1068" y="3139"/>
                    <a:pt x="1068" y="3126"/>
                    <a:pt x="1068" y="3113"/>
                  </a:cubicBezTo>
                  <a:cubicBezTo>
                    <a:pt x="1068" y="3080"/>
                    <a:pt x="1081" y="3067"/>
                    <a:pt x="1081" y="3034"/>
                  </a:cubicBezTo>
                  <a:cubicBezTo>
                    <a:pt x="1081" y="3001"/>
                    <a:pt x="1081" y="2974"/>
                    <a:pt x="1075" y="2942"/>
                  </a:cubicBezTo>
                  <a:cubicBezTo>
                    <a:pt x="1062" y="2909"/>
                    <a:pt x="1029" y="2902"/>
                    <a:pt x="1029" y="2862"/>
                  </a:cubicBezTo>
                  <a:cubicBezTo>
                    <a:pt x="1029" y="2803"/>
                    <a:pt x="1081" y="2777"/>
                    <a:pt x="1081" y="2717"/>
                  </a:cubicBezTo>
                  <a:cubicBezTo>
                    <a:pt x="1081" y="2658"/>
                    <a:pt x="1081" y="2618"/>
                    <a:pt x="1055" y="2566"/>
                  </a:cubicBezTo>
                  <a:cubicBezTo>
                    <a:pt x="1029" y="2526"/>
                    <a:pt x="996" y="2519"/>
                    <a:pt x="956" y="2506"/>
                  </a:cubicBezTo>
                  <a:cubicBezTo>
                    <a:pt x="910" y="2487"/>
                    <a:pt x="877" y="2473"/>
                    <a:pt x="824" y="2473"/>
                  </a:cubicBezTo>
                  <a:cubicBezTo>
                    <a:pt x="758" y="2473"/>
                    <a:pt x="719" y="2493"/>
                    <a:pt x="653" y="2500"/>
                  </a:cubicBezTo>
                  <a:cubicBezTo>
                    <a:pt x="626" y="2506"/>
                    <a:pt x="620" y="2519"/>
                    <a:pt x="593" y="2519"/>
                  </a:cubicBezTo>
                  <a:cubicBezTo>
                    <a:pt x="547" y="2519"/>
                    <a:pt x="534" y="2480"/>
                    <a:pt x="488" y="2473"/>
                  </a:cubicBezTo>
                  <a:cubicBezTo>
                    <a:pt x="422" y="2453"/>
                    <a:pt x="382" y="2447"/>
                    <a:pt x="316" y="2420"/>
                  </a:cubicBezTo>
                  <a:cubicBezTo>
                    <a:pt x="270" y="2407"/>
                    <a:pt x="250" y="2388"/>
                    <a:pt x="198" y="2388"/>
                  </a:cubicBezTo>
                  <a:cubicBezTo>
                    <a:pt x="151" y="2388"/>
                    <a:pt x="99" y="2394"/>
                    <a:pt x="46" y="2394"/>
                  </a:cubicBezTo>
                  <a:cubicBezTo>
                    <a:pt x="39" y="2361"/>
                    <a:pt x="26" y="2348"/>
                    <a:pt x="20" y="2315"/>
                  </a:cubicBezTo>
                  <a:cubicBezTo>
                    <a:pt x="13" y="2302"/>
                    <a:pt x="0" y="2302"/>
                    <a:pt x="0" y="2289"/>
                  </a:cubicBezTo>
                  <a:cubicBezTo>
                    <a:pt x="0" y="2269"/>
                    <a:pt x="13" y="2262"/>
                    <a:pt x="20" y="2242"/>
                  </a:cubicBezTo>
                  <a:cubicBezTo>
                    <a:pt x="39" y="2170"/>
                    <a:pt x="59" y="2137"/>
                    <a:pt x="79" y="2064"/>
                  </a:cubicBezTo>
                  <a:cubicBezTo>
                    <a:pt x="92" y="2031"/>
                    <a:pt x="85" y="2012"/>
                    <a:pt x="92" y="1972"/>
                  </a:cubicBezTo>
                  <a:cubicBezTo>
                    <a:pt x="92" y="1926"/>
                    <a:pt x="105" y="1899"/>
                    <a:pt x="105" y="1860"/>
                  </a:cubicBezTo>
                  <a:cubicBezTo>
                    <a:pt x="105" y="1840"/>
                    <a:pt x="105" y="1833"/>
                    <a:pt x="105" y="1814"/>
                  </a:cubicBezTo>
                  <a:cubicBezTo>
                    <a:pt x="105" y="1801"/>
                    <a:pt x="99" y="1787"/>
                    <a:pt x="99" y="1767"/>
                  </a:cubicBezTo>
                  <a:cubicBezTo>
                    <a:pt x="99" y="1748"/>
                    <a:pt x="99" y="1735"/>
                    <a:pt x="99" y="1715"/>
                  </a:cubicBezTo>
                  <a:cubicBezTo>
                    <a:pt x="99" y="1682"/>
                    <a:pt x="99" y="1662"/>
                    <a:pt x="85" y="1636"/>
                  </a:cubicBezTo>
                  <a:cubicBezTo>
                    <a:pt x="79" y="1616"/>
                    <a:pt x="66" y="1616"/>
                    <a:pt x="53" y="1603"/>
                  </a:cubicBezTo>
                  <a:cubicBezTo>
                    <a:pt x="39" y="1590"/>
                    <a:pt x="33" y="1570"/>
                    <a:pt x="33" y="1550"/>
                  </a:cubicBezTo>
                  <a:cubicBezTo>
                    <a:pt x="33" y="1517"/>
                    <a:pt x="33" y="1504"/>
                    <a:pt x="33" y="1471"/>
                  </a:cubicBezTo>
                  <a:cubicBezTo>
                    <a:pt x="33" y="1451"/>
                    <a:pt x="13" y="1444"/>
                    <a:pt x="6" y="1424"/>
                  </a:cubicBezTo>
                  <a:cubicBezTo>
                    <a:pt x="6" y="1418"/>
                    <a:pt x="6" y="1418"/>
                    <a:pt x="6" y="1411"/>
                  </a:cubicBezTo>
                  <a:lnTo>
                    <a:pt x="6" y="1411"/>
                  </a:lnTo>
                  <a:cubicBezTo>
                    <a:pt x="46" y="1398"/>
                    <a:pt x="72" y="1398"/>
                    <a:pt x="105" y="1372"/>
                  </a:cubicBezTo>
                  <a:cubicBezTo>
                    <a:pt x="138" y="1339"/>
                    <a:pt x="138" y="1306"/>
                    <a:pt x="138" y="1260"/>
                  </a:cubicBezTo>
                  <a:cubicBezTo>
                    <a:pt x="138" y="1240"/>
                    <a:pt x="112" y="1240"/>
                    <a:pt x="92" y="1227"/>
                  </a:cubicBezTo>
                  <a:cubicBezTo>
                    <a:pt x="59" y="1200"/>
                    <a:pt x="39" y="1174"/>
                    <a:pt x="39" y="1134"/>
                  </a:cubicBezTo>
                  <a:cubicBezTo>
                    <a:pt x="39" y="1062"/>
                    <a:pt x="79" y="1029"/>
                    <a:pt x="119" y="976"/>
                  </a:cubicBezTo>
                  <a:cubicBezTo>
                    <a:pt x="151" y="943"/>
                    <a:pt x="151" y="910"/>
                    <a:pt x="165" y="864"/>
                  </a:cubicBezTo>
                  <a:cubicBezTo>
                    <a:pt x="184" y="791"/>
                    <a:pt x="211" y="752"/>
                    <a:pt x="231" y="673"/>
                  </a:cubicBezTo>
                  <a:cubicBezTo>
                    <a:pt x="244" y="587"/>
                    <a:pt x="257" y="541"/>
                    <a:pt x="277" y="455"/>
                  </a:cubicBezTo>
                  <a:cubicBezTo>
                    <a:pt x="283" y="429"/>
                    <a:pt x="290" y="415"/>
                    <a:pt x="303" y="389"/>
                  </a:cubicBezTo>
                  <a:cubicBezTo>
                    <a:pt x="310" y="369"/>
                    <a:pt x="330" y="369"/>
                    <a:pt x="330" y="350"/>
                  </a:cubicBezTo>
                  <a:cubicBezTo>
                    <a:pt x="330" y="257"/>
                    <a:pt x="270" y="211"/>
                    <a:pt x="237" y="125"/>
                  </a:cubicBezTo>
                  <a:cubicBezTo>
                    <a:pt x="231" y="112"/>
                    <a:pt x="224" y="99"/>
                    <a:pt x="217" y="86"/>
                  </a:cubicBezTo>
                  <a:lnTo>
                    <a:pt x="217" y="86"/>
                  </a:lnTo>
                  <a:cubicBezTo>
                    <a:pt x="237" y="86"/>
                    <a:pt x="250" y="72"/>
                    <a:pt x="270" y="72"/>
                  </a:cubicBezTo>
                  <a:cubicBezTo>
                    <a:pt x="290" y="72"/>
                    <a:pt x="303" y="99"/>
                    <a:pt x="310" y="119"/>
                  </a:cubicBezTo>
                  <a:cubicBezTo>
                    <a:pt x="336" y="165"/>
                    <a:pt x="349" y="191"/>
                    <a:pt x="389" y="224"/>
                  </a:cubicBezTo>
                  <a:cubicBezTo>
                    <a:pt x="435" y="264"/>
                    <a:pt x="475" y="270"/>
                    <a:pt x="534" y="270"/>
                  </a:cubicBezTo>
                  <a:cubicBezTo>
                    <a:pt x="587" y="270"/>
                    <a:pt x="600" y="218"/>
                    <a:pt x="646" y="204"/>
                  </a:cubicBezTo>
                  <a:cubicBezTo>
                    <a:pt x="699" y="191"/>
                    <a:pt x="745" y="204"/>
                    <a:pt x="791" y="165"/>
                  </a:cubicBezTo>
                  <a:cubicBezTo>
                    <a:pt x="818" y="152"/>
                    <a:pt x="804" y="125"/>
                    <a:pt x="824" y="105"/>
                  </a:cubicBezTo>
                  <a:cubicBezTo>
                    <a:pt x="851" y="72"/>
                    <a:pt x="890" y="86"/>
                    <a:pt x="930" y="66"/>
                  </a:cubicBezTo>
                  <a:cubicBezTo>
                    <a:pt x="989" y="39"/>
                    <a:pt x="1022" y="20"/>
                    <a:pt x="1088" y="20"/>
                  </a:cubicBezTo>
                  <a:cubicBezTo>
                    <a:pt x="1101" y="20"/>
                    <a:pt x="1095" y="39"/>
                    <a:pt x="1101" y="46"/>
                  </a:cubicBezTo>
                  <a:cubicBezTo>
                    <a:pt x="1108" y="59"/>
                    <a:pt x="1121" y="66"/>
                    <a:pt x="1128" y="79"/>
                  </a:cubicBezTo>
                  <a:cubicBezTo>
                    <a:pt x="1187" y="119"/>
                    <a:pt x="1233" y="152"/>
                    <a:pt x="1306" y="152"/>
                  </a:cubicBezTo>
                  <a:cubicBezTo>
                    <a:pt x="1332" y="152"/>
                    <a:pt x="1352" y="152"/>
                    <a:pt x="1378" y="152"/>
                  </a:cubicBezTo>
                  <a:cubicBezTo>
                    <a:pt x="1451" y="152"/>
                    <a:pt x="1444" y="39"/>
                    <a:pt x="1517" y="13"/>
                  </a:cubicBezTo>
                  <a:cubicBezTo>
                    <a:pt x="1556" y="0"/>
                    <a:pt x="1583" y="13"/>
                    <a:pt x="1622" y="13"/>
                  </a:cubicBezTo>
                  <a:cubicBezTo>
                    <a:pt x="1649" y="13"/>
                    <a:pt x="1662" y="7"/>
                    <a:pt x="1688" y="7"/>
                  </a:cubicBezTo>
                  <a:cubicBezTo>
                    <a:pt x="1754" y="7"/>
                    <a:pt x="1787" y="7"/>
                    <a:pt x="1853" y="7"/>
                  </a:cubicBezTo>
                  <a:cubicBezTo>
                    <a:pt x="1866" y="53"/>
                    <a:pt x="1913" y="79"/>
                    <a:pt x="1959" y="79"/>
                  </a:cubicBezTo>
                  <a:cubicBezTo>
                    <a:pt x="2063" y="79"/>
                    <a:pt x="2116" y="46"/>
                    <a:pt x="2215" y="46"/>
                  </a:cubicBezTo>
                  <a:cubicBezTo>
                    <a:pt x="2248" y="46"/>
                    <a:pt x="2281" y="39"/>
                    <a:pt x="2294" y="72"/>
                  </a:cubicBezTo>
                  <a:cubicBezTo>
                    <a:pt x="2307" y="99"/>
                    <a:pt x="2294" y="132"/>
                    <a:pt x="2320" y="158"/>
                  </a:cubicBezTo>
                  <a:cubicBezTo>
                    <a:pt x="2334" y="178"/>
                    <a:pt x="2353" y="171"/>
                    <a:pt x="2373" y="184"/>
                  </a:cubicBezTo>
                  <a:cubicBezTo>
                    <a:pt x="2413" y="198"/>
                    <a:pt x="2426" y="224"/>
                    <a:pt x="2466" y="224"/>
                  </a:cubicBezTo>
                  <a:lnTo>
                    <a:pt x="2466" y="224"/>
                  </a:lnTo>
                  <a:cubicBezTo>
                    <a:pt x="2459" y="270"/>
                    <a:pt x="2459" y="316"/>
                    <a:pt x="2452" y="363"/>
                  </a:cubicBezTo>
                  <a:cubicBezTo>
                    <a:pt x="2452" y="409"/>
                    <a:pt x="2433" y="435"/>
                    <a:pt x="2433" y="475"/>
                  </a:cubicBezTo>
                  <a:cubicBezTo>
                    <a:pt x="2433" y="488"/>
                    <a:pt x="2433" y="495"/>
                    <a:pt x="2433" y="508"/>
                  </a:cubicBezTo>
                  <a:cubicBezTo>
                    <a:pt x="2466" y="514"/>
                    <a:pt x="2492" y="508"/>
                    <a:pt x="2525" y="521"/>
                  </a:cubicBezTo>
                  <a:cubicBezTo>
                    <a:pt x="2584" y="541"/>
                    <a:pt x="2604" y="574"/>
                    <a:pt x="2644" y="620"/>
                  </a:cubicBezTo>
                  <a:cubicBezTo>
                    <a:pt x="2670" y="653"/>
                    <a:pt x="2696" y="666"/>
                    <a:pt x="2736" y="693"/>
                  </a:cubicBezTo>
                  <a:cubicBezTo>
                    <a:pt x="2822" y="758"/>
                    <a:pt x="2861" y="805"/>
                    <a:pt x="2954" y="864"/>
                  </a:cubicBezTo>
                  <a:cubicBezTo>
                    <a:pt x="3020" y="904"/>
                    <a:pt x="3046" y="930"/>
                    <a:pt x="3112" y="963"/>
                  </a:cubicBezTo>
                  <a:cubicBezTo>
                    <a:pt x="3165" y="996"/>
                    <a:pt x="3211" y="1002"/>
                    <a:pt x="3244" y="1055"/>
                  </a:cubicBezTo>
                  <a:cubicBezTo>
                    <a:pt x="3284" y="1128"/>
                    <a:pt x="3343" y="1141"/>
                    <a:pt x="3422" y="1174"/>
                  </a:cubicBezTo>
                  <a:cubicBezTo>
                    <a:pt x="3448" y="1187"/>
                    <a:pt x="3468" y="1194"/>
                    <a:pt x="3495" y="1213"/>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44"/>
            <p:cNvSpPr>
              <a:spLocks noChangeArrowheads="1"/>
            </p:cNvSpPr>
            <p:nvPr/>
          </p:nvSpPr>
          <p:spPr bwMode="auto">
            <a:xfrm>
              <a:off x="3587869" y="5162350"/>
              <a:ext cx="889474" cy="850566"/>
            </a:xfrm>
            <a:custGeom>
              <a:avLst/>
              <a:gdLst>
                <a:gd name="T0" fmla="*/ 1827 w 3522"/>
                <a:gd name="T1" fmla="*/ 39 h 3371"/>
                <a:gd name="T2" fmla="*/ 2142 w 3522"/>
                <a:gd name="T3" fmla="*/ 0 h 3371"/>
                <a:gd name="T4" fmla="*/ 2525 w 3522"/>
                <a:gd name="T5" fmla="*/ 79 h 3371"/>
                <a:gd name="T6" fmla="*/ 2743 w 3522"/>
                <a:gd name="T7" fmla="*/ 197 h 3371"/>
                <a:gd name="T8" fmla="*/ 3152 w 3522"/>
                <a:gd name="T9" fmla="*/ 652 h 3371"/>
                <a:gd name="T10" fmla="*/ 3382 w 3522"/>
                <a:gd name="T11" fmla="*/ 850 h 3371"/>
                <a:gd name="T12" fmla="*/ 3330 w 3522"/>
                <a:gd name="T13" fmla="*/ 1127 h 3371"/>
                <a:gd name="T14" fmla="*/ 3521 w 3522"/>
                <a:gd name="T15" fmla="*/ 1233 h 3371"/>
                <a:gd name="T16" fmla="*/ 3323 w 3522"/>
                <a:gd name="T17" fmla="*/ 1457 h 3371"/>
                <a:gd name="T18" fmla="*/ 2921 w 3522"/>
                <a:gd name="T19" fmla="*/ 2156 h 3371"/>
                <a:gd name="T20" fmla="*/ 2307 w 3522"/>
                <a:gd name="T21" fmla="*/ 2585 h 3371"/>
                <a:gd name="T22" fmla="*/ 2307 w 3522"/>
                <a:gd name="T23" fmla="*/ 2413 h 3371"/>
                <a:gd name="T24" fmla="*/ 2558 w 3522"/>
                <a:gd name="T25" fmla="*/ 2347 h 3371"/>
                <a:gd name="T26" fmla="*/ 2690 w 3522"/>
                <a:gd name="T27" fmla="*/ 2209 h 3371"/>
                <a:gd name="T28" fmla="*/ 2835 w 3522"/>
                <a:gd name="T29" fmla="*/ 2044 h 3371"/>
                <a:gd name="T30" fmla="*/ 2980 w 3522"/>
                <a:gd name="T31" fmla="*/ 1827 h 3371"/>
                <a:gd name="T32" fmla="*/ 3059 w 3522"/>
                <a:gd name="T33" fmla="*/ 1714 h 3371"/>
                <a:gd name="T34" fmla="*/ 3020 w 3522"/>
                <a:gd name="T35" fmla="*/ 1688 h 3371"/>
                <a:gd name="T36" fmla="*/ 2756 w 3522"/>
                <a:gd name="T37" fmla="*/ 1596 h 3371"/>
                <a:gd name="T38" fmla="*/ 2703 w 3522"/>
                <a:gd name="T39" fmla="*/ 1787 h 3371"/>
                <a:gd name="T40" fmla="*/ 2558 w 3522"/>
                <a:gd name="T41" fmla="*/ 2117 h 3371"/>
                <a:gd name="T42" fmla="*/ 2202 w 3522"/>
                <a:gd name="T43" fmla="*/ 2413 h 3371"/>
                <a:gd name="T44" fmla="*/ 2195 w 3522"/>
                <a:gd name="T45" fmla="*/ 2724 h 3371"/>
                <a:gd name="T46" fmla="*/ 2024 w 3522"/>
                <a:gd name="T47" fmla="*/ 3126 h 3371"/>
                <a:gd name="T48" fmla="*/ 1695 w 3522"/>
                <a:gd name="T49" fmla="*/ 3370 h 3371"/>
                <a:gd name="T50" fmla="*/ 1642 w 3522"/>
                <a:gd name="T51" fmla="*/ 3146 h 3371"/>
                <a:gd name="T52" fmla="*/ 1682 w 3522"/>
                <a:gd name="T53" fmla="*/ 3034 h 3371"/>
                <a:gd name="T54" fmla="*/ 1721 w 3522"/>
                <a:gd name="T55" fmla="*/ 2987 h 3371"/>
                <a:gd name="T56" fmla="*/ 1767 w 3522"/>
                <a:gd name="T57" fmla="*/ 2935 h 3371"/>
                <a:gd name="T58" fmla="*/ 1774 w 3522"/>
                <a:gd name="T59" fmla="*/ 2915 h 3371"/>
                <a:gd name="T60" fmla="*/ 1668 w 3522"/>
                <a:gd name="T61" fmla="*/ 2710 h 3371"/>
                <a:gd name="T62" fmla="*/ 1286 w 3522"/>
                <a:gd name="T63" fmla="*/ 2334 h 3371"/>
                <a:gd name="T64" fmla="*/ 1042 w 3522"/>
                <a:gd name="T65" fmla="*/ 2156 h 3371"/>
                <a:gd name="T66" fmla="*/ 910 w 3522"/>
                <a:gd name="T67" fmla="*/ 2011 h 3371"/>
                <a:gd name="T68" fmla="*/ 626 w 3522"/>
                <a:gd name="T69" fmla="*/ 1932 h 3371"/>
                <a:gd name="T70" fmla="*/ 415 w 3522"/>
                <a:gd name="T71" fmla="*/ 1602 h 3371"/>
                <a:gd name="T72" fmla="*/ 151 w 3522"/>
                <a:gd name="T73" fmla="*/ 1523 h 3371"/>
                <a:gd name="T74" fmla="*/ 0 w 3522"/>
                <a:gd name="T75" fmla="*/ 1444 h 3371"/>
                <a:gd name="T76" fmla="*/ 204 w 3522"/>
                <a:gd name="T77" fmla="*/ 1206 h 3371"/>
                <a:gd name="T78" fmla="*/ 462 w 3522"/>
                <a:gd name="T79" fmla="*/ 1015 h 3371"/>
                <a:gd name="T80" fmla="*/ 679 w 3522"/>
                <a:gd name="T81" fmla="*/ 811 h 3371"/>
                <a:gd name="T82" fmla="*/ 778 w 3522"/>
                <a:gd name="T83" fmla="*/ 633 h 3371"/>
                <a:gd name="T84" fmla="*/ 917 w 3522"/>
                <a:gd name="T85" fmla="*/ 633 h 3371"/>
                <a:gd name="T86" fmla="*/ 969 w 3522"/>
                <a:gd name="T87" fmla="*/ 468 h 3371"/>
                <a:gd name="T88" fmla="*/ 1207 w 3522"/>
                <a:gd name="T89" fmla="*/ 283 h 3371"/>
                <a:gd name="T90" fmla="*/ 1418 w 3522"/>
                <a:gd name="T91" fmla="*/ 98 h 3371"/>
                <a:gd name="T92" fmla="*/ 1622 w 3522"/>
                <a:gd name="T93" fmla="*/ 26 h 3371"/>
                <a:gd name="T94" fmla="*/ 1728 w 3522"/>
                <a:gd name="T95" fmla="*/ 1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22" h="3371">
                  <a:moveTo>
                    <a:pt x="1735" y="13"/>
                  </a:moveTo>
                  <a:lnTo>
                    <a:pt x="1735" y="13"/>
                  </a:lnTo>
                  <a:cubicBezTo>
                    <a:pt x="1767" y="13"/>
                    <a:pt x="1794" y="39"/>
                    <a:pt x="1827" y="39"/>
                  </a:cubicBezTo>
                  <a:cubicBezTo>
                    <a:pt x="1873" y="39"/>
                    <a:pt x="1893" y="13"/>
                    <a:pt x="1939" y="13"/>
                  </a:cubicBezTo>
                  <a:cubicBezTo>
                    <a:pt x="1979" y="13"/>
                    <a:pt x="1992" y="52"/>
                    <a:pt x="2030" y="52"/>
                  </a:cubicBezTo>
                  <a:cubicBezTo>
                    <a:pt x="2077" y="52"/>
                    <a:pt x="2096" y="0"/>
                    <a:pt x="2142" y="0"/>
                  </a:cubicBezTo>
                  <a:cubicBezTo>
                    <a:pt x="2182" y="0"/>
                    <a:pt x="2195" y="52"/>
                    <a:pt x="2235" y="52"/>
                  </a:cubicBezTo>
                  <a:cubicBezTo>
                    <a:pt x="2281" y="52"/>
                    <a:pt x="2307" y="52"/>
                    <a:pt x="2353" y="52"/>
                  </a:cubicBezTo>
                  <a:cubicBezTo>
                    <a:pt x="2419" y="52"/>
                    <a:pt x="2459" y="65"/>
                    <a:pt x="2525" y="79"/>
                  </a:cubicBezTo>
                  <a:cubicBezTo>
                    <a:pt x="2551" y="85"/>
                    <a:pt x="2584" y="85"/>
                    <a:pt x="2591" y="112"/>
                  </a:cubicBezTo>
                  <a:cubicBezTo>
                    <a:pt x="2598" y="138"/>
                    <a:pt x="2591" y="178"/>
                    <a:pt x="2617" y="184"/>
                  </a:cubicBezTo>
                  <a:cubicBezTo>
                    <a:pt x="2663" y="197"/>
                    <a:pt x="2696" y="178"/>
                    <a:pt x="2743" y="197"/>
                  </a:cubicBezTo>
                  <a:cubicBezTo>
                    <a:pt x="2769" y="204"/>
                    <a:pt x="2776" y="217"/>
                    <a:pt x="2795" y="237"/>
                  </a:cubicBezTo>
                  <a:cubicBezTo>
                    <a:pt x="2848" y="290"/>
                    <a:pt x="2881" y="316"/>
                    <a:pt x="2907" y="382"/>
                  </a:cubicBezTo>
                  <a:cubicBezTo>
                    <a:pt x="2960" y="514"/>
                    <a:pt x="3092" y="520"/>
                    <a:pt x="3152" y="652"/>
                  </a:cubicBezTo>
                  <a:cubicBezTo>
                    <a:pt x="3165" y="679"/>
                    <a:pt x="3178" y="712"/>
                    <a:pt x="3211" y="718"/>
                  </a:cubicBezTo>
                  <a:cubicBezTo>
                    <a:pt x="3250" y="738"/>
                    <a:pt x="3277" y="725"/>
                    <a:pt x="3317" y="738"/>
                  </a:cubicBezTo>
                  <a:cubicBezTo>
                    <a:pt x="3363" y="758"/>
                    <a:pt x="3382" y="804"/>
                    <a:pt x="3382" y="850"/>
                  </a:cubicBezTo>
                  <a:cubicBezTo>
                    <a:pt x="3382" y="903"/>
                    <a:pt x="3382" y="930"/>
                    <a:pt x="3382" y="976"/>
                  </a:cubicBezTo>
                  <a:cubicBezTo>
                    <a:pt x="3382" y="989"/>
                    <a:pt x="3389" y="995"/>
                    <a:pt x="3389" y="1009"/>
                  </a:cubicBezTo>
                  <a:cubicBezTo>
                    <a:pt x="3389" y="1061"/>
                    <a:pt x="3349" y="1081"/>
                    <a:pt x="3330" y="1127"/>
                  </a:cubicBezTo>
                  <a:cubicBezTo>
                    <a:pt x="3317" y="1154"/>
                    <a:pt x="3317" y="1174"/>
                    <a:pt x="3303" y="1193"/>
                  </a:cubicBezTo>
                  <a:cubicBezTo>
                    <a:pt x="3343" y="1200"/>
                    <a:pt x="3363" y="1193"/>
                    <a:pt x="3396" y="1193"/>
                  </a:cubicBezTo>
                  <a:cubicBezTo>
                    <a:pt x="3442" y="1193"/>
                    <a:pt x="3475" y="1206"/>
                    <a:pt x="3521" y="1233"/>
                  </a:cubicBezTo>
                  <a:lnTo>
                    <a:pt x="3521" y="1233"/>
                  </a:lnTo>
                  <a:cubicBezTo>
                    <a:pt x="3501" y="1259"/>
                    <a:pt x="3481" y="1292"/>
                    <a:pt x="3448" y="1325"/>
                  </a:cubicBezTo>
                  <a:cubicBezTo>
                    <a:pt x="3402" y="1378"/>
                    <a:pt x="3376" y="1411"/>
                    <a:pt x="3323" y="1457"/>
                  </a:cubicBezTo>
                  <a:cubicBezTo>
                    <a:pt x="3303" y="1484"/>
                    <a:pt x="3277" y="1497"/>
                    <a:pt x="3264" y="1523"/>
                  </a:cubicBezTo>
                  <a:cubicBezTo>
                    <a:pt x="3204" y="1629"/>
                    <a:pt x="3178" y="1695"/>
                    <a:pt x="3145" y="1813"/>
                  </a:cubicBezTo>
                  <a:cubicBezTo>
                    <a:pt x="3099" y="1965"/>
                    <a:pt x="3033" y="2044"/>
                    <a:pt x="2921" y="2156"/>
                  </a:cubicBezTo>
                  <a:cubicBezTo>
                    <a:pt x="2875" y="2202"/>
                    <a:pt x="2842" y="2229"/>
                    <a:pt x="2782" y="2268"/>
                  </a:cubicBezTo>
                  <a:cubicBezTo>
                    <a:pt x="2663" y="2354"/>
                    <a:pt x="2598" y="2407"/>
                    <a:pt x="2479" y="2486"/>
                  </a:cubicBezTo>
                  <a:cubicBezTo>
                    <a:pt x="2413" y="2526"/>
                    <a:pt x="2360" y="2526"/>
                    <a:pt x="2307" y="2585"/>
                  </a:cubicBezTo>
                  <a:lnTo>
                    <a:pt x="2307" y="2585"/>
                  </a:lnTo>
                  <a:cubicBezTo>
                    <a:pt x="2307" y="2413"/>
                    <a:pt x="2307" y="2413"/>
                    <a:pt x="2307" y="2413"/>
                  </a:cubicBezTo>
                  <a:lnTo>
                    <a:pt x="2307" y="2413"/>
                  </a:lnTo>
                  <a:cubicBezTo>
                    <a:pt x="2340" y="2433"/>
                    <a:pt x="2360" y="2446"/>
                    <a:pt x="2400" y="2446"/>
                  </a:cubicBezTo>
                  <a:cubicBezTo>
                    <a:pt x="2439" y="2440"/>
                    <a:pt x="2452" y="2400"/>
                    <a:pt x="2492" y="2381"/>
                  </a:cubicBezTo>
                  <a:cubicBezTo>
                    <a:pt x="2518" y="2367"/>
                    <a:pt x="2538" y="2361"/>
                    <a:pt x="2558" y="2347"/>
                  </a:cubicBezTo>
                  <a:cubicBezTo>
                    <a:pt x="2578" y="2341"/>
                    <a:pt x="2584" y="2314"/>
                    <a:pt x="2611" y="2308"/>
                  </a:cubicBezTo>
                  <a:cubicBezTo>
                    <a:pt x="2644" y="2295"/>
                    <a:pt x="2690" y="2288"/>
                    <a:pt x="2690" y="2255"/>
                  </a:cubicBezTo>
                  <a:cubicBezTo>
                    <a:pt x="2690" y="2235"/>
                    <a:pt x="2690" y="2222"/>
                    <a:pt x="2690" y="2209"/>
                  </a:cubicBezTo>
                  <a:cubicBezTo>
                    <a:pt x="2690" y="2169"/>
                    <a:pt x="2696" y="2143"/>
                    <a:pt x="2723" y="2117"/>
                  </a:cubicBezTo>
                  <a:cubicBezTo>
                    <a:pt x="2743" y="2090"/>
                    <a:pt x="2776" y="2117"/>
                    <a:pt x="2802" y="2103"/>
                  </a:cubicBezTo>
                  <a:cubicBezTo>
                    <a:pt x="2822" y="2084"/>
                    <a:pt x="2822" y="2064"/>
                    <a:pt x="2835" y="2044"/>
                  </a:cubicBezTo>
                  <a:cubicBezTo>
                    <a:pt x="2842" y="2024"/>
                    <a:pt x="2861" y="2011"/>
                    <a:pt x="2875" y="1998"/>
                  </a:cubicBezTo>
                  <a:cubicBezTo>
                    <a:pt x="2901" y="1958"/>
                    <a:pt x="2941" y="1952"/>
                    <a:pt x="2954" y="1906"/>
                  </a:cubicBezTo>
                  <a:cubicBezTo>
                    <a:pt x="2960" y="1873"/>
                    <a:pt x="2967" y="1853"/>
                    <a:pt x="2980" y="1827"/>
                  </a:cubicBezTo>
                  <a:cubicBezTo>
                    <a:pt x="2987" y="1800"/>
                    <a:pt x="2993" y="1767"/>
                    <a:pt x="3020" y="1767"/>
                  </a:cubicBezTo>
                  <a:cubicBezTo>
                    <a:pt x="3033" y="1767"/>
                    <a:pt x="3039" y="1774"/>
                    <a:pt x="3046" y="1774"/>
                  </a:cubicBezTo>
                  <a:cubicBezTo>
                    <a:pt x="3059" y="1754"/>
                    <a:pt x="3059" y="1741"/>
                    <a:pt x="3059" y="1714"/>
                  </a:cubicBezTo>
                  <a:cubicBezTo>
                    <a:pt x="3059" y="1701"/>
                    <a:pt x="3059" y="1688"/>
                    <a:pt x="3059" y="1675"/>
                  </a:cubicBezTo>
                  <a:cubicBezTo>
                    <a:pt x="3059" y="1675"/>
                    <a:pt x="3053" y="1668"/>
                    <a:pt x="3046" y="1668"/>
                  </a:cubicBezTo>
                  <a:cubicBezTo>
                    <a:pt x="3033" y="1668"/>
                    <a:pt x="3033" y="1681"/>
                    <a:pt x="3020" y="1688"/>
                  </a:cubicBezTo>
                  <a:cubicBezTo>
                    <a:pt x="2993" y="1695"/>
                    <a:pt x="2974" y="1701"/>
                    <a:pt x="2941" y="1701"/>
                  </a:cubicBezTo>
                  <a:cubicBezTo>
                    <a:pt x="2901" y="1701"/>
                    <a:pt x="2881" y="1681"/>
                    <a:pt x="2855" y="1655"/>
                  </a:cubicBezTo>
                  <a:cubicBezTo>
                    <a:pt x="2822" y="1622"/>
                    <a:pt x="2795" y="1622"/>
                    <a:pt x="2756" y="1596"/>
                  </a:cubicBezTo>
                  <a:cubicBezTo>
                    <a:pt x="2756" y="1615"/>
                    <a:pt x="2756" y="1629"/>
                    <a:pt x="2756" y="1648"/>
                  </a:cubicBezTo>
                  <a:cubicBezTo>
                    <a:pt x="2756" y="1675"/>
                    <a:pt x="2762" y="1695"/>
                    <a:pt x="2762" y="1721"/>
                  </a:cubicBezTo>
                  <a:cubicBezTo>
                    <a:pt x="2762" y="1760"/>
                    <a:pt x="2730" y="1760"/>
                    <a:pt x="2703" y="1787"/>
                  </a:cubicBezTo>
                  <a:cubicBezTo>
                    <a:pt x="2683" y="1813"/>
                    <a:pt x="2690" y="1833"/>
                    <a:pt x="2677" y="1859"/>
                  </a:cubicBezTo>
                  <a:cubicBezTo>
                    <a:pt x="2663" y="1886"/>
                    <a:pt x="2644" y="1892"/>
                    <a:pt x="2631" y="1912"/>
                  </a:cubicBezTo>
                  <a:cubicBezTo>
                    <a:pt x="2591" y="1985"/>
                    <a:pt x="2598" y="2044"/>
                    <a:pt x="2558" y="2117"/>
                  </a:cubicBezTo>
                  <a:cubicBezTo>
                    <a:pt x="2532" y="2169"/>
                    <a:pt x="2485" y="2169"/>
                    <a:pt x="2426" y="2196"/>
                  </a:cubicBezTo>
                  <a:cubicBezTo>
                    <a:pt x="2353" y="2229"/>
                    <a:pt x="2327" y="2275"/>
                    <a:pt x="2274" y="2328"/>
                  </a:cubicBezTo>
                  <a:cubicBezTo>
                    <a:pt x="2241" y="2354"/>
                    <a:pt x="2202" y="2367"/>
                    <a:pt x="2202" y="2413"/>
                  </a:cubicBezTo>
                  <a:cubicBezTo>
                    <a:pt x="2202" y="2440"/>
                    <a:pt x="2228" y="2453"/>
                    <a:pt x="2235" y="2480"/>
                  </a:cubicBezTo>
                  <a:cubicBezTo>
                    <a:pt x="2241" y="2539"/>
                    <a:pt x="2228" y="2592"/>
                    <a:pt x="2274" y="2631"/>
                  </a:cubicBezTo>
                  <a:cubicBezTo>
                    <a:pt x="2255" y="2677"/>
                    <a:pt x="2215" y="2684"/>
                    <a:pt x="2195" y="2724"/>
                  </a:cubicBezTo>
                  <a:cubicBezTo>
                    <a:pt x="2129" y="2842"/>
                    <a:pt x="2136" y="2935"/>
                    <a:pt x="2063" y="3047"/>
                  </a:cubicBezTo>
                  <a:cubicBezTo>
                    <a:pt x="2050" y="3066"/>
                    <a:pt x="2037" y="3080"/>
                    <a:pt x="2030" y="3099"/>
                  </a:cubicBezTo>
                  <a:cubicBezTo>
                    <a:pt x="2024" y="3106"/>
                    <a:pt x="2030" y="3119"/>
                    <a:pt x="2024" y="3126"/>
                  </a:cubicBezTo>
                  <a:cubicBezTo>
                    <a:pt x="1939" y="3198"/>
                    <a:pt x="1899" y="3251"/>
                    <a:pt x="1807" y="3297"/>
                  </a:cubicBezTo>
                  <a:cubicBezTo>
                    <a:pt x="1761" y="3317"/>
                    <a:pt x="1728" y="3337"/>
                    <a:pt x="1695" y="3370"/>
                  </a:cubicBezTo>
                  <a:lnTo>
                    <a:pt x="1695" y="3370"/>
                  </a:lnTo>
                  <a:cubicBezTo>
                    <a:pt x="1649" y="3245"/>
                    <a:pt x="1649" y="3245"/>
                    <a:pt x="1649" y="3245"/>
                  </a:cubicBezTo>
                  <a:cubicBezTo>
                    <a:pt x="1649" y="3225"/>
                    <a:pt x="1642" y="3205"/>
                    <a:pt x="1642" y="3185"/>
                  </a:cubicBezTo>
                  <a:cubicBezTo>
                    <a:pt x="1642" y="3172"/>
                    <a:pt x="1642" y="3159"/>
                    <a:pt x="1642" y="3146"/>
                  </a:cubicBezTo>
                  <a:cubicBezTo>
                    <a:pt x="1642" y="3132"/>
                    <a:pt x="1649" y="3126"/>
                    <a:pt x="1649" y="3113"/>
                  </a:cubicBezTo>
                  <a:cubicBezTo>
                    <a:pt x="1655" y="3086"/>
                    <a:pt x="1662" y="3073"/>
                    <a:pt x="1668" y="3053"/>
                  </a:cubicBezTo>
                  <a:cubicBezTo>
                    <a:pt x="1675" y="3047"/>
                    <a:pt x="1675" y="3040"/>
                    <a:pt x="1682" y="3034"/>
                  </a:cubicBezTo>
                  <a:cubicBezTo>
                    <a:pt x="1688" y="3020"/>
                    <a:pt x="1695" y="3014"/>
                    <a:pt x="1708" y="3000"/>
                  </a:cubicBezTo>
                  <a:cubicBezTo>
                    <a:pt x="1708" y="3000"/>
                    <a:pt x="1708" y="2994"/>
                    <a:pt x="1715" y="2994"/>
                  </a:cubicBezTo>
                  <a:cubicBezTo>
                    <a:pt x="1715" y="2987"/>
                    <a:pt x="1721" y="2987"/>
                    <a:pt x="1721" y="2987"/>
                  </a:cubicBezTo>
                  <a:cubicBezTo>
                    <a:pt x="1728" y="2981"/>
                    <a:pt x="1735" y="2981"/>
                    <a:pt x="1735" y="2974"/>
                  </a:cubicBezTo>
                  <a:cubicBezTo>
                    <a:pt x="1748" y="2961"/>
                    <a:pt x="1748" y="2954"/>
                    <a:pt x="1761" y="2941"/>
                  </a:cubicBezTo>
                  <a:cubicBezTo>
                    <a:pt x="1761" y="2935"/>
                    <a:pt x="1767" y="2935"/>
                    <a:pt x="1767" y="2935"/>
                  </a:cubicBezTo>
                  <a:cubicBezTo>
                    <a:pt x="1767" y="2928"/>
                    <a:pt x="1767" y="2928"/>
                    <a:pt x="1767" y="2928"/>
                  </a:cubicBezTo>
                  <a:lnTo>
                    <a:pt x="1767" y="2928"/>
                  </a:lnTo>
                  <a:cubicBezTo>
                    <a:pt x="1774" y="2921"/>
                    <a:pt x="1774" y="2921"/>
                    <a:pt x="1774" y="2915"/>
                  </a:cubicBezTo>
                  <a:cubicBezTo>
                    <a:pt x="1774" y="2908"/>
                    <a:pt x="1781" y="2902"/>
                    <a:pt x="1781" y="2888"/>
                  </a:cubicBezTo>
                  <a:cubicBezTo>
                    <a:pt x="1781" y="2869"/>
                    <a:pt x="1767" y="2855"/>
                    <a:pt x="1767" y="2836"/>
                  </a:cubicBezTo>
                  <a:cubicBezTo>
                    <a:pt x="1767" y="2776"/>
                    <a:pt x="1708" y="2756"/>
                    <a:pt x="1668" y="2710"/>
                  </a:cubicBezTo>
                  <a:cubicBezTo>
                    <a:pt x="1629" y="2664"/>
                    <a:pt x="1642" y="2598"/>
                    <a:pt x="1589" y="2565"/>
                  </a:cubicBezTo>
                  <a:cubicBezTo>
                    <a:pt x="1530" y="2532"/>
                    <a:pt x="1477" y="2532"/>
                    <a:pt x="1431" y="2480"/>
                  </a:cubicBezTo>
                  <a:cubicBezTo>
                    <a:pt x="1378" y="2420"/>
                    <a:pt x="1345" y="2387"/>
                    <a:pt x="1286" y="2334"/>
                  </a:cubicBezTo>
                  <a:cubicBezTo>
                    <a:pt x="1246" y="2301"/>
                    <a:pt x="1273" y="2249"/>
                    <a:pt x="1227" y="2222"/>
                  </a:cubicBezTo>
                  <a:cubicBezTo>
                    <a:pt x="1187" y="2189"/>
                    <a:pt x="1154" y="2183"/>
                    <a:pt x="1108" y="2163"/>
                  </a:cubicBezTo>
                  <a:cubicBezTo>
                    <a:pt x="1088" y="2150"/>
                    <a:pt x="1068" y="2163"/>
                    <a:pt x="1042" y="2156"/>
                  </a:cubicBezTo>
                  <a:cubicBezTo>
                    <a:pt x="1022" y="2150"/>
                    <a:pt x="1002" y="2156"/>
                    <a:pt x="989" y="2143"/>
                  </a:cubicBezTo>
                  <a:cubicBezTo>
                    <a:pt x="969" y="2130"/>
                    <a:pt x="976" y="2110"/>
                    <a:pt x="969" y="2084"/>
                  </a:cubicBezTo>
                  <a:cubicBezTo>
                    <a:pt x="956" y="2051"/>
                    <a:pt x="936" y="2038"/>
                    <a:pt x="910" y="2011"/>
                  </a:cubicBezTo>
                  <a:cubicBezTo>
                    <a:pt x="884" y="1965"/>
                    <a:pt x="857" y="1926"/>
                    <a:pt x="811" y="1926"/>
                  </a:cubicBezTo>
                  <a:cubicBezTo>
                    <a:pt x="745" y="1926"/>
                    <a:pt x="725" y="1978"/>
                    <a:pt x="659" y="1978"/>
                  </a:cubicBezTo>
                  <a:cubicBezTo>
                    <a:pt x="639" y="1978"/>
                    <a:pt x="633" y="1952"/>
                    <a:pt x="626" y="1932"/>
                  </a:cubicBezTo>
                  <a:cubicBezTo>
                    <a:pt x="620" y="1906"/>
                    <a:pt x="607" y="1892"/>
                    <a:pt x="607" y="1873"/>
                  </a:cubicBezTo>
                  <a:cubicBezTo>
                    <a:pt x="593" y="1807"/>
                    <a:pt x="580" y="1767"/>
                    <a:pt x="541" y="1721"/>
                  </a:cubicBezTo>
                  <a:cubicBezTo>
                    <a:pt x="494" y="1675"/>
                    <a:pt x="468" y="1648"/>
                    <a:pt x="415" y="1602"/>
                  </a:cubicBezTo>
                  <a:cubicBezTo>
                    <a:pt x="402" y="1589"/>
                    <a:pt x="382" y="1576"/>
                    <a:pt x="376" y="1549"/>
                  </a:cubicBezTo>
                  <a:cubicBezTo>
                    <a:pt x="363" y="1516"/>
                    <a:pt x="349" y="1490"/>
                    <a:pt x="310" y="1490"/>
                  </a:cubicBezTo>
                  <a:cubicBezTo>
                    <a:pt x="250" y="1490"/>
                    <a:pt x="211" y="1523"/>
                    <a:pt x="151" y="1523"/>
                  </a:cubicBezTo>
                  <a:cubicBezTo>
                    <a:pt x="92" y="1523"/>
                    <a:pt x="59" y="1503"/>
                    <a:pt x="6" y="1470"/>
                  </a:cubicBezTo>
                  <a:lnTo>
                    <a:pt x="6" y="1470"/>
                  </a:lnTo>
                  <a:cubicBezTo>
                    <a:pt x="6" y="1457"/>
                    <a:pt x="0" y="1450"/>
                    <a:pt x="0" y="1444"/>
                  </a:cubicBezTo>
                  <a:cubicBezTo>
                    <a:pt x="0" y="1398"/>
                    <a:pt x="53" y="1398"/>
                    <a:pt x="85" y="1378"/>
                  </a:cubicBezTo>
                  <a:cubicBezTo>
                    <a:pt x="125" y="1352"/>
                    <a:pt x="132" y="1325"/>
                    <a:pt x="158" y="1286"/>
                  </a:cubicBezTo>
                  <a:cubicBezTo>
                    <a:pt x="171" y="1253"/>
                    <a:pt x="171" y="1226"/>
                    <a:pt x="204" y="1206"/>
                  </a:cubicBezTo>
                  <a:cubicBezTo>
                    <a:pt x="244" y="1187"/>
                    <a:pt x="283" y="1180"/>
                    <a:pt x="303" y="1141"/>
                  </a:cubicBezTo>
                  <a:cubicBezTo>
                    <a:pt x="349" y="1121"/>
                    <a:pt x="363" y="1094"/>
                    <a:pt x="402" y="1068"/>
                  </a:cubicBezTo>
                  <a:cubicBezTo>
                    <a:pt x="428" y="1048"/>
                    <a:pt x="455" y="1048"/>
                    <a:pt x="462" y="1015"/>
                  </a:cubicBezTo>
                  <a:cubicBezTo>
                    <a:pt x="475" y="989"/>
                    <a:pt x="462" y="969"/>
                    <a:pt x="475" y="943"/>
                  </a:cubicBezTo>
                  <a:cubicBezTo>
                    <a:pt x="501" y="903"/>
                    <a:pt x="554" y="923"/>
                    <a:pt x="587" y="897"/>
                  </a:cubicBezTo>
                  <a:cubicBezTo>
                    <a:pt x="620" y="863"/>
                    <a:pt x="646" y="850"/>
                    <a:pt x="679" y="811"/>
                  </a:cubicBezTo>
                  <a:cubicBezTo>
                    <a:pt x="699" y="784"/>
                    <a:pt x="706" y="758"/>
                    <a:pt x="732" y="725"/>
                  </a:cubicBezTo>
                  <a:cubicBezTo>
                    <a:pt x="745" y="712"/>
                    <a:pt x="765" y="712"/>
                    <a:pt x="771" y="692"/>
                  </a:cubicBezTo>
                  <a:cubicBezTo>
                    <a:pt x="771" y="672"/>
                    <a:pt x="765" y="652"/>
                    <a:pt x="778" y="633"/>
                  </a:cubicBezTo>
                  <a:cubicBezTo>
                    <a:pt x="785" y="626"/>
                    <a:pt x="798" y="633"/>
                    <a:pt x="804" y="619"/>
                  </a:cubicBezTo>
                  <a:cubicBezTo>
                    <a:pt x="824" y="606"/>
                    <a:pt x="837" y="587"/>
                    <a:pt x="864" y="587"/>
                  </a:cubicBezTo>
                  <a:cubicBezTo>
                    <a:pt x="890" y="587"/>
                    <a:pt x="890" y="626"/>
                    <a:pt x="917" y="633"/>
                  </a:cubicBezTo>
                  <a:cubicBezTo>
                    <a:pt x="950" y="652"/>
                    <a:pt x="982" y="606"/>
                    <a:pt x="982" y="567"/>
                  </a:cubicBezTo>
                  <a:cubicBezTo>
                    <a:pt x="982" y="547"/>
                    <a:pt x="969" y="534"/>
                    <a:pt x="969" y="514"/>
                  </a:cubicBezTo>
                  <a:cubicBezTo>
                    <a:pt x="969" y="494"/>
                    <a:pt x="956" y="481"/>
                    <a:pt x="969" y="468"/>
                  </a:cubicBezTo>
                  <a:cubicBezTo>
                    <a:pt x="989" y="455"/>
                    <a:pt x="1009" y="481"/>
                    <a:pt x="1029" y="468"/>
                  </a:cubicBezTo>
                  <a:cubicBezTo>
                    <a:pt x="1114" y="422"/>
                    <a:pt x="1114" y="316"/>
                    <a:pt x="1207" y="296"/>
                  </a:cubicBezTo>
                  <a:cubicBezTo>
                    <a:pt x="1207" y="290"/>
                    <a:pt x="1207" y="290"/>
                    <a:pt x="1207" y="283"/>
                  </a:cubicBezTo>
                  <a:cubicBezTo>
                    <a:pt x="1207" y="257"/>
                    <a:pt x="1200" y="244"/>
                    <a:pt x="1213" y="230"/>
                  </a:cubicBezTo>
                  <a:cubicBezTo>
                    <a:pt x="1233" y="204"/>
                    <a:pt x="1266" y="224"/>
                    <a:pt x="1299" y="204"/>
                  </a:cubicBezTo>
                  <a:cubicBezTo>
                    <a:pt x="1352" y="178"/>
                    <a:pt x="1352" y="98"/>
                    <a:pt x="1418" y="98"/>
                  </a:cubicBezTo>
                  <a:cubicBezTo>
                    <a:pt x="1444" y="98"/>
                    <a:pt x="1464" y="105"/>
                    <a:pt x="1491" y="105"/>
                  </a:cubicBezTo>
                  <a:cubicBezTo>
                    <a:pt x="1510" y="105"/>
                    <a:pt x="1517" y="85"/>
                    <a:pt x="1530" y="79"/>
                  </a:cubicBezTo>
                  <a:cubicBezTo>
                    <a:pt x="1563" y="52"/>
                    <a:pt x="1583" y="46"/>
                    <a:pt x="1622" y="26"/>
                  </a:cubicBezTo>
                  <a:cubicBezTo>
                    <a:pt x="1642" y="19"/>
                    <a:pt x="1655" y="13"/>
                    <a:pt x="1675" y="13"/>
                  </a:cubicBezTo>
                  <a:lnTo>
                    <a:pt x="1682" y="6"/>
                  </a:lnTo>
                  <a:cubicBezTo>
                    <a:pt x="1702" y="6"/>
                    <a:pt x="1708" y="19"/>
                    <a:pt x="1728" y="19"/>
                  </a:cubicBezTo>
                  <a:lnTo>
                    <a:pt x="1735" y="13"/>
                  </a:ln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45"/>
            <p:cNvSpPr>
              <a:spLocks noChangeArrowheads="1"/>
            </p:cNvSpPr>
            <p:nvPr/>
          </p:nvSpPr>
          <p:spPr bwMode="auto">
            <a:xfrm>
              <a:off x="4026484" y="5038773"/>
              <a:ext cx="622298" cy="435303"/>
            </a:xfrm>
            <a:custGeom>
              <a:avLst/>
              <a:gdLst>
                <a:gd name="T0" fmla="*/ 0 w 2466"/>
                <a:gd name="T1" fmla="*/ 502 h 1723"/>
                <a:gd name="T2" fmla="*/ 92 w 2466"/>
                <a:gd name="T3" fmla="*/ 357 h 1723"/>
                <a:gd name="T4" fmla="*/ 125 w 2466"/>
                <a:gd name="T5" fmla="*/ 112 h 1723"/>
                <a:gd name="T6" fmla="*/ 138 w 2466"/>
                <a:gd name="T7" fmla="*/ 53 h 1723"/>
                <a:gd name="T8" fmla="*/ 263 w 2466"/>
                <a:gd name="T9" fmla="*/ 60 h 1723"/>
                <a:gd name="T10" fmla="*/ 440 w 2466"/>
                <a:gd name="T11" fmla="*/ 80 h 1723"/>
                <a:gd name="T12" fmla="*/ 665 w 2466"/>
                <a:gd name="T13" fmla="*/ 119 h 1723"/>
                <a:gd name="T14" fmla="*/ 1034 w 2466"/>
                <a:gd name="T15" fmla="*/ 258 h 1723"/>
                <a:gd name="T16" fmla="*/ 1166 w 2466"/>
                <a:gd name="T17" fmla="*/ 337 h 1723"/>
                <a:gd name="T18" fmla="*/ 1271 w 2466"/>
                <a:gd name="T19" fmla="*/ 165 h 1723"/>
                <a:gd name="T20" fmla="*/ 1542 w 2466"/>
                <a:gd name="T21" fmla="*/ 0 h 1723"/>
                <a:gd name="T22" fmla="*/ 2129 w 2466"/>
                <a:gd name="T23" fmla="*/ 119 h 1723"/>
                <a:gd name="T24" fmla="*/ 2439 w 2466"/>
                <a:gd name="T25" fmla="*/ 132 h 1723"/>
                <a:gd name="T26" fmla="*/ 2393 w 2466"/>
                <a:gd name="T27" fmla="*/ 179 h 1723"/>
                <a:gd name="T28" fmla="*/ 2446 w 2466"/>
                <a:gd name="T29" fmla="*/ 317 h 1723"/>
                <a:gd name="T30" fmla="*/ 2465 w 2466"/>
                <a:gd name="T31" fmla="*/ 680 h 1723"/>
                <a:gd name="T32" fmla="*/ 2419 w 2466"/>
                <a:gd name="T33" fmla="*/ 766 h 1723"/>
                <a:gd name="T34" fmla="*/ 2360 w 2466"/>
                <a:gd name="T35" fmla="*/ 1003 h 1723"/>
                <a:gd name="T36" fmla="*/ 2294 w 2466"/>
                <a:gd name="T37" fmla="*/ 1207 h 1723"/>
                <a:gd name="T38" fmla="*/ 2188 w 2466"/>
                <a:gd name="T39" fmla="*/ 1300 h 1723"/>
                <a:gd name="T40" fmla="*/ 2208 w 2466"/>
                <a:gd name="T41" fmla="*/ 1386 h 1723"/>
                <a:gd name="T42" fmla="*/ 2142 w 2466"/>
                <a:gd name="T43" fmla="*/ 1392 h 1723"/>
                <a:gd name="T44" fmla="*/ 1911 w 2466"/>
                <a:gd name="T45" fmla="*/ 1577 h 1723"/>
                <a:gd name="T46" fmla="*/ 1786 w 2466"/>
                <a:gd name="T47" fmla="*/ 1722 h 1723"/>
                <a:gd name="T48" fmla="*/ 1568 w 2466"/>
                <a:gd name="T49" fmla="*/ 1682 h 1723"/>
                <a:gd name="T50" fmla="*/ 1654 w 2466"/>
                <a:gd name="T51" fmla="*/ 1498 h 1723"/>
                <a:gd name="T52" fmla="*/ 1647 w 2466"/>
                <a:gd name="T53" fmla="*/ 1339 h 1723"/>
                <a:gd name="T54" fmla="*/ 1476 w 2466"/>
                <a:gd name="T55" fmla="*/ 1207 h 1723"/>
                <a:gd name="T56" fmla="*/ 1172 w 2466"/>
                <a:gd name="T57" fmla="*/ 871 h 1723"/>
                <a:gd name="T58" fmla="*/ 1008 w 2466"/>
                <a:gd name="T59" fmla="*/ 686 h 1723"/>
                <a:gd name="T60" fmla="*/ 856 w 2466"/>
                <a:gd name="T61" fmla="*/ 601 h 1723"/>
                <a:gd name="T62" fmla="*/ 618 w 2466"/>
                <a:gd name="T63" fmla="*/ 541 h 1723"/>
                <a:gd name="T64" fmla="*/ 407 w 2466"/>
                <a:gd name="T65" fmla="*/ 489 h 1723"/>
                <a:gd name="T66" fmla="*/ 204 w 2466"/>
                <a:gd name="T67" fmla="*/ 502 h 1723"/>
                <a:gd name="T68" fmla="*/ 0 w 2466"/>
                <a:gd name="T69" fmla="*/ 502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66" h="1723">
                  <a:moveTo>
                    <a:pt x="0" y="502"/>
                  </a:moveTo>
                  <a:lnTo>
                    <a:pt x="0" y="502"/>
                  </a:lnTo>
                  <a:cubicBezTo>
                    <a:pt x="19" y="489"/>
                    <a:pt x="32" y="462"/>
                    <a:pt x="39" y="442"/>
                  </a:cubicBezTo>
                  <a:cubicBezTo>
                    <a:pt x="59" y="409"/>
                    <a:pt x="72" y="390"/>
                    <a:pt x="92" y="357"/>
                  </a:cubicBezTo>
                  <a:cubicBezTo>
                    <a:pt x="118" y="304"/>
                    <a:pt x="158" y="278"/>
                    <a:pt x="158" y="225"/>
                  </a:cubicBezTo>
                  <a:cubicBezTo>
                    <a:pt x="158" y="179"/>
                    <a:pt x="125" y="159"/>
                    <a:pt x="125" y="112"/>
                  </a:cubicBezTo>
                  <a:cubicBezTo>
                    <a:pt x="125" y="86"/>
                    <a:pt x="131" y="66"/>
                    <a:pt x="138" y="53"/>
                  </a:cubicBezTo>
                  <a:lnTo>
                    <a:pt x="138" y="53"/>
                  </a:lnTo>
                  <a:cubicBezTo>
                    <a:pt x="158" y="53"/>
                    <a:pt x="171" y="60"/>
                    <a:pt x="184" y="60"/>
                  </a:cubicBezTo>
                  <a:cubicBezTo>
                    <a:pt x="217" y="60"/>
                    <a:pt x="230" y="60"/>
                    <a:pt x="263" y="60"/>
                  </a:cubicBezTo>
                  <a:cubicBezTo>
                    <a:pt x="302" y="60"/>
                    <a:pt x="315" y="27"/>
                    <a:pt x="355" y="27"/>
                  </a:cubicBezTo>
                  <a:cubicBezTo>
                    <a:pt x="394" y="27"/>
                    <a:pt x="407" y="66"/>
                    <a:pt x="440" y="80"/>
                  </a:cubicBezTo>
                  <a:cubicBezTo>
                    <a:pt x="493" y="106"/>
                    <a:pt x="526" y="119"/>
                    <a:pt x="585" y="119"/>
                  </a:cubicBezTo>
                  <a:cubicBezTo>
                    <a:pt x="618" y="119"/>
                    <a:pt x="632" y="119"/>
                    <a:pt x="665" y="119"/>
                  </a:cubicBezTo>
                  <a:cubicBezTo>
                    <a:pt x="717" y="119"/>
                    <a:pt x="737" y="146"/>
                    <a:pt x="790" y="159"/>
                  </a:cubicBezTo>
                  <a:cubicBezTo>
                    <a:pt x="889" y="185"/>
                    <a:pt x="942" y="218"/>
                    <a:pt x="1034" y="258"/>
                  </a:cubicBezTo>
                  <a:cubicBezTo>
                    <a:pt x="1060" y="271"/>
                    <a:pt x="1080" y="278"/>
                    <a:pt x="1107" y="291"/>
                  </a:cubicBezTo>
                  <a:cubicBezTo>
                    <a:pt x="1126" y="310"/>
                    <a:pt x="1140" y="337"/>
                    <a:pt x="1166" y="337"/>
                  </a:cubicBezTo>
                  <a:cubicBezTo>
                    <a:pt x="1212" y="337"/>
                    <a:pt x="1239" y="297"/>
                    <a:pt x="1252" y="251"/>
                  </a:cubicBezTo>
                  <a:cubicBezTo>
                    <a:pt x="1265" y="225"/>
                    <a:pt x="1252" y="192"/>
                    <a:pt x="1271" y="165"/>
                  </a:cubicBezTo>
                  <a:cubicBezTo>
                    <a:pt x="1285" y="152"/>
                    <a:pt x="1304" y="152"/>
                    <a:pt x="1324" y="146"/>
                  </a:cubicBezTo>
                  <a:cubicBezTo>
                    <a:pt x="1423" y="112"/>
                    <a:pt x="1443" y="0"/>
                    <a:pt x="1542" y="0"/>
                  </a:cubicBezTo>
                  <a:cubicBezTo>
                    <a:pt x="1707" y="0"/>
                    <a:pt x="1793" y="33"/>
                    <a:pt x="1951" y="73"/>
                  </a:cubicBezTo>
                  <a:cubicBezTo>
                    <a:pt x="2024" y="93"/>
                    <a:pt x="2056" y="119"/>
                    <a:pt x="2129" y="119"/>
                  </a:cubicBezTo>
                  <a:cubicBezTo>
                    <a:pt x="2162" y="119"/>
                    <a:pt x="2175" y="99"/>
                    <a:pt x="2201" y="99"/>
                  </a:cubicBezTo>
                  <a:cubicBezTo>
                    <a:pt x="2300" y="99"/>
                    <a:pt x="2340" y="119"/>
                    <a:pt x="2439" y="132"/>
                  </a:cubicBezTo>
                  <a:lnTo>
                    <a:pt x="2439" y="132"/>
                  </a:lnTo>
                  <a:cubicBezTo>
                    <a:pt x="2419" y="146"/>
                    <a:pt x="2393" y="152"/>
                    <a:pt x="2393" y="179"/>
                  </a:cubicBezTo>
                  <a:cubicBezTo>
                    <a:pt x="2393" y="198"/>
                    <a:pt x="2413" y="205"/>
                    <a:pt x="2419" y="225"/>
                  </a:cubicBezTo>
                  <a:cubicBezTo>
                    <a:pt x="2432" y="258"/>
                    <a:pt x="2446" y="284"/>
                    <a:pt x="2446" y="317"/>
                  </a:cubicBezTo>
                  <a:cubicBezTo>
                    <a:pt x="2446" y="403"/>
                    <a:pt x="2446" y="449"/>
                    <a:pt x="2446" y="528"/>
                  </a:cubicBezTo>
                  <a:cubicBezTo>
                    <a:pt x="2446" y="587"/>
                    <a:pt x="2465" y="620"/>
                    <a:pt x="2465" y="680"/>
                  </a:cubicBezTo>
                  <a:cubicBezTo>
                    <a:pt x="2465" y="706"/>
                    <a:pt x="2419" y="706"/>
                    <a:pt x="2419" y="733"/>
                  </a:cubicBezTo>
                  <a:cubicBezTo>
                    <a:pt x="2419" y="746"/>
                    <a:pt x="2419" y="759"/>
                    <a:pt x="2419" y="766"/>
                  </a:cubicBezTo>
                  <a:cubicBezTo>
                    <a:pt x="2419" y="805"/>
                    <a:pt x="2406" y="825"/>
                    <a:pt x="2393" y="858"/>
                  </a:cubicBezTo>
                  <a:cubicBezTo>
                    <a:pt x="2373" y="911"/>
                    <a:pt x="2373" y="944"/>
                    <a:pt x="2360" y="1003"/>
                  </a:cubicBezTo>
                  <a:cubicBezTo>
                    <a:pt x="2353" y="1023"/>
                    <a:pt x="2333" y="1036"/>
                    <a:pt x="2333" y="1062"/>
                  </a:cubicBezTo>
                  <a:cubicBezTo>
                    <a:pt x="2314" y="1115"/>
                    <a:pt x="2300" y="1148"/>
                    <a:pt x="2294" y="1207"/>
                  </a:cubicBezTo>
                  <a:cubicBezTo>
                    <a:pt x="2287" y="1254"/>
                    <a:pt x="2281" y="1313"/>
                    <a:pt x="2235" y="1313"/>
                  </a:cubicBezTo>
                  <a:cubicBezTo>
                    <a:pt x="2215" y="1313"/>
                    <a:pt x="2208" y="1300"/>
                    <a:pt x="2188" y="1300"/>
                  </a:cubicBezTo>
                  <a:cubicBezTo>
                    <a:pt x="2188" y="1306"/>
                    <a:pt x="2188" y="1313"/>
                    <a:pt x="2188" y="1320"/>
                  </a:cubicBezTo>
                  <a:cubicBezTo>
                    <a:pt x="2188" y="1346"/>
                    <a:pt x="2208" y="1359"/>
                    <a:pt x="2208" y="1386"/>
                  </a:cubicBezTo>
                  <a:cubicBezTo>
                    <a:pt x="2208" y="1392"/>
                    <a:pt x="2208" y="1399"/>
                    <a:pt x="2208" y="1412"/>
                  </a:cubicBezTo>
                  <a:cubicBezTo>
                    <a:pt x="2182" y="1399"/>
                    <a:pt x="2169" y="1392"/>
                    <a:pt x="2142" y="1392"/>
                  </a:cubicBezTo>
                  <a:cubicBezTo>
                    <a:pt x="2096" y="1392"/>
                    <a:pt x="2089" y="1438"/>
                    <a:pt x="2056" y="1465"/>
                  </a:cubicBezTo>
                  <a:cubicBezTo>
                    <a:pt x="1997" y="1504"/>
                    <a:pt x="1964" y="1524"/>
                    <a:pt x="1911" y="1577"/>
                  </a:cubicBezTo>
                  <a:cubicBezTo>
                    <a:pt x="1852" y="1623"/>
                    <a:pt x="1819" y="1669"/>
                    <a:pt x="1786" y="1722"/>
                  </a:cubicBezTo>
                  <a:lnTo>
                    <a:pt x="1786" y="1722"/>
                  </a:lnTo>
                  <a:cubicBezTo>
                    <a:pt x="1740" y="1695"/>
                    <a:pt x="1707" y="1682"/>
                    <a:pt x="1661" y="1682"/>
                  </a:cubicBezTo>
                  <a:cubicBezTo>
                    <a:pt x="1628" y="1682"/>
                    <a:pt x="1608" y="1689"/>
                    <a:pt x="1568" y="1682"/>
                  </a:cubicBezTo>
                  <a:cubicBezTo>
                    <a:pt x="1582" y="1663"/>
                    <a:pt x="1582" y="1643"/>
                    <a:pt x="1595" y="1616"/>
                  </a:cubicBezTo>
                  <a:cubicBezTo>
                    <a:pt x="1614" y="1570"/>
                    <a:pt x="1654" y="1550"/>
                    <a:pt x="1654" y="1498"/>
                  </a:cubicBezTo>
                  <a:cubicBezTo>
                    <a:pt x="1654" y="1484"/>
                    <a:pt x="1647" y="1478"/>
                    <a:pt x="1647" y="1465"/>
                  </a:cubicBezTo>
                  <a:cubicBezTo>
                    <a:pt x="1647" y="1419"/>
                    <a:pt x="1647" y="1392"/>
                    <a:pt x="1647" y="1339"/>
                  </a:cubicBezTo>
                  <a:cubicBezTo>
                    <a:pt x="1647" y="1293"/>
                    <a:pt x="1628" y="1247"/>
                    <a:pt x="1582" y="1227"/>
                  </a:cubicBezTo>
                  <a:cubicBezTo>
                    <a:pt x="1542" y="1214"/>
                    <a:pt x="1515" y="1227"/>
                    <a:pt x="1476" y="1207"/>
                  </a:cubicBezTo>
                  <a:cubicBezTo>
                    <a:pt x="1443" y="1201"/>
                    <a:pt x="1430" y="1168"/>
                    <a:pt x="1417" y="1141"/>
                  </a:cubicBezTo>
                  <a:cubicBezTo>
                    <a:pt x="1357" y="1009"/>
                    <a:pt x="1225" y="1003"/>
                    <a:pt x="1172" y="871"/>
                  </a:cubicBezTo>
                  <a:cubicBezTo>
                    <a:pt x="1146" y="805"/>
                    <a:pt x="1113" y="779"/>
                    <a:pt x="1060" y="726"/>
                  </a:cubicBezTo>
                  <a:cubicBezTo>
                    <a:pt x="1041" y="706"/>
                    <a:pt x="1034" y="693"/>
                    <a:pt x="1008" y="686"/>
                  </a:cubicBezTo>
                  <a:cubicBezTo>
                    <a:pt x="961" y="667"/>
                    <a:pt x="928" y="686"/>
                    <a:pt x="882" y="673"/>
                  </a:cubicBezTo>
                  <a:cubicBezTo>
                    <a:pt x="856" y="667"/>
                    <a:pt x="863" y="627"/>
                    <a:pt x="856" y="601"/>
                  </a:cubicBezTo>
                  <a:cubicBezTo>
                    <a:pt x="849" y="574"/>
                    <a:pt x="816" y="574"/>
                    <a:pt x="790" y="568"/>
                  </a:cubicBezTo>
                  <a:cubicBezTo>
                    <a:pt x="724" y="554"/>
                    <a:pt x="684" y="541"/>
                    <a:pt x="618" y="541"/>
                  </a:cubicBezTo>
                  <a:cubicBezTo>
                    <a:pt x="572" y="541"/>
                    <a:pt x="546" y="541"/>
                    <a:pt x="500" y="541"/>
                  </a:cubicBezTo>
                  <a:cubicBezTo>
                    <a:pt x="460" y="541"/>
                    <a:pt x="447" y="489"/>
                    <a:pt x="407" y="489"/>
                  </a:cubicBezTo>
                  <a:cubicBezTo>
                    <a:pt x="361" y="489"/>
                    <a:pt x="342" y="541"/>
                    <a:pt x="295" y="541"/>
                  </a:cubicBezTo>
                  <a:cubicBezTo>
                    <a:pt x="257" y="541"/>
                    <a:pt x="244" y="502"/>
                    <a:pt x="204" y="502"/>
                  </a:cubicBezTo>
                  <a:cubicBezTo>
                    <a:pt x="158" y="502"/>
                    <a:pt x="138" y="528"/>
                    <a:pt x="92" y="528"/>
                  </a:cubicBezTo>
                  <a:cubicBezTo>
                    <a:pt x="59" y="528"/>
                    <a:pt x="32" y="502"/>
                    <a:pt x="0" y="502"/>
                  </a:cubicBezTo>
                </a:path>
              </a:pathLst>
            </a:custGeom>
            <a:grp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Brazil</a:t>
            </a:r>
          </a:p>
          <a:p>
            <a:r>
              <a:rPr lang="en-US" dirty="0">
                <a:latin typeface="+mj-lt"/>
              </a:rPr>
              <a:t>map</a:t>
            </a:r>
          </a:p>
        </p:txBody>
      </p:sp>
      <p:sp>
        <p:nvSpPr>
          <p:cNvPr id="34" name="TextBox 3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35" name="TextBox 3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952497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73"/>
          <p:cNvGrpSpPr/>
          <p:nvPr/>
        </p:nvGrpSpPr>
        <p:grpSpPr>
          <a:xfrm>
            <a:off x="5602477" y="1596291"/>
            <a:ext cx="6018023" cy="4065735"/>
            <a:chOff x="13017546" y="3273350"/>
            <a:chExt cx="10283367" cy="6947373"/>
          </a:xfrm>
          <a:solidFill>
            <a:schemeClr val="bg2">
              <a:lumMod val="90000"/>
            </a:schemeClr>
          </a:solidFill>
        </p:grpSpPr>
        <p:sp>
          <p:nvSpPr>
            <p:cNvPr id="35" name="Freeform 6"/>
            <p:cNvSpPr>
              <a:spLocks/>
            </p:cNvSpPr>
            <p:nvPr/>
          </p:nvSpPr>
          <p:spPr bwMode="auto">
            <a:xfrm>
              <a:off x="17272874" y="3991979"/>
              <a:ext cx="426764" cy="559971"/>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6" name="Freeform 7"/>
            <p:cNvSpPr>
              <a:spLocks/>
            </p:cNvSpPr>
            <p:nvPr/>
          </p:nvSpPr>
          <p:spPr bwMode="auto">
            <a:xfrm>
              <a:off x="17344685" y="4809537"/>
              <a:ext cx="342642" cy="304251"/>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7" name="Freeform 9"/>
            <p:cNvSpPr>
              <a:spLocks/>
            </p:cNvSpPr>
            <p:nvPr/>
          </p:nvSpPr>
          <p:spPr bwMode="auto">
            <a:xfrm>
              <a:off x="16162878" y="3907984"/>
              <a:ext cx="681181" cy="713030"/>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8" name="Freeform 10"/>
            <p:cNvSpPr>
              <a:spLocks/>
            </p:cNvSpPr>
            <p:nvPr/>
          </p:nvSpPr>
          <p:spPr bwMode="auto">
            <a:xfrm>
              <a:off x="16979474" y="3372278"/>
              <a:ext cx="322125" cy="395713"/>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9" name="Freeform 11"/>
            <p:cNvSpPr>
              <a:spLocks/>
            </p:cNvSpPr>
            <p:nvPr/>
          </p:nvSpPr>
          <p:spPr bwMode="auto">
            <a:xfrm>
              <a:off x="16558865" y="3351746"/>
              <a:ext cx="170295" cy="119460"/>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0" name="Freeform 12"/>
            <p:cNvSpPr>
              <a:spLocks/>
            </p:cNvSpPr>
            <p:nvPr/>
          </p:nvSpPr>
          <p:spPr bwMode="auto">
            <a:xfrm>
              <a:off x="17769397" y="3282683"/>
              <a:ext cx="190813" cy="110128"/>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1" name="Freeform 13"/>
            <p:cNvSpPr>
              <a:spLocks/>
            </p:cNvSpPr>
            <p:nvPr/>
          </p:nvSpPr>
          <p:spPr bwMode="auto">
            <a:xfrm>
              <a:off x="18608563" y="4051710"/>
              <a:ext cx="354953" cy="212789"/>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2" name="Freeform 84"/>
            <p:cNvSpPr>
              <a:spLocks/>
            </p:cNvSpPr>
            <p:nvPr/>
          </p:nvSpPr>
          <p:spPr bwMode="auto">
            <a:xfrm>
              <a:off x="18009452" y="3336813"/>
              <a:ext cx="114898" cy="1138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3" name="Freeform 85"/>
            <p:cNvSpPr>
              <a:spLocks/>
            </p:cNvSpPr>
            <p:nvPr/>
          </p:nvSpPr>
          <p:spPr bwMode="auto">
            <a:xfrm>
              <a:off x="17732466" y="3432008"/>
              <a:ext cx="974581" cy="550638"/>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4" name="Freeform 86"/>
            <p:cNvSpPr>
              <a:spLocks/>
            </p:cNvSpPr>
            <p:nvPr/>
          </p:nvSpPr>
          <p:spPr bwMode="auto">
            <a:xfrm>
              <a:off x="17703741" y="3725060"/>
              <a:ext cx="213382" cy="216522"/>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5" name="Freeform 87"/>
            <p:cNvSpPr>
              <a:spLocks/>
            </p:cNvSpPr>
            <p:nvPr/>
          </p:nvSpPr>
          <p:spPr bwMode="auto">
            <a:xfrm>
              <a:off x="17621671" y="4874867"/>
              <a:ext cx="82070" cy="78396"/>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6" name="Freeform 88"/>
            <p:cNvSpPr>
              <a:spLocks/>
            </p:cNvSpPr>
            <p:nvPr/>
          </p:nvSpPr>
          <p:spPr bwMode="auto">
            <a:xfrm>
              <a:off x="17933537" y="4835669"/>
              <a:ext cx="65656" cy="54131"/>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7" name="Freeform 89"/>
            <p:cNvSpPr>
              <a:spLocks/>
            </p:cNvSpPr>
            <p:nvPr/>
          </p:nvSpPr>
          <p:spPr bwMode="auto">
            <a:xfrm>
              <a:off x="16146464" y="4036777"/>
              <a:ext cx="1171549" cy="946351"/>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8" name="Freeform 90"/>
            <p:cNvSpPr>
              <a:spLocks/>
            </p:cNvSpPr>
            <p:nvPr/>
          </p:nvSpPr>
          <p:spPr bwMode="auto">
            <a:xfrm>
              <a:off x="17055388" y="3977047"/>
              <a:ext cx="180554" cy="188524"/>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9" name="Freeform 91"/>
            <p:cNvSpPr>
              <a:spLocks/>
            </p:cNvSpPr>
            <p:nvPr/>
          </p:nvSpPr>
          <p:spPr bwMode="auto">
            <a:xfrm>
              <a:off x="16995888" y="3967714"/>
              <a:ext cx="43087" cy="59730"/>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0" name="Freeform 92"/>
            <p:cNvSpPr>
              <a:spLocks/>
            </p:cNvSpPr>
            <p:nvPr/>
          </p:nvSpPr>
          <p:spPr bwMode="auto">
            <a:xfrm>
              <a:off x="17256460" y="4940197"/>
              <a:ext cx="82070" cy="87729"/>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1" name="Freeform 93"/>
            <p:cNvSpPr>
              <a:spLocks/>
            </p:cNvSpPr>
            <p:nvPr/>
          </p:nvSpPr>
          <p:spPr bwMode="auto">
            <a:xfrm>
              <a:off x="17301598" y="4617280"/>
              <a:ext cx="98484" cy="83996"/>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2" name="Freeform 94"/>
            <p:cNvSpPr>
              <a:spLocks/>
            </p:cNvSpPr>
            <p:nvPr/>
          </p:nvSpPr>
          <p:spPr bwMode="auto">
            <a:xfrm>
              <a:off x="16919973" y="4958863"/>
              <a:ext cx="75915" cy="74663"/>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3" name="Freeform 95"/>
            <p:cNvSpPr>
              <a:spLocks/>
            </p:cNvSpPr>
            <p:nvPr/>
          </p:nvSpPr>
          <p:spPr bwMode="auto">
            <a:xfrm>
              <a:off x="17131303" y="4973795"/>
              <a:ext cx="77966" cy="65330"/>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4" name="Freeform 96"/>
            <p:cNvSpPr>
              <a:spLocks noEditPoints="1"/>
            </p:cNvSpPr>
            <p:nvPr/>
          </p:nvSpPr>
          <p:spPr bwMode="auto">
            <a:xfrm>
              <a:off x="15736114" y="4001312"/>
              <a:ext cx="4704661"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5" name="Freeform 97"/>
            <p:cNvSpPr>
              <a:spLocks/>
            </p:cNvSpPr>
            <p:nvPr/>
          </p:nvSpPr>
          <p:spPr bwMode="auto">
            <a:xfrm>
              <a:off x="17687327" y="3713860"/>
              <a:ext cx="92329" cy="69063"/>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6" name="Freeform 98"/>
            <p:cNvSpPr>
              <a:spLocks/>
            </p:cNvSpPr>
            <p:nvPr/>
          </p:nvSpPr>
          <p:spPr bwMode="auto">
            <a:xfrm>
              <a:off x="20249962" y="6269195"/>
              <a:ext cx="108743" cy="102661"/>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7" name="Freeform 99"/>
            <p:cNvSpPr>
              <a:spLocks noEditPoints="1"/>
            </p:cNvSpPr>
            <p:nvPr/>
          </p:nvSpPr>
          <p:spPr bwMode="auto">
            <a:xfrm>
              <a:off x="20619277" y="6168400"/>
              <a:ext cx="1743987" cy="1597784"/>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8" name="Freeform 100"/>
            <p:cNvSpPr>
              <a:spLocks/>
            </p:cNvSpPr>
            <p:nvPr/>
          </p:nvSpPr>
          <p:spPr bwMode="auto">
            <a:xfrm>
              <a:off x="20434619" y="5811885"/>
              <a:ext cx="55397" cy="59730"/>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9" name="Freeform 101"/>
            <p:cNvSpPr>
              <a:spLocks/>
            </p:cNvSpPr>
            <p:nvPr/>
          </p:nvSpPr>
          <p:spPr bwMode="auto">
            <a:xfrm>
              <a:off x="22685388" y="7532862"/>
              <a:ext cx="92329" cy="83996"/>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0" name="Freeform 102"/>
            <p:cNvSpPr>
              <a:spLocks/>
            </p:cNvSpPr>
            <p:nvPr/>
          </p:nvSpPr>
          <p:spPr bwMode="auto">
            <a:xfrm>
              <a:off x="22767458" y="7493664"/>
              <a:ext cx="69759" cy="54131"/>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1" name="Freeform 103"/>
            <p:cNvSpPr>
              <a:spLocks/>
            </p:cNvSpPr>
            <p:nvPr/>
          </p:nvSpPr>
          <p:spPr bwMode="auto">
            <a:xfrm>
              <a:off x="20440775" y="5936945"/>
              <a:ext cx="125157" cy="117594"/>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2" name="Freeform 104"/>
            <p:cNvSpPr>
              <a:spLocks/>
            </p:cNvSpPr>
            <p:nvPr/>
          </p:nvSpPr>
          <p:spPr bwMode="auto">
            <a:xfrm>
              <a:off x="22277090" y="7964040"/>
              <a:ext cx="86173" cy="89595"/>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3" name="Freeform 105"/>
            <p:cNvSpPr>
              <a:spLocks/>
            </p:cNvSpPr>
            <p:nvPr/>
          </p:nvSpPr>
          <p:spPr bwMode="auto">
            <a:xfrm>
              <a:off x="19519539" y="6039607"/>
              <a:ext cx="92329" cy="5039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4" name="Freeform 106"/>
            <p:cNvSpPr>
              <a:spLocks/>
            </p:cNvSpPr>
            <p:nvPr/>
          </p:nvSpPr>
          <p:spPr bwMode="auto">
            <a:xfrm>
              <a:off x="19131759" y="5964944"/>
              <a:ext cx="131312" cy="100795"/>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5" name="Freeform 107"/>
            <p:cNvSpPr>
              <a:spLocks/>
            </p:cNvSpPr>
            <p:nvPr/>
          </p:nvSpPr>
          <p:spPr bwMode="auto">
            <a:xfrm>
              <a:off x="19164587" y="5862282"/>
              <a:ext cx="59501" cy="54131"/>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6" name="Freeform 108"/>
            <p:cNvSpPr>
              <a:spLocks/>
            </p:cNvSpPr>
            <p:nvPr/>
          </p:nvSpPr>
          <p:spPr bwMode="auto">
            <a:xfrm>
              <a:off x="19224087" y="5916413"/>
              <a:ext cx="114898" cy="78396"/>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7" name="Freeform 109"/>
            <p:cNvSpPr>
              <a:spLocks/>
            </p:cNvSpPr>
            <p:nvPr/>
          </p:nvSpPr>
          <p:spPr bwMode="auto">
            <a:xfrm>
              <a:off x="19061999" y="5027926"/>
              <a:ext cx="342642" cy="248254"/>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8" name="Freeform 110"/>
            <p:cNvSpPr>
              <a:spLocks/>
            </p:cNvSpPr>
            <p:nvPr/>
          </p:nvSpPr>
          <p:spPr bwMode="auto">
            <a:xfrm>
              <a:off x="19170742" y="4953263"/>
              <a:ext cx="86173" cy="85862"/>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9" name="Freeform 111"/>
            <p:cNvSpPr>
              <a:spLocks/>
            </p:cNvSpPr>
            <p:nvPr/>
          </p:nvSpPr>
          <p:spPr bwMode="auto">
            <a:xfrm>
              <a:off x="19049689" y="6760102"/>
              <a:ext cx="55397" cy="57864"/>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0" name="Freeform 112"/>
            <p:cNvSpPr>
              <a:spLocks/>
            </p:cNvSpPr>
            <p:nvPr/>
          </p:nvSpPr>
          <p:spPr bwMode="auto">
            <a:xfrm>
              <a:off x="19203570" y="7295808"/>
              <a:ext cx="207227" cy="182924"/>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1" name="Freeform 113"/>
            <p:cNvSpPr>
              <a:spLocks/>
            </p:cNvSpPr>
            <p:nvPr/>
          </p:nvSpPr>
          <p:spPr bwMode="auto">
            <a:xfrm>
              <a:off x="19197415" y="7116617"/>
              <a:ext cx="49242" cy="44798"/>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2" name="Freeform 114"/>
            <p:cNvSpPr>
              <a:spLocks/>
            </p:cNvSpPr>
            <p:nvPr/>
          </p:nvSpPr>
          <p:spPr bwMode="auto">
            <a:xfrm>
              <a:off x="19252812" y="7260343"/>
              <a:ext cx="47190" cy="5039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3" name="Freeform 115"/>
            <p:cNvSpPr>
              <a:spLocks/>
            </p:cNvSpPr>
            <p:nvPr/>
          </p:nvSpPr>
          <p:spPr bwMode="auto">
            <a:xfrm>
              <a:off x="19072258" y="7964040"/>
              <a:ext cx="207227" cy="1138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4" name="Freeform 116"/>
            <p:cNvSpPr>
              <a:spLocks/>
            </p:cNvSpPr>
            <p:nvPr/>
          </p:nvSpPr>
          <p:spPr bwMode="auto">
            <a:xfrm>
              <a:off x="18641391" y="6125469"/>
              <a:ext cx="223641" cy="19785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5" name="Freeform 117"/>
            <p:cNvSpPr>
              <a:spLocks/>
            </p:cNvSpPr>
            <p:nvPr/>
          </p:nvSpPr>
          <p:spPr bwMode="auto">
            <a:xfrm>
              <a:off x="19000447" y="6194532"/>
              <a:ext cx="141571" cy="182924"/>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6" name="Freeform 118"/>
            <p:cNvSpPr>
              <a:spLocks/>
            </p:cNvSpPr>
            <p:nvPr/>
          </p:nvSpPr>
          <p:spPr bwMode="auto">
            <a:xfrm>
              <a:off x="19066103" y="6685440"/>
              <a:ext cx="75915" cy="89595"/>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7" name="Freeform 119"/>
            <p:cNvSpPr>
              <a:spLocks/>
            </p:cNvSpPr>
            <p:nvPr/>
          </p:nvSpPr>
          <p:spPr bwMode="auto">
            <a:xfrm>
              <a:off x="13497655" y="7577660"/>
              <a:ext cx="32828" cy="59730"/>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8" name="Freeform 120"/>
            <p:cNvSpPr>
              <a:spLocks/>
            </p:cNvSpPr>
            <p:nvPr/>
          </p:nvSpPr>
          <p:spPr bwMode="auto">
            <a:xfrm>
              <a:off x="14406580" y="6069472"/>
              <a:ext cx="1614727" cy="2385476"/>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9" name="Freeform 121"/>
            <p:cNvSpPr>
              <a:spLocks/>
            </p:cNvSpPr>
            <p:nvPr/>
          </p:nvSpPr>
          <p:spPr bwMode="auto">
            <a:xfrm>
              <a:off x="13323257" y="3594400"/>
              <a:ext cx="1557278" cy="2286548"/>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0" name="Freeform 122"/>
            <p:cNvSpPr>
              <a:spLocks noEditPoints="1"/>
            </p:cNvSpPr>
            <p:nvPr/>
          </p:nvSpPr>
          <p:spPr bwMode="auto">
            <a:xfrm>
              <a:off x="15274470" y="6446519"/>
              <a:ext cx="1547019" cy="229214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1" name="Freeform 123"/>
            <p:cNvSpPr>
              <a:spLocks noEditPoints="1"/>
            </p:cNvSpPr>
            <p:nvPr/>
          </p:nvSpPr>
          <p:spPr bwMode="auto">
            <a:xfrm>
              <a:off x="13152961" y="4988728"/>
              <a:ext cx="1891713" cy="3292629"/>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2" name="Freeform 124"/>
            <p:cNvSpPr>
              <a:spLocks/>
            </p:cNvSpPr>
            <p:nvPr/>
          </p:nvSpPr>
          <p:spPr bwMode="auto">
            <a:xfrm>
              <a:off x="13017546" y="6263595"/>
              <a:ext cx="246210" cy="466642"/>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3" name="Freeform 125"/>
            <p:cNvSpPr>
              <a:spLocks/>
            </p:cNvSpPr>
            <p:nvPr/>
          </p:nvSpPr>
          <p:spPr bwMode="auto">
            <a:xfrm>
              <a:off x="21089127" y="8454948"/>
              <a:ext cx="816596" cy="64023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4" name="Freeform 126"/>
            <p:cNvSpPr>
              <a:spLocks/>
            </p:cNvSpPr>
            <p:nvPr/>
          </p:nvSpPr>
          <p:spPr bwMode="auto">
            <a:xfrm>
              <a:off x="21704652" y="8654671"/>
              <a:ext cx="670922" cy="653299"/>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5" name="Freeform 127"/>
            <p:cNvSpPr>
              <a:spLocks/>
            </p:cNvSpPr>
            <p:nvPr/>
          </p:nvSpPr>
          <p:spPr bwMode="auto">
            <a:xfrm>
              <a:off x="22037035" y="8301889"/>
              <a:ext cx="82070" cy="128793"/>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6" name="Freeform 128"/>
            <p:cNvSpPr>
              <a:spLocks/>
            </p:cNvSpPr>
            <p:nvPr/>
          </p:nvSpPr>
          <p:spPr bwMode="auto">
            <a:xfrm>
              <a:off x="22297608" y="7265943"/>
              <a:ext cx="1003305" cy="940751"/>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7" name="Freeform 129"/>
            <p:cNvSpPr>
              <a:spLocks noEditPoints="1"/>
            </p:cNvSpPr>
            <p:nvPr/>
          </p:nvSpPr>
          <p:spPr bwMode="auto">
            <a:xfrm>
              <a:off x="16472692" y="6625709"/>
              <a:ext cx="1727573" cy="2221218"/>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8" name="Freeform 130"/>
            <p:cNvSpPr>
              <a:spLocks/>
            </p:cNvSpPr>
            <p:nvPr/>
          </p:nvSpPr>
          <p:spPr bwMode="auto">
            <a:xfrm>
              <a:off x="22217589" y="8350420"/>
              <a:ext cx="266727" cy="313584"/>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9" name="Freeform 131"/>
            <p:cNvSpPr>
              <a:spLocks/>
            </p:cNvSpPr>
            <p:nvPr/>
          </p:nvSpPr>
          <p:spPr bwMode="auto">
            <a:xfrm>
              <a:off x="21497425" y="8003238"/>
              <a:ext cx="451385" cy="13066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0" name="Freeform 132"/>
            <p:cNvSpPr>
              <a:spLocks noEditPoints="1"/>
            </p:cNvSpPr>
            <p:nvPr/>
          </p:nvSpPr>
          <p:spPr bwMode="auto">
            <a:xfrm>
              <a:off x="14482495" y="3868786"/>
              <a:ext cx="2496979" cy="2756924"/>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1" name="Freeform 133"/>
            <p:cNvSpPr>
              <a:spLocks/>
            </p:cNvSpPr>
            <p:nvPr/>
          </p:nvSpPr>
          <p:spPr bwMode="auto">
            <a:xfrm>
              <a:off x="19082517" y="9382633"/>
              <a:ext cx="266727" cy="1138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2" name="Freeform 134"/>
            <p:cNvSpPr>
              <a:spLocks/>
            </p:cNvSpPr>
            <p:nvPr/>
          </p:nvSpPr>
          <p:spPr bwMode="auto">
            <a:xfrm>
              <a:off x="21757998" y="8544543"/>
              <a:ext cx="387781" cy="158658"/>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3" name="Freeform 135"/>
            <p:cNvSpPr>
              <a:spLocks/>
            </p:cNvSpPr>
            <p:nvPr/>
          </p:nvSpPr>
          <p:spPr bwMode="auto">
            <a:xfrm>
              <a:off x="17338530"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4" name="Freeform 136"/>
            <p:cNvSpPr>
              <a:spLocks/>
            </p:cNvSpPr>
            <p:nvPr/>
          </p:nvSpPr>
          <p:spPr bwMode="auto">
            <a:xfrm>
              <a:off x="19203570" y="6084404"/>
              <a:ext cx="3061210" cy="3318761"/>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5" name="Freeform 137"/>
            <p:cNvSpPr>
              <a:spLocks/>
            </p:cNvSpPr>
            <p:nvPr/>
          </p:nvSpPr>
          <p:spPr bwMode="auto">
            <a:xfrm>
              <a:off x="19398486" y="8148830"/>
              <a:ext cx="82070" cy="78396"/>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6" name="Freeform 73"/>
            <p:cNvSpPr>
              <a:spLocks/>
            </p:cNvSpPr>
            <p:nvPr/>
          </p:nvSpPr>
          <p:spPr bwMode="auto">
            <a:xfrm>
              <a:off x="18684477" y="4790871"/>
              <a:ext cx="77966" cy="59730"/>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7" name="Freeform 74"/>
            <p:cNvSpPr>
              <a:spLocks/>
            </p:cNvSpPr>
            <p:nvPr/>
          </p:nvSpPr>
          <p:spPr bwMode="auto">
            <a:xfrm>
              <a:off x="18298748" y="5138053"/>
              <a:ext cx="82070" cy="134393"/>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8" name="Freeform 75"/>
            <p:cNvSpPr>
              <a:spLocks/>
            </p:cNvSpPr>
            <p:nvPr/>
          </p:nvSpPr>
          <p:spPr bwMode="auto">
            <a:xfrm>
              <a:off x="15851012" y="3486139"/>
              <a:ext cx="769406" cy="625301"/>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9" name="Freeform 76"/>
            <p:cNvSpPr>
              <a:spLocks/>
            </p:cNvSpPr>
            <p:nvPr/>
          </p:nvSpPr>
          <p:spPr bwMode="auto">
            <a:xfrm>
              <a:off x="18315162" y="5563631"/>
              <a:ext cx="675025" cy="580503"/>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0" name="Freeform 77"/>
            <p:cNvSpPr>
              <a:spLocks/>
            </p:cNvSpPr>
            <p:nvPr/>
          </p:nvSpPr>
          <p:spPr bwMode="auto">
            <a:xfrm>
              <a:off x="18532648" y="5539366"/>
              <a:ext cx="147726" cy="1138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1" name="Freeform 78"/>
            <p:cNvSpPr>
              <a:spLocks/>
            </p:cNvSpPr>
            <p:nvPr/>
          </p:nvSpPr>
          <p:spPr bwMode="auto">
            <a:xfrm>
              <a:off x="18996343" y="4835669"/>
              <a:ext cx="86173" cy="89595"/>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2" name="Freeform 79"/>
            <p:cNvSpPr>
              <a:spLocks/>
            </p:cNvSpPr>
            <p:nvPr/>
          </p:nvSpPr>
          <p:spPr bwMode="auto">
            <a:xfrm>
              <a:off x="18858876" y="4800204"/>
              <a:ext cx="121053" cy="203456"/>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3" name="Freeform 80"/>
            <p:cNvSpPr>
              <a:spLocks/>
            </p:cNvSpPr>
            <p:nvPr/>
          </p:nvSpPr>
          <p:spPr bwMode="auto">
            <a:xfrm>
              <a:off x="18897859" y="5003660"/>
              <a:ext cx="82070" cy="123194"/>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4" name="Freeform 81"/>
            <p:cNvSpPr>
              <a:spLocks/>
            </p:cNvSpPr>
            <p:nvPr/>
          </p:nvSpPr>
          <p:spPr bwMode="auto">
            <a:xfrm>
              <a:off x="18750133" y="4800204"/>
              <a:ext cx="108743" cy="83996"/>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5" name="Freeform 83"/>
            <p:cNvSpPr>
              <a:spLocks noEditPoints="1"/>
            </p:cNvSpPr>
            <p:nvPr/>
          </p:nvSpPr>
          <p:spPr bwMode="auto">
            <a:xfrm>
              <a:off x="16608107" y="3336813"/>
              <a:ext cx="420609" cy="451710"/>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6" name="Freeform 86"/>
            <p:cNvSpPr>
              <a:spLocks/>
            </p:cNvSpPr>
            <p:nvPr/>
          </p:nvSpPr>
          <p:spPr bwMode="auto">
            <a:xfrm>
              <a:off x="16870731" y="3273350"/>
              <a:ext cx="98484" cy="69063"/>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7" name="Freeform 88"/>
            <p:cNvSpPr>
              <a:spLocks/>
            </p:cNvSpPr>
            <p:nvPr/>
          </p:nvSpPr>
          <p:spPr bwMode="auto">
            <a:xfrm>
              <a:off x="18255662" y="4785272"/>
              <a:ext cx="96432" cy="69063"/>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8" name="Freeform 90"/>
            <p:cNvSpPr>
              <a:spLocks/>
            </p:cNvSpPr>
            <p:nvPr/>
          </p:nvSpPr>
          <p:spPr bwMode="auto">
            <a:xfrm>
              <a:off x="17256460" y="3695195"/>
              <a:ext cx="110794" cy="98928"/>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9" name="Freeform 92"/>
            <p:cNvSpPr>
              <a:spLocks noEditPoints="1"/>
            </p:cNvSpPr>
            <p:nvPr/>
          </p:nvSpPr>
          <p:spPr bwMode="auto">
            <a:xfrm>
              <a:off x="17334426" y="3450674"/>
              <a:ext cx="385729" cy="39198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10" name="Freeform 27"/>
            <p:cNvSpPr>
              <a:spLocks noEditPoints="1"/>
            </p:cNvSpPr>
            <p:nvPr/>
          </p:nvSpPr>
          <p:spPr bwMode="auto">
            <a:xfrm>
              <a:off x="14109676" y="4001313"/>
              <a:ext cx="4704662"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sp>
          <p:nvSpPr>
            <p:cNvPr id="111" name="Freeform 66"/>
            <p:cNvSpPr>
              <a:spLocks/>
            </p:cNvSpPr>
            <p:nvPr/>
          </p:nvSpPr>
          <p:spPr bwMode="auto">
            <a:xfrm>
              <a:off x="15718247"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grpSp>
      <p:sp>
        <p:nvSpPr>
          <p:cNvPr id="114"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Canada</a:t>
            </a:r>
          </a:p>
          <a:p>
            <a:r>
              <a:rPr lang="en-US" dirty="0">
                <a:latin typeface="+mj-lt"/>
              </a:rPr>
              <a:t>map</a:t>
            </a:r>
          </a:p>
        </p:txBody>
      </p:sp>
      <p:sp>
        <p:nvSpPr>
          <p:cNvPr id="115" name="TextBox 114"/>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16" name="TextBox 115"/>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662948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6056159" y="1080526"/>
            <a:ext cx="5277231" cy="4978173"/>
            <a:chOff x="12898875" y="3276917"/>
            <a:chExt cx="8617982" cy="8129603"/>
          </a:xfrm>
          <a:solidFill>
            <a:schemeClr val="bg2">
              <a:lumMod val="90000"/>
            </a:schemeClr>
          </a:solidFill>
        </p:grpSpPr>
        <p:sp>
          <p:nvSpPr>
            <p:cNvPr id="113" name="Freeform 7"/>
            <p:cNvSpPr>
              <a:spLocks noChangeArrowheads="1"/>
            </p:cNvSpPr>
            <p:nvPr/>
          </p:nvSpPr>
          <p:spPr bwMode="auto">
            <a:xfrm>
              <a:off x="12898875" y="4054954"/>
              <a:ext cx="3404899" cy="5007757"/>
            </a:xfrm>
            <a:custGeom>
              <a:avLst/>
              <a:gdLst>
                <a:gd name="T0" fmla="*/ 7481 w 7738"/>
                <a:gd name="T1" fmla="*/ 599 h 11380"/>
                <a:gd name="T2" fmla="*/ 7405 w 7738"/>
                <a:gd name="T3" fmla="*/ 652 h 11380"/>
                <a:gd name="T4" fmla="*/ 7259 w 7738"/>
                <a:gd name="T5" fmla="*/ 785 h 11380"/>
                <a:gd name="T6" fmla="*/ 7155 w 7738"/>
                <a:gd name="T7" fmla="*/ 337 h 11380"/>
                <a:gd name="T8" fmla="*/ 6858 w 7738"/>
                <a:gd name="T9" fmla="*/ 104 h 11380"/>
                <a:gd name="T10" fmla="*/ 6654 w 7738"/>
                <a:gd name="T11" fmla="*/ 116 h 11380"/>
                <a:gd name="T12" fmla="*/ 6392 w 7738"/>
                <a:gd name="T13" fmla="*/ 250 h 11380"/>
                <a:gd name="T14" fmla="*/ 6235 w 7738"/>
                <a:gd name="T15" fmla="*/ 436 h 11380"/>
                <a:gd name="T16" fmla="*/ 6072 w 7738"/>
                <a:gd name="T17" fmla="*/ 407 h 11380"/>
                <a:gd name="T18" fmla="*/ 5880 w 7738"/>
                <a:gd name="T19" fmla="*/ 494 h 11380"/>
                <a:gd name="T20" fmla="*/ 5979 w 7738"/>
                <a:gd name="T21" fmla="*/ 622 h 11380"/>
                <a:gd name="T22" fmla="*/ 5810 w 7738"/>
                <a:gd name="T23" fmla="*/ 687 h 11380"/>
                <a:gd name="T24" fmla="*/ 5845 w 7738"/>
                <a:gd name="T25" fmla="*/ 756 h 11380"/>
                <a:gd name="T26" fmla="*/ 5711 w 7738"/>
                <a:gd name="T27" fmla="*/ 797 h 11380"/>
                <a:gd name="T28" fmla="*/ 5530 w 7738"/>
                <a:gd name="T29" fmla="*/ 925 h 11380"/>
                <a:gd name="T30" fmla="*/ 5676 w 7738"/>
                <a:gd name="T31" fmla="*/ 1013 h 11380"/>
                <a:gd name="T32" fmla="*/ 5513 w 7738"/>
                <a:gd name="T33" fmla="*/ 1274 h 11380"/>
                <a:gd name="T34" fmla="*/ 5524 w 7738"/>
                <a:gd name="T35" fmla="*/ 1350 h 11380"/>
                <a:gd name="T36" fmla="*/ 5315 w 7738"/>
                <a:gd name="T37" fmla="*/ 1309 h 11380"/>
                <a:gd name="T38" fmla="*/ 5158 w 7738"/>
                <a:gd name="T39" fmla="*/ 1211 h 11380"/>
                <a:gd name="T40" fmla="*/ 5134 w 7738"/>
                <a:gd name="T41" fmla="*/ 1350 h 11380"/>
                <a:gd name="T42" fmla="*/ 5222 w 7738"/>
                <a:gd name="T43" fmla="*/ 1600 h 11380"/>
                <a:gd name="T44" fmla="*/ 5164 w 7738"/>
                <a:gd name="T45" fmla="*/ 1746 h 11380"/>
                <a:gd name="T46" fmla="*/ 4977 w 7738"/>
                <a:gd name="T47" fmla="*/ 1665 h 11380"/>
                <a:gd name="T48" fmla="*/ 4832 w 7738"/>
                <a:gd name="T49" fmla="*/ 1333 h 11380"/>
                <a:gd name="T50" fmla="*/ 4622 w 7738"/>
                <a:gd name="T51" fmla="*/ 1502 h 11380"/>
                <a:gd name="T52" fmla="*/ 4552 w 7738"/>
                <a:gd name="T53" fmla="*/ 2130 h 11380"/>
                <a:gd name="T54" fmla="*/ 4191 w 7738"/>
                <a:gd name="T55" fmla="*/ 2520 h 11380"/>
                <a:gd name="T56" fmla="*/ 3010 w 7738"/>
                <a:gd name="T57" fmla="*/ 3126 h 11380"/>
                <a:gd name="T58" fmla="*/ 2433 w 7738"/>
                <a:gd name="T59" fmla="*/ 3376 h 11380"/>
                <a:gd name="T60" fmla="*/ 1607 w 7738"/>
                <a:gd name="T61" fmla="*/ 3603 h 11380"/>
                <a:gd name="T62" fmla="*/ 844 w 7738"/>
                <a:gd name="T63" fmla="*/ 4075 h 11380"/>
                <a:gd name="T64" fmla="*/ 593 w 7738"/>
                <a:gd name="T65" fmla="*/ 4342 h 11380"/>
                <a:gd name="T66" fmla="*/ 442 w 7738"/>
                <a:gd name="T67" fmla="*/ 4278 h 11380"/>
                <a:gd name="T68" fmla="*/ 233 w 7738"/>
                <a:gd name="T69" fmla="*/ 5379 h 11380"/>
                <a:gd name="T70" fmla="*/ 646 w 7738"/>
                <a:gd name="T71" fmla="*/ 6246 h 11380"/>
                <a:gd name="T72" fmla="*/ 512 w 7738"/>
                <a:gd name="T73" fmla="*/ 6444 h 11380"/>
                <a:gd name="T74" fmla="*/ 250 w 7738"/>
                <a:gd name="T75" fmla="*/ 6060 h 11380"/>
                <a:gd name="T76" fmla="*/ 436 w 7738"/>
                <a:gd name="T77" fmla="*/ 6595 h 11380"/>
                <a:gd name="T78" fmla="*/ 233 w 7738"/>
                <a:gd name="T79" fmla="*/ 6392 h 11380"/>
                <a:gd name="T80" fmla="*/ 180 w 7738"/>
                <a:gd name="T81" fmla="*/ 6461 h 11380"/>
                <a:gd name="T82" fmla="*/ 576 w 7738"/>
                <a:gd name="T83" fmla="*/ 7276 h 11380"/>
                <a:gd name="T84" fmla="*/ 995 w 7738"/>
                <a:gd name="T85" fmla="*/ 8207 h 11380"/>
                <a:gd name="T86" fmla="*/ 1281 w 7738"/>
                <a:gd name="T87" fmla="*/ 9295 h 11380"/>
                <a:gd name="T88" fmla="*/ 1345 w 7738"/>
                <a:gd name="T89" fmla="*/ 9872 h 11380"/>
                <a:gd name="T90" fmla="*/ 1013 w 7738"/>
                <a:gd name="T91" fmla="*/ 10518 h 11380"/>
                <a:gd name="T92" fmla="*/ 1461 w 7738"/>
                <a:gd name="T93" fmla="*/ 11158 h 11380"/>
                <a:gd name="T94" fmla="*/ 2014 w 7738"/>
                <a:gd name="T95" fmla="*/ 11327 h 11380"/>
                <a:gd name="T96" fmla="*/ 2305 w 7738"/>
                <a:gd name="T97" fmla="*/ 11333 h 11380"/>
                <a:gd name="T98" fmla="*/ 2817 w 7738"/>
                <a:gd name="T99" fmla="*/ 11042 h 11380"/>
                <a:gd name="T100" fmla="*/ 3627 w 7738"/>
                <a:gd name="T101" fmla="*/ 10704 h 11380"/>
                <a:gd name="T102" fmla="*/ 4418 w 7738"/>
                <a:gd name="T103" fmla="*/ 10681 h 11380"/>
                <a:gd name="T104" fmla="*/ 4855 w 7738"/>
                <a:gd name="T105" fmla="*/ 10658 h 11380"/>
                <a:gd name="T106" fmla="*/ 5356 w 7738"/>
                <a:gd name="T107" fmla="*/ 10314 h 11380"/>
                <a:gd name="T108" fmla="*/ 6345 w 7738"/>
                <a:gd name="T109" fmla="*/ 9732 h 11380"/>
                <a:gd name="T110" fmla="*/ 7737 w 7738"/>
                <a:gd name="T111" fmla="*/ 9406 h 11380"/>
                <a:gd name="T112" fmla="*/ 1147 w 7738"/>
                <a:gd name="T113" fmla="*/ 3586 h 11380"/>
                <a:gd name="T114" fmla="*/ 122 w 7738"/>
                <a:gd name="T115" fmla="*/ 6339 h 1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8" h="11380">
                  <a:moveTo>
                    <a:pt x="7713" y="576"/>
                  </a:moveTo>
                  <a:lnTo>
                    <a:pt x="7713" y="576"/>
                  </a:lnTo>
                  <a:cubicBezTo>
                    <a:pt x="7684" y="559"/>
                    <a:pt x="7649" y="553"/>
                    <a:pt x="7614" y="541"/>
                  </a:cubicBezTo>
                  <a:cubicBezTo>
                    <a:pt x="7574" y="535"/>
                    <a:pt x="7556" y="512"/>
                    <a:pt x="7516" y="512"/>
                  </a:cubicBezTo>
                  <a:cubicBezTo>
                    <a:pt x="7498" y="512"/>
                    <a:pt x="7486" y="518"/>
                    <a:pt x="7463" y="518"/>
                  </a:cubicBezTo>
                  <a:cubicBezTo>
                    <a:pt x="7463" y="547"/>
                    <a:pt x="7469" y="570"/>
                    <a:pt x="7486" y="593"/>
                  </a:cubicBezTo>
                  <a:cubicBezTo>
                    <a:pt x="7481" y="599"/>
                    <a:pt x="7481" y="599"/>
                    <a:pt x="7481" y="599"/>
                  </a:cubicBezTo>
                  <a:cubicBezTo>
                    <a:pt x="7469" y="599"/>
                    <a:pt x="7463" y="593"/>
                    <a:pt x="7451" y="588"/>
                  </a:cubicBezTo>
                  <a:cubicBezTo>
                    <a:pt x="7440" y="593"/>
                    <a:pt x="7440" y="593"/>
                    <a:pt x="7440" y="593"/>
                  </a:cubicBezTo>
                  <a:cubicBezTo>
                    <a:pt x="7440" y="599"/>
                    <a:pt x="7446" y="605"/>
                    <a:pt x="7451" y="611"/>
                  </a:cubicBezTo>
                  <a:cubicBezTo>
                    <a:pt x="7446" y="622"/>
                    <a:pt x="7446" y="622"/>
                    <a:pt x="7446" y="622"/>
                  </a:cubicBezTo>
                  <a:cubicBezTo>
                    <a:pt x="7428" y="617"/>
                    <a:pt x="7416" y="605"/>
                    <a:pt x="7405" y="593"/>
                  </a:cubicBezTo>
                  <a:cubicBezTo>
                    <a:pt x="7393" y="599"/>
                    <a:pt x="7393" y="599"/>
                    <a:pt x="7393" y="599"/>
                  </a:cubicBezTo>
                  <a:cubicBezTo>
                    <a:pt x="7393" y="622"/>
                    <a:pt x="7405" y="628"/>
                    <a:pt x="7405" y="652"/>
                  </a:cubicBezTo>
                  <a:cubicBezTo>
                    <a:pt x="7405" y="657"/>
                    <a:pt x="7399" y="657"/>
                    <a:pt x="7393" y="657"/>
                  </a:cubicBezTo>
                  <a:cubicBezTo>
                    <a:pt x="7364" y="617"/>
                    <a:pt x="7364" y="617"/>
                    <a:pt x="7364" y="617"/>
                  </a:cubicBezTo>
                  <a:cubicBezTo>
                    <a:pt x="7347" y="640"/>
                    <a:pt x="7335" y="652"/>
                    <a:pt x="7335" y="681"/>
                  </a:cubicBezTo>
                  <a:cubicBezTo>
                    <a:pt x="7335" y="722"/>
                    <a:pt x="7376" y="826"/>
                    <a:pt x="7312" y="722"/>
                  </a:cubicBezTo>
                  <a:cubicBezTo>
                    <a:pt x="7300" y="751"/>
                    <a:pt x="7288" y="791"/>
                    <a:pt x="7288" y="815"/>
                  </a:cubicBezTo>
                  <a:cubicBezTo>
                    <a:pt x="7288" y="826"/>
                    <a:pt x="7300" y="855"/>
                    <a:pt x="7288" y="832"/>
                  </a:cubicBezTo>
                  <a:cubicBezTo>
                    <a:pt x="7259" y="785"/>
                    <a:pt x="7259" y="785"/>
                    <a:pt x="7259" y="785"/>
                  </a:cubicBezTo>
                  <a:cubicBezTo>
                    <a:pt x="7224" y="780"/>
                    <a:pt x="7195" y="756"/>
                    <a:pt x="7253" y="756"/>
                  </a:cubicBezTo>
                  <a:cubicBezTo>
                    <a:pt x="7277" y="756"/>
                    <a:pt x="7294" y="739"/>
                    <a:pt x="7294" y="716"/>
                  </a:cubicBezTo>
                  <a:cubicBezTo>
                    <a:pt x="7294" y="681"/>
                    <a:pt x="7277" y="663"/>
                    <a:pt x="7277" y="622"/>
                  </a:cubicBezTo>
                  <a:cubicBezTo>
                    <a:pt x="7277" y="593"/>
                    <a:pt x="7271" y="576"/>
                    <a:pt x="7283" y="553"/>
                  </a:cubicBezTo>
                  <a:cubicBezTo>
                    <a:pt x="7294" y="535"/>
                    <a:pt x="7318" y="529"/>
                    <a:pt x="7318" y="506"/>
                  </a:cubicBezTo>
                  <a:cubicBezTo>
                    <a:pt x="7318" y="454"/>
                    <a:pt x="7271" y="436"/>
                    <a:pt x="7230" y="413"/>
                  </a:cubicBezTo>
                  <a:cubicBezTo>
                    <a:pt x="7190" y="390"/>
                    <a:pt x="7178" y="372"/>
                    <a:pt x="7155" y="337"/>
                  </a:cubicBezTo>
                  <a:cubicBezTo>
                    <a:pt x="7149" y="320"/>
                    <a:pt x="7125" y="320"/>
                    <a:pt x="7125" y="308"/>
                  </a:cubicBezTo>
                  <a:cubicBezTo>
                    <a:pt x="7125" y="296"/>
                    <a:pt x="7131" y="296"/>
                    <a:pt x="7131" y="291"/>
                  </a:cubicBezTo>
                  <a:cubicBezTo>
                    <a:pt x="7131" y="250"/>
                    <a:pt x="7090" y="244"/>
                    <a:pt x="7056" y="221"/>
                  </a:cubicBezTo>
                  <a:cubicBezTo>
                    <a:pt x="7038" y="209"/>
                    <a:pt x="7027" y="198"/>
                    <a:pt x="7003" y="186"/>
                  </a:cubicBezTo>
                  <a:cubicBezTo>
                    <a:pt x="6986" y="174"/>
                    <a:pt x="6957" y="174"/>
                    <a:pt x="6957" y="157"/>
                  </a:cubicBezTo>
                  <a:cubicBezTo>
                    <a:pt x="6957" y="128"/>
                    <a:pt x="6957" y="99"/>
                    <a:pt x="6933" y="99"/>
                  </a:cubicBezTo>
                  <a:cubicBezTo>
                    <a:pt x="6904" y="99"/>
                    <a:pt x="6887" y="104"/>
                    <a:pt x="6858" y="104"/>
                  </a:cubicBezTo>
                  <a:cubicBezTo>
                    <a:pt x="6799" y="104"/>
                    <a:pt x="6764" y="58"/>
                    <a:pt x="6747" y="0"/>
                  </a:cubicBezTo>
                  <a:cubicBezTo>
                    <a:pt x="6724" y="11"/>
                    <a:pt x="6712" y="23"/>
                    <a:pt x="6695" y="35"/>
                  </a:cubicBezTo>
                  <a:cubicBezTo>
                    <a:pt x="6648" y="17"/>
                    <a:pt x="6648" y="17"/>
                    <a:pt x="6648" y="17"/>
                  </a:cubicBezTo>
                  <a:cubicBezTo>
                    <a:pt x="6636" y="17"/>
                    <a:pt x="6636" y="17"/>
                    <a:pt x="6636" y="17"/>
                  </a:cubicBezTo>
                  <a:cubicBezTo>
                    <a:pt x="6666" y="58"/>
                    <a:pt x="6677" y="87"/>
                    <a:pt x="6712" y="104"/>
                  </a:cubicBezTo>
                  <a:cubicBezTo>
                    <a:pt x="6706" y="116"/>
                    <a:pt x="6706" y="116"/>
                    <a:pt x="6706" y="116"/>
                  </a:cubicBezTo>
                  <a:cubicBezTo>
                    <a:pt x="6689" y="116"/>
                    <a:pt x="6677" y="116"/>
                    <a:pt x="6654" y="116"/>
                  </a:cubicBezTo>
                  <a:cubicBezTo>
                    <a:pt x="6654" y="163"/>
                    <a:pt x="6631" y="192"/>
                    <a:pt x="6590" y="221"/>
                  </a:cubicBezTo>
                  <a:cubicBezTo>
                    <a:pt x="6572" y="227"/>
                    <a:pt x="6572" y="250"/>
                    <a:pt x="6555" y="250"/>
                  </a:cubicBezTo>
                  <a:cubicBezTo>
                    <a:pt x="6508" y="250"/>
                    <a:pt x="6508" y="192"/>
                    <a:pt x="6508" y="145"/>
                  </a:cubicBezTo>
                  <a:cubicBezTo>
                    <a:pt x="6508" y="81"/>
                    <a:pt x="6514" y="133"/>
                    <a:pt x="6468" y="157"/>
                  </a:cubicBezTo>
                  <a:cubicBezTo>
                    <a:pt x="6450" y="168"/>
                    <a:pt x="6421" y="163"/>
                    <a:pt x="6421" y="186"/>
                  </a:cubicBezTo>
                  <a:cubicBezTo>
                    <a:pt x="6421" y="203"/>
                    <a:pt x="6450" y="203"/>
                    <a:pt x="6456" y="221"/>
                  </a:cubicBezTo>
                  <a:cubicBezTo>
                    <a:pt x="6427" y="227"/>
                    <a:pt x="6415" y="250"/>
                    <a:pt x="6392" y="250"/>
                  </a:cubicBezTo>
                  <a:cubicBezTo>
                    <a:pt x="6322" y="250"/>
                    <a:pt x="6386" y="168"/>
                    <a:pt x="6305" y="256"/>
                  </a:cubicBezTo>
                  <a:cubicBezTo>
                    <a:pt x="6310" y="279"/>
                    <a:pt x="6310" y="279"/>
                    <a:pt x="6310" y="279"/>
                  </a:cubicBezTo>
                  <a:cubicBezTo>
                    <a:pt x="6299" y="296"/>
                    <a:pt x="6275" y="308"/>
                    <a:pt x="6275" y="331"/>
                  </a:cubicBezTo>
                  <a:cubicBezTo>
                    <a:pt x="6275" y="349"/>
                    <a:pt x="6287" y="355"/>
                    <a:pt x="6287" y="372"/>
                  </a:cubicBezTo>
                  <a:cubicBezTo>
                    <a:pt x="6287" y="396"/>
                    <a:pt x="6252" y="390"/>
                    <a:pt x="6229" y="396"/>
                  </a:cubicBezTo>
                  <a:cubicBezTo>
                    <a:pt x="6235" y="413"/>
                    <a:pt x="6235" y="425"/>
                    <a:pt x="6241" y="442"/>
                  </a:cubicBezTo>
                  <a:cubicBezTo>
                    <a:pt x="6235" y="436"/>
                    <a:pt x="6235" y="436"/>
                    <a:pt x="6235" y="436"/>
                  </a:cubicBezTo>
                  <a:cubicBezTo>
                    <a:pt x="6223" y="419"/>
                    <a:pt x="6206" y="419"/>
                    <a:pt x="6200" y="401"/>
                  </a:cubicBezTo>
                  <a:cubicBezTo>
                    <a:pt x="6188" y="390"/>
                    <a:pt x="6194" y="361"/>
                    <a:pt x="6171" y="361"/>
                  </a:cubicBezTo>
                  <a:cubicBezTo>
                    <a:pt x="6095" y="361"/>
                    <a:pt x="6112" y="483"/>
                    <a:pt x="6112" y="285"/>
                  </a:cubicBezTo>
                  <a:lnTo>
                    <a:pt x="6118" y="279"/>
                  </a:lnTo>
                  <a:cubicBezTo>
                    <a:pt x="6118" y="256"/>
                    <a:pt x="6095" y="256"/>
                    <a:pt x="6078" y="244"/>
                  </a:cubicBezTo>
                  <a:cubicBezTo>
                    <a:pt x="6078" y="349"/>
                    <a:pt x="6078" y="349"/>
                    <a:pt x="6078" y="349"/>
                  </a:cubicBezTo>
                  <a:cubicBezTo>
                    <a:pt x="6078" y="372"/>
                    <a:pt x="6078" y="384"/>
                    <a:pt x="6072" y="407"/>
                  </a:cubicBezTo>
                  <a:cubicBezTo>
                    <a:pt x="6037" y="407"/>
                    <a:pt x="6008" y="407"/>
                    <a:pt x="5990" y="442"/>
                  </a:cubicBezTo>
                  <a:cubicBezTo>
                    <a:pt x="5984" y="436"/>
                    <a:pt x="5984" y="430"/>
                    <a:pt x="5979" y="430"/>
                  </a:cubicBezTo>
                  <a:cubicBezTo>
                    <a:pt x="5979" y="419"/>
                    <a:pt x="5979" y="419"/>
                    <a:pt x="5979" y="419"/>
                  </a:cubicBezTo>
                  <a:cubicBezTo>
                    <a:pt x="5955" y="419"/>
                    <a:pt x="5955" y="419"/>
                    <a:pt x="5955" y="419"/>
                  </a:cubicBezTo>
                  <a:cubicBezTo>
                    <a:pt x="5949" y="419"/>
                    <a:pt x="5944" y="413"/>
                    <a:pt x="5938" y="413"/>
                  </a:cubicBezTo>
                  <a:cubicBezTo>
                    <a:pt x="5932" y="413"/>
                    <a:pt x="5932" y="419"/>
                    <a:pt x="5926" y="419"/>
                  </a:cubicBezTo>
                  <a:cubicBezTo>
                    <a:pt x="5932" y="454"/>
                    <a:pt x="5880" y="459"/>
                    <a:pt x="5880" y="494"/>
                  </a:cubicBezTo>
                  <a:cubicBezTo>
                    <a:pt x="5880" y="529"/>
                    <a:pt x="5915" y="547"/>
                    <a:pt x="5944" y="547"/>
                  </a:cubicBezTo>
                  <a:cubicBezTo>
                    <a:pt x="5944" y="553"/>
                    <a:pt x="5949" y="553"/>
                    <a:pt x="5949" y="559"/>
                  </a:cubicBezTo>
                  <a:cubicBezTo>
                    <a:pt x="5949" y="576"/>
                    <a:pt x="5938" y="588"/>
                    <a:pt x="5926" y="599"/>
                  </a:cubicBezTo>
                  <a:cubicBezTo>
                    <a:pt x="5932" y="611"/>
                    <a:pt x="5932" y="611"/>
                    <a:pt x="5932" y="611"/>
                  </a:cubicBezTo>
                  <a:cubicBezTo>
                    <a:pt x="5938" y="611"/>
                    <a:pt x="5938" y="617"/>
                    <a:pt x="5944" y="617"/>
                  </a:cubicBezTo>
                  <a:cubicBezTo>
                    <a:pt x="5949" y="617"/>
                    <a:pt x="5955" y="611"/>
                    <a:pt x="5961" y="605"/>
                  </a:cubicBezTo>
                  <a:cubicBezTo>
                    <a:pt x="5967" y="611"/>
                    <a:pt x="5973" y="622"/>
                    <a:pt x="5979" y="622"/>
                  </a:cubicBezTo>
                  <a:cubicBezTo>
                    <a:pt x="5990" y="622"/>
                    <a:pt x="5996" y="628"/>
                    <a:pt x="6002" y="628"/>
                  </a:cubicBezTo>
                  <a:cubicBezTo>
                    <a:pt x="5990" y="634"/>
                    <a:pt x="5984" y="640"/>
                    <a:pt x="5984" y="652"/>
                  </a:cubicBezTo>
                  <a:cubicBezTo>
                    <a:pt x="5984" y="669"/>
                    <a:pt x="6008" y="675"/>
                    <a:pt x="6025" y="692"/>
                  </a:cubicBezTo>
                  <a:cubicBezTo>
                    <a:pt x="6002" y="698"/>
                    <a:pt x="5990" y="710"/>
                    <a:pt x="5967" y="710"/>
                  </a:cubicBezTo>
                  <a:cubicBezTo>
                    <a:pt x="5932" y="710"/>
                    <a:pt x="5915" y="687"/>
                    <a:pt x="5886" y="675"/>
                  </a:cubicBezTo>
                  <a:cubicBezTo>
                    <a:pt x="5886" y="687"/>
                    <a:pt x="5880" y="692"/>
                    <a:pt x="5874" y="704"/>
                  </a:cubicBezTo>
                  <a:cubicBezTo>
                    <a:pt x="5816" y="675"/>
                    <a:pt x="5816" y="570"/>
                    <a:pt x="5810" y="687"/>
                  </a:cubicBezTo>
                  <a:cubicBezTo>
                    <a:pt x="5786" y="687"/>
                    <a:pt x="5769" y="687"/>
                    <a:pt x="5746" y="687"/>
                  </a:cubicBezTo>
                  <a:cubicBezTo>
                    <a:pt x="5746" y="698"/>
                    <a:pt x="5746" y="704"/>
                    <a:pt x="5746" y="716"/>
                  </a:cubicBezTo>
                  <a:cubicBezTo>
                    <a:pt x="5769" y="716"/>
                    <a:pt x="5769" y="716"/>
                    <a:pt x="5769" y="716"/>
                  </a:cubicBezTo>
                  <a:cubicBezTo>
                    <a:pt x="5786" y="716"/>
                    <a:pt x="5798" y="704"/>
                    <a:pt x="5821" y="704"/>
                  </a:cubicBezTo>
                  <a:cubicBezTo>
                    <a:pt x="5798" y="722"/>
                    <a:pt x="5786" y="733"/>
                    <a:pt x="5763" y="739"/>
                  </a:cubicBezTo>
                  <a:cubicBezTo>
                    <a:pt x="5769" y="762"/>
                    <a:pt x="5786" y="768"/>
                    <a:pt x="5810" y="768"/>
                  </a:cubicBezTo>
                  <a:cubicBezTo>
                    <a:pt x="5821" y="768"/>
                    <a:pt x="5833" y="756"/>
                    <a:pt x="5845" y="756"/>
                  </a:cubicBezTo>
                  <a:cubicBezTo>
                    <a:pt x="5839" y="774"/>
                    <a:pt x="5839" y="785"/>
                    <a:pt x="5839" y="809"/>
                  </a:cubicBezTo>
                  <a:cubicBezTo>
                    <a:pt x="5839" y="838"/>
                    <a:pt x="5932" y="919"/>
                    <a:pt x="5909" y="914"/>
                  </a:cubicBezTo>
                  <a:cubicBezTo>
                    <a:pt x="5862" y="896"/>
                    <a:pt x="5874" y="867"/>
                    <a:pt x="5839" y="867"/>
                  </a:cubicBezTo>
                  <a:cubicBezTo>
                    <a:pt x="5827" y="867"/>
                    <a:pt x="5821" y="879"/>
                    <a:pt x="5816" y="885"/>
                  </a:cubicBezTo>
                  <a:cubicBezTo>
                    <a:pt x="5792" y="873"/>
                    <a:pt x="5775" y="873"/>
                    <a:pt x="5769" y="855"/>
                  </a:cubicBezTo>
                  <a:cubicBezTo>
                    <a:pt x="5757" y="838"/>
                    <a:pt x="5775" y="815"/>
                    <a:pt x="5763" y="797"/>
                  </a:cubicBezTo>
                  <a:cubicBezTo>
                    <a:pt x="5746" y="785"/>
                    <a:pt x="5728" y="803"/>
                    <a:pt x="5711" y="797"/>
                  </a:cubicBezTo>
                  <a:cubicBezTo>
                    <a:pt x="5699" y="791"/>
                    <a:pt x="5699" y="780"/>
                    <a:pt x="5687" y="780"/>
                  </a:cubicBezTo>
                  <a:cubicBezTo>
                    <a:pt x="5658" y="780"/>
                    <a:pt x="5653" y="815"/>
                    <a:pt x="5629" y="826"/>
                  </a:cubicBezTo>
                  <a:cubicBezTo>
                    <a:pt x="5641" y="850"/>
                    <a:pt x="5641" y="850"/>
                    <a:pt x="5641" y="850"/>
                  </a:cubicBezTo>
                  <a:cubicBezTo>
                    <a:pt x="5629" y="867"/>
                    <a:pt x="5618" y="879"/>
                    <a:pt x="5594" y="879"/>
                  </a:cubicBezTo>
                  <a:cubicBezTo>
                    <a:pt x="5583" y="879"/>
                    <a:pt x="5571" y="867"/>
                    <a:pt x="5565" y="855"/>
                  </a:cubicBezTo>
                  <a:cubicBezTo>
                    <a:pt x="5554" y="879"/>
                    <a:pt x="5519" y="879"/>
                    <a:pt x="5519" y="908"/>
                  </a:cubicBezTo>
                  <a:cubicBezTo>
                    <a:pt x="5519" y="914"/>
                    <a:pt x="5524" y="919"/>
                    <a:pt x="5530" y="925"/>
                  </a:cubicBezTo>
                  <a:cubicBezTo>
                    <a:pt x="5507" y="943"/>
                    <a:pt x="5501" y="972"/>
                    <a:pt x="5501" y="1001"/>
                  </a:cubicBezTo>
                  <a:cubicBezTo>
                    <a:pt x="5501" y="1018"/>
                    <a:pt x="5513" y="1030"/>
                    <a:pt x="5530" y="1030"/>
                  </a:cubicBezTo>
                  <a:cubicBezTo>
                    <a:pt x="5530" y="1030"/>
                    <a:pt x="5536" y="1030"/>
                    <a:pt x="5542" y="1030"/>
                  </a:cubicBezTo>
                  <a:cubicBezTo>
                    <a:pt x="5554" y="1030"/>
                    <a:pt x="5554" y="1030"/>
                    <a:pt x="5554" y="1030"/>
                  </a:cubicBezTo>
                  <a:cubicBezTo>
                    <a:pt x="5554" y="1042"/>
                    <a:pt x="5554" y="1053"/>
                    <a:pt x="5554" y="1071"/>
                  </a:cubicBezTo>
                  <a:cubicBezTo>
                    <a:pt x="5618" y="1042"/>
                    <a:pt x="5629" y="1001"/>
                    <a:pt x="5676" y="954"/>
                  </a:cubicBezTo>
                  <a:cubicBezTo>
                    <a:pt x="5676" y="1013"/>
                    <a:pt x="5676" y="1013"/>
                    <a:pt x="5676" y="1013"/>
                  </a:cubicBezTo>
                  <a:cubicBezTo>
                    <a:pt x="5676" y="1048"/>
                    <a:pt x="5612" y="1048"/>
                    <a:pt x="5612" y="1088"/>
                  </a:cubicBezTo>
                  <a:cubicBezTo>
                    <a:pt x="5612" y="1094"/>
                    <a:pt x="5618" y="1100"/>
                    <a:pt x="5618" y="1111"/>
                  </a:cubicBezTo>
                  <a:cubicBezTo>
                    <a:pt x="5606" y="1117"/>
                    <a:pt x="5594" y="1123"/>
                    <a:pt x="5594" y="1135"/>
                  </a:cubicBezTo>
                  <a:cubicBezTo>
                    <a:pt x="5594" y="1152"/>
                    <a:pt x="5606" y="1158"/>
                    <a:pt x="5606" y="1176"/>
                  </a:cubicBezTo>
                  <a:cubicBezTo>
                    <a:pt x="5606" y="1193"/>
                    <a:pt x="5583" y="1193"/>
                    <a:pt x="5571" y="1211"/>
                  </a:cubicBezTo>
                  <a:cubicBezTo>
                    <a:pt x="5554" y="1205"/>
                    <a:pt x="5548" y="1199"/>
                    <a:pt x="5530" y="1193"/>
                  </a:cubicBezTo>
                  <a:cubicBezTo>
                    <a:pt x="5524" y="1228"/>
                    <a:pt x="5524" y="1245"/>
                    <a:pt x="5513" y="1274"/>
                  </a:cubicBezTo>
                  <a:cubicBezTo>
                    <a:pt x="5524" y="1280"/>
                    <a:pt x="5530" y="1286"/>
                    <a:pt x="5542" y="1286"/>
                  </a:cubicBezTo>
                  <a:cubicBezTo>
                    <a:pt x="5554" y="1286"/>
                    <a:pt x="5559" y="1280"/>
                    <a:pt x="5571" y="1280"/>
                  </a:cubicBezTo>
                  <a:cubicBezTo>
                    <a:pt x="5589" y="1280"/>
                    <a:pt x="5757" y="1333"/>
                    <a:pt x="5723" y="1344"/>
                  </a:cubicBezTo>
                  <a:cubicBezTo>
                    <a:pt x="5658" y="1327"/>
                    <a:pt x="5623" y="1344"/>
                    <a:pt x="5565" y="1333"/>
                  </a:cubicBezTo>
                  <a:cubicBezTo>
                    <a:pt x="5536" y="1327"/>
                    <a:pt x="5519" y="1304"/>
                    <a:pt x="5490" y="1304"/>
                  </a:cubicBezTo>
                  <a:lnTo>
                    <a:pt x="5484" y="1309"/>
                  </a:lnTo>
                  <a:cubicBezTo>
                    <a:pt x="5484" y="1333"/>
                    <a:pt x="5501" y="1350"/>
                    <a:pt x="5524" y="1350"/>
                  </a:cubicBezTo>
                  <a:cubicBezTo>
                    <a:pt x="5524" y="1368"/>
                    <a:pt x="5519" y="1374"/>
                    <a:pt x="5513" y="1385"/>
                  </a:cubicBezTo>
                  <a:cubicBezTo>
                    <a:pt x="5495" y="1374"/>
                    <a:pt x="5490" y="1356"/>
                    <a:pt x="5466" y="1356"/>
                  </a:cubicBezTo>
                  <a:cubicBezTo>
                    <a:pt x="5460" y="1356"/>
                    <a:pt x="5455" y="1362"/>
                    <a:pt x="5449" y="1362"/>
                  </a:cubicBezTo>
                  <a:cubicBezTo>
                    <a:pt x="5408" y="1362"/>
                    <a:pt x="5408" y="1315"/>
                    <a:pt x="5385" y="1286"/>
                  </a:cubicBezTo>
                  <a:cubicBezTo>
                    <a:pt x="5361" y="1257"/>
                    <a:pt x="5332" y="1263"/>
                    <a:pt x="5297" y="1263"/>
                  </a:cubicBezTo>
                  <a:cubicBezTo>
                    <a:pt x="5292" y="1263"/>
                    <a:pt x="5292" y="1263"/>
                    <a:pt x="5286" y="1263"/>
                  </a:cubicBezTo>
                  <a:cubicBezTo>
                    <a:pt x="5297" y="1286"/>
                    <a:pt x="5315" y="1286"/>
                    <a:pt x="5315" y="1309"/>
                  </a:cubicBezTo>
                  <a:cubicBezTo>
                    <a:pt x="5315" y="1315"/>
                    <a:pt x="5309" y="1315"/>
                    <a:pt x="5309" y="1321"/>
                  </a:cubicBezTo>
                  <a:cubicBezTo>
                    <a:pt x="5286" y="1321"/>
                    <a:pt x="5286" y="1321"/>
                    <a:pt x="5286" y="1321"/>
                  </a:cubicBezTo>
                  <a:cubicBezTo>
                    <a:pt x="5274" y="1321"/>
                    <a:pt x="5268" y="1333"/>
                    <a:pt x="5257" y="1333"/>
                  </a:cubicBezTo>
                  <a:cubicBezTo>
                    <a:pt x="5245" y="1333"/>
                    <a:pt x="5239" y="1315"/>
                    <a:pt x="5228" y="1309"/>
                  </a:cubicBezTo>
                  <a:cubicBezTo>
                    <a:pt x="5204" y="1280"/>
                    <a:pt x="5175" y="1269"/>
                    <a:pt x="5175" y="1228"/>
                  </a:cubicBezTo>
                  <a:cubicBezTo>
                    <a:pt x="5175" y="1222"/>
                    <a:pt x="5181" y="1216"/>
                    <a:pt x="5181" y="1205"/>
                  </a:cubicBezTo>
                  <a:cubicBezTo>
                    <a:pt x="5158" y="1211"/>
                    <a:pt x="5158" y="1211"/>
                    <a:pt x="5158" y="1211"/>
                  </a:cubicBezTo>
                  <a:cubicBezTo>
                    <a:pt x="5152" y="1211"/>
                    <a:pt x="5152" y="1205"/>
                    <a:pt x="5146" y="1205"/>
                  </a:cubicBezTo>
                  <a:cubicBezTo>
                    <a:pt x="5140" y="1205"/>
                    <a:pt x="5140" y="1211"/>
                    <a:pt x="5134" y="1211"/>
                  </a:cubicBezTo>
                  <a:cubicBezTo>
                    <a:pt x="5134" y="1228"/>
                    <a:pt x="5129" y="1234"/>
                    <a:pt x="5129" y="1251"/>
                  </a:cubicBezTo>
                  <a:cubicBezTo>
                    <a:pt x="5129" y="1257"/>
                    <a:pt x="5134" y="1257"/>
                    <a:pt x="5134" y="1263"/>
                  </a:cubicBezTo>
                  <a:cubicBezTo>
                    <a:pt x="5169" y="1263"/>
                    <a:pt x="5169" y="1263"/>
                    <a:pt x="5169" y="1263"/>
                  </a:cubicBezTo>
                  <a:cubicBezTo>
                    <a:pt x="5169" y="1327"/>
                    <a:pt x="5169" y="1327"/>
                    <a:pt x="5169" y="1327"/>
                  </a:cubicBezTo>
                  <a:cubicBezTo>
                    <a:pt x="5158" y="1339"/>
                    <a:pt x="5134" y="1339"/>
                    <a:pt x="5134" y="1350"/>
                  </a:cubicBezTo>
                  <a:cubicBezTo>
                    <a:pt x="5134" y="1368"/>
                    <a:pt x="5146" y="1374"/>
                    <a:pt x="5146" y="1385"/>
                  </a:cubicBezTo>
                  <a:cubicBezTo>
                    <a:pt x="5146" y="1408"/>
                    <a:pt x="5111" y="1414"/>
                    <a:pt x="5111" y="1437"/>
                  </a:cubicBezTo>
                  <a:cubicBezTo>
                    <a:pt x="5111" y="1472"/>
                    <a:pt x="5158" y="1455"/>
                    <a:pt x="5181" y="1472"/>
                  </a:cubicBezTo>
                  <a:cubicBezTo>
                    <a:pt x="5204" y="1502"/>
                    <a:pt x="5198" y="1537"/>
                    <a:pt x="5210" y="1571"/>
                  </a:cubicBezTo>
                  <a:cubicBezTo>
                    <a:pt x="5228" y="1566"/>
                    <a:pt x="5245" y="1571"/>
                    <a:pt x="5263" y="1560"/>
                  </a:cubicBezTo>
                  <a:cubicBezTo>
                    <a:pt x="5274" y="1566"/>
                    <a:pt x="5274" y="1566"/>
                    <a:pt x="5274" y="1566"/>
                  </a:cubicBezTo>
                  <a:cubicBezTo>
                    <a:pt x="5257" y="1583"/>
                    <a:pt x="5245" y="1589"/>
                    <a:pt x="5222" y="1600"/>
                  </a:cubicBezTo>
                  <a:cubicBezTo>
                    <a:pt x="5251" y="1641"/>
                    <a:pt x="5280" y="1665"/>
                    <a:pt x="5216" y="1624"/>
                  </a:cubicBezTo>
                  <a:cubicBezTo>
                    <a:pt x="5233" y="1670"/>
                    <a:pt x="5245" y="1700"/>
                    <a:pt x="5274" y="1740"/>
                  </a:cubicBezTo>
                  <a:cubicBezTo>
                    <a:pt x="5268" y="1752"/>
                    <a:pt x="5268" y="1752"/>
                    <a:pt x="5268" y="1752"/>
                  </a:cubicBezTo>
                  <a:cubicBezTo>
                    <a:pt x="5233" y="1729"/>
                    <a:pt x="5210" y="1717"/>
                    <a:pt x="5181" y="1694"/>
                  </a:cubicBezTo>
                  <a:cubicBezTo>
                    <a:pt x="5158" y="1670"/>
                    <a:pt x="5164" y="1630"/>
                    <a:pt x="5134" y="1630"/>
                  </a:cubicBezTo>
                  <a:cubicBezTo>
                    <a:pt x="5117" y="1630"/>
                    <a:pt x="5129" y="1659"/>
                    <a:pt x="5129" y="1676"/>
                  </a:cubicBezTo>
                  <a:cubicBezTo>
                    <a:pt x="5129" y="1705"/>
                    <a:pt x="5152" y="1717"/>
                    <a:pt x="5164" y="1746"/>
                  </a:cubicBezTo>
                  <a:cubicBezTo>
                    <a:pt x="5158" y="1752"/>
                    <a:pt x="5146" y="1758"/>
                    <a:pt x="5134" y="1758"/>
                  </a:cubicBezTo>
                  <a:cubicBezTo>
                    <a:pt x="5134" y="1787"/>
                    <a:pt x="5105" y="1793"/>
                    <a:pt x="5105" y="1822"/>
                  </a:cubicBezTo>
                  <a:cubicBezTo>
                    <a:pt x="5105" y="1833"/>
                    <a:pt x="5111" y="1839"/>
                    <a:pt x="5111" y="1851"/>
                  </a:cubicBezTo>
                  <a:cubicBezTo>
                    <a:pt x="5111" y="1886"/>
                    <a:pt x="5094" y="2031"/>
                    <a:pt x="5094" y="1926"/>
                  </a:cubicBezTo>
                  <a:cubicBezTo>
                    <a:pt x="5094" y="1909"/>
                    <a:pt x="5100" y="1897"/>
                    <a:pt x="5100" y="1880"/>
                  </a:cubicBezTo>
                  <a:cubicBezTo>
                    <a:pt x="5100" y="1839"/>
                    <a:pt x="5065" y="1828"/>
                    <a:pt x="5030" y="1804"/>
                  </a:cubicBezTo>
                  <a:cubicBezTo>
                    <a:pt x="4989" y="1763"/>
                    <a:pt x="5006" y="1717"/>
                    <a:pt x="4977" y="1665"/>
                  </a:cubicBezTo>
                  <a:cubicBezTo>
                    <a:pt x="4954" y="1624"/>
                    <a:pt x="4902" y="1618"/>
                    <a:pt x="4902" y="1571"/>
                  </a:cubicBezTo>
                  <a:cubicBezTo>
                    <a:pt x="4902" y="1554"/>
                    <a:pt x="4907" y="1548"/>
                    <a:pt x="4907" y="1531"/>
                  </a:cubicBezTo>
                  <a:cubicBezTo>
                    <a:pt x="4907" y="1513"/>
                    <a:pt x="4907" y="1513"/>
                    <a:pt x="4907" y="1513"/>
                  </a:cubicBezTo>
                  <a:cubicBezTo>
                    <a:pt x="4896" y="1507"/>
                    <a:pt x="4890" y="1507"/>
                    <a:pt x="4872" y="1502"/>
                  </a:cubicBezTo>
                  <a:cubicBezTo>
                    <a:pt x="4878" y="1478"/>
                    <a:pt x="4878" y="1478"/>
                    <a:pt x="4878" y="1478"/>
                  </a:cubicBezTo>
                  <a:cubicBezTo>
                    <a:pt x="4855" y="1449"/>
                    <a:pt x="4808" y="1443"/>
                    <a:pt x="4808" y="1403"/>
                  </a:cubicBezTo>
                  <a:cubicBezTo>
                    <a:pt x="4808" y="1374"/>
                    <a:pt x="4826" y="1362"/>
                    <a:pt x="4832" y="1333"/>
                  </a:cubicBezTo>
                  <a:cubicBezTo>
                    <a:pt x="4814" y="1333"/>
                    <a:pt x="4808" y="1333"/>
                    <a:pt x="4791" y="1333"/>
                  </a:cubicBezTo>
                  <a:cubicBezTo>
                    <a:pt x="4779" y="1374"/>
                    <a:pt x="4756" y="1391"/>
                    <a:pt x="4715" y="1397"/>
                  </a:cubicBezTo>
                  <a:cubicBezTo>
                    <a:pt x="4721" y="1420"/>
                    <a:pt x="4715" y="1432"/>
                    <a:pt x="4715" y="1455"/>
                  </a:cubicBezTo>
                  <a:cubicBezTo>
                    <a:pt x="4715" y="1478"/>
                    <a:pt x="4733" y="1490"/>
                    <a:pt x="4756" y="1496"/>
                  </a:cubicBezTo>
                  <a:cubicBezTo>
                    <a:pt x="4750" y="1502"/>
                    <a:pt x="4750" y="1507"/>
                    <a:pt x="4750" y="1513"/>
                  </a:cubicBezTo>
                  <a:cubicBezTo>
                    <a:pt x="4715" y="1513"/>
                    <a:pt x="4692" y="1525"/>
                    <a:pt x="4657" y="1525"/>
                  </a:cubicBezTo>
                  <a:cubicBezTo>
                    <a:pt x="4640" y="1525"/>
                    <a:pt x="4634" y="1507"/>
                    <a:pt x="4622" y="1502"/>
                  </a:cubicBezTo>
                  <a:cubicBezTo>
                    <a:pt x="4616" y="1542"/>
                    <a:pt x="4622" y="1560"/>
                    <a:pt x="4622" y="1600"/>
                  </a:cubicBezTo>
                  <a:cubicBezTo>
                    <a:pt x="4611" y="1600"/>
                    <a:pt x="4611" y="1600"/>
                    <a:pt x="4611" y="1600"/>
                  </a:cubicBezTo>
                  <a:cubicBezTo>
                    <a:pt x="4552" y="1612"/>
                    <a:pt x="4535" y="1647"/>
                    <a:pt x="4500" y="1694"/>
                  </a:cubicBezTo>
                  <a:cubicBezTo>
                    <a:pt x="4471" y="1740"/>
                    <a:pt x="4436" y="1763"/>
                    <a:pt x="4436" y="1816"/>
                  </a:cubicBezTo>
                  <a:cubicBezTo>
                    <a:pt x="4436" y="1886"/>
                    <a:pt x="4453" y="1926"/>
                    <a:pt x="4459" y="1991"/>
                  </a:cubicBezTo>
                  <a:cubicBezTo>
                    <a:pt x="4459" y="2031"/>
                    <a:pt x="4442" y="2060"/>
                    <a:pt x="4471" y="2089"/>
                  </a:cubicBezTo>
                  <a:cubicBezTo>
                    <a:pt x="4488" y="2113"/>
                    <a:pt x="4552" y="2095"/>
                    <a:pt x="4552" y="2130"/>
                  </a:cubicBezTo>
                  <a:cubicBezTo>
                    <a:pt x="4552" y="2206"/>
                    <a:pt x="4482" y="2241"/>
                    <a:pt x="4412" y="2282"/>
                  </a:cubicBezTo>
                  <a:cubicBezTo>
                    <a:pt x="4360" y="2311"/>
                    <a:pt x="4337" y="2346"/>
                    <a:pt x="4273" y="2357"/>
                  </a:cubicBezTo>
                  <a:cubicBezTo>
                    <a:pt x="4249" y="2363"/>
                    <a:pt x="4255" y="2392"/>
                    <a:pt x="4238" y="2404"/>
                  </a:cubicBezTo>
                  <a:cubicBezTo>
                    <a:pt x="4244" y="2421"/>
                    <a:pt x="4255" y="2427"/>
                    <a:pt x="4255" y="2450"/>
                  </a:cubicBezTo>
                  <a:cubicBezTo>
                    <a:pt x="4255" y="2474"/>
                    <a:pt x="4232" y="2491"/>
                    <a:pt x="4209" y="2491"/>
                  </a:cubicBezTo>
                  <a:cubicBezTo>
                    <a:pt x="4203" y="2491"/>
                    <a:pt x="4197" y="2497"/>
                    <a:pt x="4186" y="2497"/>
                  </a:cubicBezTo>
                  <a:cubicBezTo>
                    <a:pt x="4191" y="2509"/>
                    <a:pt x="4191" y="2509"/>
                    <a:pt x="4191" y="2520"/>
                  </a:cubicBezTo>
                  <a:cubicBezTo>
                    <a:pt x="4191" y="2619"/>
                    <a:pt x="4139" y="2666"/>
                    <a:pt x="4086" y="2741"/>
                  </a:cubicBezTo>
                  <a:cubicBezTo>
                    <a:pt x="4023" y="2817"/>
                    <a:pt x="3988" y="2870"/>
                    <a:pt x="3906" y="2928"/>
                  </a:cubicBezTo>
                  <a:cubicBezTo>
                    <a:pt x="3825" y="2980"/>
                    <a:pt x="3766" y="2998"/>
                    <a:pt x="3673" y="3033"/>
                  </a:cubicBezTo>
                  <a:cubicBezTo>
                    <a:pt x="3592" y="3067"/>
                    <a:pt x="3551" y="3108"/>
                    <a:pt x="3464" y="3108"/>
                  </a:cubicBezTo>
                  <a:cubicBezTo>
                    <a:pt x="3400" y="3108"/>
                    <a:pt x="3400" y="3108"/>
                    <a:pt x="3400" y="3108"/>
                  </a:cubicBezTo>
                  <a:cubicBezTo>
                    <a:pt x="3306" y="3108"/>
                    <a:pt x="3260" y="3178"/>
                    <a:pt x="3167" y="3178"/>
                  </a:cubicBezTo>
                  <a:cubicBezTo>
                    <a:pt x="3103" y="3178"/>
                    <a:pt x="3074" y="3126"/>
                    <a:pt x="3010" y="3126"/>
                  </a:cubicBezTo>
                  <a:cubicBezTo>
                    <a:pt x="2998" y="3126"/>
                    <a:pt x="2998" y="3132"/>
                    <a:pt x="2992" y="3132"/>
                  </a:cubicBezTo>
                  <a:cubicBezTo>
                    <a:pt x="2992" y="3143"/>
                    <a:pt x="2992" y="3149"/>
                    <a:pt x="2992" y="3161"/>
                  </a:cubicBezTo>
                  <a:cubicBezTo>
                    <a:pt x="2975" y="3161"/>
                    <a:pt x="2969" y="3149"/>
                    <a:pt x="2957" y="3149"/>
                  </a:cubicBezTo>
                  <a:cubicBezTo>
                    <a:pt x="2887" y="3149"/>
                    <a:pt x="2882" y="3225"/>
                    <a:pt x="2829" y="3271"/>
                  </a:cubicBezTo>
                  <a:cubicBezTo>
                    <a:pt x="2777" y="3312"/>
                    <a:pt x="2730" y="3324"/>
                    <a:pt x="2666" y="3324"/>
                  </a:cubicBezTo>
                  <a:cubicBezTo>
                    <a:pt x="2619" y="3324"/>
                    <a:pt x="2619" y="3324"/>
                    <a:pt x="2619" y="3324"/>
                  </a:cubicBezTo>
                  <a:cubicBezTo>
                    <a:pt x="2550" y="3341"/>
                    <a:pt x="2497" y="3341"/>
                    <a:pt x="2433" y="3376"/>
                  </a:cubicBezTo>
                  <a:cubicBezTo>
                    <a:pt x="2387" y="3405"/>
                    <a:pt x="2375" y="3440"/>
                    <a:pt x="2334" y="3469"/>
                  </a:cubicBezTo>
                  <a:cubicBezTo>
                    <a:pt x="2264" y="3522"/>
                    <a:pt x="2206" y="3539"/>
                    <a:pt x="2119" y="3539"/>
                  </a:cubicBezTo>
                  <a:cubicBezTo>
                    <a:pt x="2072" y="3539"/>
                    <a:pt x="2055" y="3481"/>
                    <a:pt x="2002" y="3481"/>
                  </a:cubicBezTo>
                  <a:cubicBezTo>
                    <a:pt x="1944" y="3481"/>
                    <a:pt x="1915" y="3527"/>
                    <a:pt x="1863" y="3527"/>
                  </a:cubicBezTo>
                  <a:cubicBezTo>
                    <a:pt x="1845" y="3527"/>
                    <a:pt x="1839" y="3522"/>
                    <a:pt x="1828" y="3522"/>
                  </a:cubicBezTo>
                  <a:cubicBezTo>
                    <a:pt x="1828" y="3516"/>
                    <a:pt x="1857" y="3411"/>
                    <a:pt x="1839" y="3446"/>
                  </a:cubicBezTo>
                  <a:cubicBezTo>
                    <a:pt x="1775" y="3533"/>
                    <a:pt x="1705" y="3556"/>
                    <a:pt x="1607" y="3603"/>
                  </a:cubicBezTo>
                  <a:cubicBezTo>
                    <a:pt x="1589" y="3591"/>
                    <a:pt x="1589" y="3591"/>
                    <a:pt x="1589" y="3591"/>
                  </a:cubicBezTo>
                  <a:cubicBezTo>
                    <a:pt x="1572" y="3615"/>
                    <a:pt x="1577" y="3644"/>
                    <a:pt x="1554" y="3656"/>
                  </a:cubicBezTo>
                  <a:cubicBezTo>
                    <a:pt x="1508" y="3685"/>
                    <a:pt x="1455" y="3679"/>
                    <a:pt x="1420" y="3719"/>
                  </a:cubicBezTo>
                  <a:cubicBezTo>
                    <a:pt x="1356" y="3784"/>
                    <a:pt x="1333" y="3830"/>
                    <a:pt x="1263" y="3888"/>
                  </a:cubicBezTo>
                  <a:cubicBezTo>
                    <a:pt x="1164" y="3976"/>
                    <a:pt x="1088" y="3999"/>
                    <a:pt x="960" y="4028"/>
                  </a:cubicBezTo>
                  <a:cubicBezTo>
                    <a:pt x="925" y="4040"/>
                    <a:pt x="914" y="4075"/>
                    <a:pt x="879" y="4075"/>
                  </a:cubicBezTo>
                  <a:cubicBezTo>
                    <a:pt x="867" y="4075"/>
                    <a:pt x="856" y="4075"/>
                    <a:pt x="844" y="4075"/>
                  </a:cubicBezTo>
                  <a:cubicBezTo>
                    <a:pt x="821" y="4110"/>
                    <a:pt x="826" y="4145"/>
                    <a:pt x="803" y="4179"/>
                  </a:cubicBezTo>
                  <a:cubicBezTo>
                    <a:pt x="780" y="4220"/>
                    <a:pt x="751" y="4238"/>
                    <a:pt x="739" y="4284"/>
                  </a:cubicBezTo>
                  <a:cubicBezTo>
                    <a:pt x="727" y="4342"/>
                    <a:pt x="733" y="4389"/>
                    <a:pt x="687" y="4424"/>
                  </a:cubicBezTo>
                  <a:cubicBezTo>
                    <a:pt x="681" y="4412"/>
                    <a:pt x="669" y="4406"/>
                    <a:pt x="658" y="4401"/>
                  </a:cubicBezTo>
                  <a:cubicBezTo>
                    <a:pt x="646" y="4430"/>
                    <a:pt x="623" y="4436"/>
                    <a:pt x="593" y="4447"/>
                  </a:cubicBezTo>
                  <a:cubicBezTo>
                    <a:pt x="588" y="4436"/>
                    <a:pt x="582" y="4424"/>
                    <a:pt x="582" y="4406"/>
                  </a:cubicBezTo>
                  <a:cubicBezTo>
                    <a:pt x="582" y="4383"/>
                    <a:pt x="593" y="4371"/>
                    <a:pt x="593" y="4342"/>
                  </a:cubicBezTo>
                  <a:cubicBezTo>
                    <a:pt x="559" y="4249"/>
                    <a:pt x="559" y="4249"/>
                    <a:pt x="559" y="4249"/>
                  </a:cubicBezTo>
                  <a:cubicBezTo>
                    <a:pt x="564" y="4232"/>
                    <a:pt x="564" y="4226"/>
                    <a:pt x="564" y="4208"/>
                  </a:cubicBezTo>
                  <a:cubicBezTo>
                    <a:pt x="553" y="4139"/>
                    <a:pt x="553" y="4139"/>
                    <a:pt x="553" y="4139"/>
                  </a:cubicBezTo>
                  <a:cubicBezTo>
                    <a:pt x="559" y="4121"/>
                    <a:pt x="582" y="4110"/>
                    <a:pt x="582" y="4086"/>
                  </a:cubicBezTo>
                  <a:cubicBezTo>
                    <a:pt x="582" y="4080"/>
                    <a:pt x="576" y="4069"/>
                    <a:pt x="570" y="4069"/>
                  </a:cubicBezTo>
                  <a:cubicBezTo>
                    <a:pt x="524" y="4069"/>
                    <a:pt x="512" y="4121"/>
                    <a:pt x="495" y="4162"/>
                  </a:cubicBezTo>
                  <a:cubicBezTo>
                    <a:pt x="477" y="4208"/>
                    <a:pt x="466" y="4238"/>
                    <a:pt x="442" y="4278"/>
                  </a:cubicBezTo>
                  <a:cubicBezTo>
                    <a:pt x="425" y="4319"/>
                    <a:pt x="425" y="4342"/>
                    <a:pt x="413" y="4377"/>
                  </a:cubicBezTo>
                  <a:cubicBezTo>
                    <a:pt x="396" y="4424"/>
                    <a:pt x="372" y="4447"/>
                    <a:pt x="372" y="4494"/>
                  </a:cubicBezTo>
                  <a:cubicBezTo>
                    <a:pt x="372" y="4581"/>
                    <a:pt x="442" y="4622"/>
                    <a:pt x="442" y="4709"/>
                  </a:cubicBezTo>
                  <a:cubicBezTo>
                    <a:pt x="442" y="4732"/>
                    <a:pt x="419" y="4738"/>
                    <a:pt x="419" y="4762"/>
                  </a:cubicBezTo>
                  <a:cubicBezTo>
                    <a:pt x="419" y="4797"/>
                    <a:pt x="425" y="4814"/>
                    <a:pt x="425" y="4843"/>
                  </a:cubicBezTo>
                  <a:cubicBezTo>
                    <a:pt x="425" y="4925"/>
                    <a:pt x="372" y="4960"/>
                    <a:pt x="332" y="5035"/>
                  </a:cubicBezTo>
                  <a:cubicBezTo>
                    <a:pt x="267" y="5157"/>
                    <a:pt x="233" y="5239"/>
                    <a:pt x="233" y="5379"/>
                  </a:cubicBezTo>
                  <a:cubicBezTo>
                    <a:pt x="233" y="5524"/>
                    <a:pt x="384" y="5582"/>
                    <a:pt x="361" y="5728"/>
                  </a:cubicBezTo>
                  <a:cubicBezTo>
                    <a:pt x="361" y="5757"/>
                    <a:pt x="361" y="5786"/>
                    <a:pt x="390" y="5804"/>
                  </a:cubicBezTo>
                  <a:cubicBezTo>
                    <a:pt x="413" y="5815"/>
                    <a:pt x="436" y="5821"/>
                    <a:pt x="448" y="5844"/>
                  </a:cubicBezTo>
                  <a:cubicBezTo>
                    <a:pt x="477" y="5926"/>
                    <a:pt x="477" y="5984"/>
                    <a:pt x="530" y="6054"/>
                  </a:cubicBezTo>
                  <a:cubicBezTo>
                    <a:pt x="564" y="6095"/>
                    <a:pt x="576" y="6124"/>
                    <a:pt x="611" y="6159"/>
                  </a:cubicBezTo>
                  <a:cubicBezTo>
                    <a:pt x="629" y="6188"/>
                    <a:pt x="658" y="6199"/>
                    <a:pt x="658" y="6229"/>
                  </a:cubicBezTo>
                  <a:cubicBezTo>
                    <a:pt x="658" y="6234"/>
                    <a:pt x="646" y="6240"/>
                    <a:pt x="646" y="6246"/>
                  </a:cubicBezTo>
                  <a:cubicBezTo>
                    <a:pt x="646" y="6258"/>
                    <a:pt x="652" y="6264"/>
                    <a:pt x="652" y="6275"/>
                  </a:cubicBezTo>
                  <a:cubicBezTo>
                    <a:pt x="652" y="6281"/>
                    <a:pt x="634" y="6281"/>
                    <a:pt x="634" y="6287"/>
                  </a:cubicBezTo>
                  <a:cubicBezTo>
                    <a:pt x="629" y="6310"/>
                    <a:pt x="634" y="6322"/>
                    <a:pt x="634" y="6339"/>
                  </a:cubicBezTo>
                  <a:cubicBezTo>
                    <a:pt x="629" y="6357"/>
                    <a:pt x="611" y="6362"/>
                    <a:pt x="611" y="6386"/>
                  </a:cubicBezTo>
                  <a:cubicBezTo>
                    <a:pt x="611" y="6409"/>
                    <a:pt x="629" y="6421"/>
                    <a:pt x="629" y="6444"/>
                  </a:cubicBezTo>
                  <a:cubicBezTo>
                    <a:pt x="629" y="6479"/>
                    <a:pt x="599" y="6520"/>
                    <a:pt x="559" y="6520"/>
                  </a:cubicBezTo>
                  <a:cubicBezTo>
                    <a:pt x="524" y="6520"/>
                    <a:pt x="530" y="6473"/>
                    <a:pt x="512" y="6444"/>
                  </a:cubicBezTo>
                  <a:cubicBezTo>
                    <a:pt x="495" y="6409"/>
                    <a:pt x="471" y="6397"/>
                    <a:pt x="460" y="6362"/>
                  </a:cubicBezTo>
                  <a:cubicBezTo>
                    <a:pt x="448" y="6362"/>
                    <a:pt x="448" y="6362"/>
                    <a:pt x="448" y="6362"/>
                  </a:cubicBezTo>
                  <a:cubicBezTo>
                    <a:pt x="425" y="6386"/>
                    <a:pt x="396" y="6397"/>
                    <a:pt x="355" y="6351"/>
                  </a:cubicBezTo>
                  <a:cubicBezTo>
                    <a:pt x="355" y="6304"/>
                    <a:pt x="384" y="6275"/>
                    <a:pt x="384" y="6229"/>
                  </a:cubicBezTo>
                  <a:cubicBezTo>
                    <a:pt x="384" y="6194"/>
                    <a:pt x="355" y="6182"/>
                    <a:pt x="337" y="6153"/>
                  </a:cubicBezTo>
                  <a:cubicBezTo>
                    <a:pt x="308" y="6112"/>
                    <a:pt x="303" y="6089"/>
                    <a:pt x="267" y="6054"/>
                  </a:cubicBezTo>
                  <a:cubicBezTo>
                    <a:pt x="250" y="6060"/>
                    <a:pt x="250" y="6060"/>
                    <a:pt x="250" y="6060"/>
                  </a:cubicBezTo>
                  <a:cubicBezTo>
                    <a:pt x="244" y="6077"/>
                    <a:pt x="244" y="6083"/>
                    <a:pt x="244" y="6101"/>
                  </a:cubicBezTo>
                  <a:cubicBezTo>
                    <a:pt x="244" y="6135"/>
                    <a:pt x="244" y="6135"/>
                    <a:pt x="244" y="6135"/>
                  </a:cubicBezTo>
                  <a:cubicBezTo>
                    <a:pt x="244" y="6176"/>
                    <a:pt x="273" y="6188"/>
                    <a:pt x="291" y="6229"/>
                  </a:cubicBezTo>
                  <a:cubicBezTo>
                    <a:pt x="308" y="6281"/>
                    <a:pt x="308" y="6316"/>
                    <a:pt x="343" y="6362"/>
                  </a:cubicBezTo>
                  <a:cubicBezTo>
                    <a:pt x="367" y="6403"/>
                    <a:pt x="401" y="6409"/>
                    <a:pt x="442" y="6438"/>
                  </a:cubicBezTo>
                  <a:cubicBezTo>
                    <a:pt x="471" y="6461"/>
                    <a:pt x="466" y="6502"/>
                    <a:pt x="466" y="6543"/>
                  </a:cubicBezTo>
                  <a:cubicBezTo>
                    <a:pt x="466" y="6566"/>
                    <a:pt x="448" y="6578"/>
                    <a:pt x="436" y="6595"/>
                  </a:cubicBezTo>
                  <a:cubicBezTo>
                    <a:pt x="413" y="6619"/>
                    <a:pt x="407" y="6648"/>
                    <a:pt x="378" y="6648"/>
                  </a:cubicBezTo>
                  <a:cubicBezTo>
                    <a:pt x="361" y="6648"/>
                    <a:pt x="355" y="6630"/>
                    <a:pt x="343" y="6624"/>
                  </a:cubicBezTo>
                  <a:cubicBezTo>
                    <a:pt x="320" y="6613"/>
                    <a:pt x="291" y="6607"/>
                    <a:pt x="291" y="6584"/>
                  </a:cubicBezTo>
                  <a:cubicBezTo>
                    <a:pt x="291" y="6560"/>
                    <a:pt x="297" y="6549"/>
                    <a:pt x="297" y="6525"/>
                  </a:cubicBezTo>
                  <a:cubicBezTo>
                    <a:pt x="279" y="6514"/>
                    <a:pt x="262" y="6508"/>
                    <a:pt x="250" y="6490"/>
                  </a:cubicBezTo>
                  <a:cubicBezTo>
                    <a:pt x="256" y="6473"/>
                    <a:pt x="262" y="6461"/>
                    <a:pt x="262" y="6444"/>
                  </a:cubicBezTo>
                  <a:cubicBezTo>
                    <a:pt x="262" y="6421"/>
                    <a:pt x="250" y="6403"/>
                    <a:pt x="233" y="6392"/>
                  </a:cubicBezTo>
                  <a:cubicBezTo>
                    <a:pt x="215" y="6392"/>
                    <a:pt x="215" y="6392"/>
                    <a:pt x="215" y="6392"/>
                  </a:cubicBezTo>
                  <a:cubicBezTo>
                    <a:pt x="215" y="6421"/>
                    <a:pt x="215" y="6421"/>
                    <a:pt x="215" y="6421"/>
                  </a:cubicBezTo>
                  <a:cubicBezTo>
                    <a:pt x="227" y="6461"/>
                    <a:pt x="227" y="6461"/>
                    <a:pt x="227" y="6461"/>
                  </a:cubicBezTo>
                  <a:cubicBezTo>
                    <a:pt x="227" y="6502"/>
                    <a:pt x="227" y="6502"/>
                    <a:pt x="227" y="6502"/>
                  </a:cubicBezTo>
                  <a:cubicBezTo>
                    <a:pt x="215" y="6508"/>
                    <a:pt x="215" y="6508"/>
                    <a:pt x="215" y="6508"/>
                  </a:cubicBezTo>
                  <a:cubicBezTo>
                    <a:pt x="209" y="6490"/>
                    <a:pt x="204" y="6473"/>
                    <a:pt x="186" y="6461"/>
                  </a:cubicBezTo>
                  <a:cubicBezTo>
                    <a:pt x="180" y="6461"/>
                    <a:pt x="180" y="6461"/>
                    <a:pt x="180" y="6461"/>
                  </a:cubicBezTo>
                  <a:cubicBezTo>
                    <a:pt x="186" y="6496"/>
                    <a:pt x="215" y="6502"/>
                    <a:pt x="238" y="6537"/>
                  </a:cubicBezTo>
                  <a:cubicBezTo>
                    <a:pt x="273" y="6601"/>
                    <a:pt x="308" y="6630"/>
                    <a:pt x="355" y="6688"/>
                  </a:cubicBezTo>
                  <a:cubicBezTo>
                    <a:pt x="407" y="6747"/>
                    <a:pt x="419" y="6787"/>
                    <a:pt x="454" y="6851"/>
                  </a:cubicBezTo>
                  <a:cubicBezTo>
                    <a:pt x="524" y="6956"/>
                    <a:pt x="570" y="7020"/>
                    <a:pt x="582" y="7148"/>
                  </a:cubicBezTo>
                  <a:cubicBezTo>
                    <a:pt x="588" y="7148"/>
                    <a:pt x="593" y="7148"/>
                    <a:pt x="599" y="7148"/>
                  </a:cubicBezTo>
                  <a:cubicBezTo>
                    <a:pt x="605" y="7160"/>
                    <a:pt x="605" y="7160"/>
                    <a:pt x="605" y="7160"/>
                  </a:cubicBezTo>
                  <a:cubicBezTo>
                    <a:pt x="570" y="7195"/>
                    <a:pt x="576" y="7230"/>
                    <a:pt x="576" y="7276"/>
                  </a:cubicBezTo>
                  <a:cubicBezTo>
                    <a:pt x="576" y="7335"/>
                    <a:pt x="570" y="7375"/>
                    <a:pt x="599" y="7428"/>
                  </a:cubicBezTo>
                  <a:cubicBezTo>
                    <a:pt x="611" y="7445"/>
                    <a:pt x="634" y="7439"/>
                    <a:pt x="646" y="7457"/>
                  </a:cubicBezTo>
                  <a:cubicBezTo>
                    <a:pt x="669" y="7479"/>
                    <a:pt x="669" y="7497"/>
                    <a:pt x="687" y="7520"/>
                  </a:cubicBezTo>
                  <a:cubicBezTo>
                    <a:pt x="733" y="7578"/>
                    <a:pt x="768" y="7607"/>
                    <a:pt x="786" y="7677"/>
                  </a:cubicBezTo>
                  <a:cubicBezTo>
                    <a:pt x="815" y="7747"/>
                    <a:pt x="803" y="7793"/>
                    <a:pt x="838" y="7858"/>
                  </a:cubicBezTo>
                  <a:cubicBezTo>
                    <a:pt x="861" y="7898"/>
                    <a:pt x="896" y="7904"/>
                    <a:pt x="925" y="7939"/>
                  </a:cubicBezTo>
                  <a:cubicBezTo>
                    <a:pt x="989" y="8026"/>
                    <a:pt x="995" y="8096"/>
                    <a:pt x="995" y="8207"/>
                  </a:cubicBezTo>
                  <a:cubicBezTo>
                    <a:pt x="995" y="8242"/>
                    <a:pt x="978" y="8265"/>
                    <a:pt x="978" y="8306"/>
                  </a:cubicBezTo>
                  <a:cubicBezTo>
                    <a:pt x="978" y="8393"/>
                    <a:pt x="978" y="8393"/>
                    <a:pt x="978" y="8393"/>
                  </a:cubicBezTo>
                  <a:cubicBezTo>
                    <a:pt x="978" y="8416"/>
                    <a:pt x="972" y="8434"/>
                    <a:pt x="972" y="8463"/>
                  </a:cubicBezTo>
                  <a:cubicBezTo>
                    <a:pt x="972" y="8498"/>
                    <a:pt x="995" y="8510"/>
                    <a:pt x="1001" y="8539"/>
                  </a:cubicBezTo>
                  <a:cubicBezTo>
                    <a:pt x="1024" y="8608"/>
                    <a:pt x="1013" y="8649"/>
                    <a:pt x="1024" y="8719"/>
                  </a:cubicBezTo>
                  <a:cubicBezTo>
                    <a:pt x="1042" y="8824"/>
                    <a:pt x="1083" y="8876"/>
                    <a:pt x="1129" y="8969"/>
                  </a:cubicBezTo>
                  <a:cubicBezTo>
                    <a:pt x="1199" y="9092"/>
                    <a:pt x="1228" y="9167"/>
                    <a:pt x="1281" y="9295"/>
                  </a:cubicBezTo>
                  <a:cubicBezTo>
                    <a:pt x="1310" y="9360"/>
                    <a:pt x="1356" y="9389"/>
                    <a:pt x="1356" y="9458"/>
                  </a:cubicBezTo>
                  <a:cubicBezTo>
                    <a:pt x="1356" y="9534"/>
                    <a:pt x="1356" y="9534"/>
                    <a:pt x="1356" y="9534"/>
                  </a:cubicBezTo>
                  <a:cubicBezTo>
                    <a:pt x="1356" y="9546"/>
                    <a:pt x="1350" y="9552"/>
                    <a:pt x="1350" y="9563"/>
                  </a:cubicBezTo>
                  <a:cubicBezTo>
                    <a:pt x="1350" y="9604"/>
                    <a:pt x="1368" y="9627"/>
                    <a:pt x="1368" y="9674"/>
                  </a:cubicBezTo>
                  <a:cubicBezTo>
                    <a:pt x="1368" y="9703"/>
                    <a:pt x="1362" y="9720"/>
                    <a:pt x="1350" y="9744"/>
                  </a:cubicBezTo>
                  <a:cubicBezTo>
                    <a:pt x="1362" y="9784"/>
                    <a:pt x="1362" y="9784"/>
                    <a:pt x="1362" y="9784"/>
                  </a:cubicBezTo>
                  <a:cubicBezTo>
                    <a:pt x="1350" y="9819"/>
                    <a:pt x="1356" y="9843"/>
                    <a:pt x="1345" y="9872"/>
                  </a:cubicBezTo>
                  <a:cubicBezTo>
                    <a:pt x="1339" y="9883"/>
                    <a:pt x="1321" y="9883"/>
                    <a:pt x="1310" y="9889"/>
                  </a:cubicBezTo>
                  <a:cubicBezTo>
                    <a:pt x="1292" y="9907"/>
                    <a:pt x="1292" y="9930"/>
                    <a:pt x="1286" y="9959"/>
                  </a:cubicBezTo>
                  <a:cubicBezTo>
                    <a:pt x="1327" y="10209"/>
                    <a:pt x="1327" y="10209"/>
                    <a:pt x="1327" y="10209"/>
                  </a:cubicBezTo>
                  <a:cubicBezTo>
                    <a:pt x="1327" y="10291"/>
                    <a:pt x="1304" y="10338"/>
                    <a:pt x="1263" y="10413"/>
                  </a:cubicBezTo>
                  <a:cubicBezTo>
                    <a:pt x="1228" y="10483"/>
                    <a:pt x="1187" y="10535"/>
                    <a:pt x="1106" y="10535"/>
                  </a:cubicBezTo>
                  <a:cubicBezTo>
                    <a:pt x="1065" y="10535"/>
                    <a:pt x="1053" y="10495"/>
                    <a:pt x="1013" y="10471"/>
                  </a:cubicBezTo>
                  <a:cubicBezTo>
                    <a:pt x="1013" y="10518"/>
                    <a:pt x="1013" y="10518"/>
                    <a:pt x="1013" y="10518"/>
                  </a:cubicBezTo>
                  <a:cubicBezTo>
                    <a:pt x="1013" y="10541"/>
                    <a:pt x="1001" y="10547"/>
                    <a:pt x="1001" y="10564"/>
                  </a:cubicBezTo>
                  <a:cubicBezTo>
                    <a:pt x="1001" y="10704"/>
                    <a:pt x="1001" y="10704"/>
                    <a:pt x="1001" y="10704"/>
                  </a:cubicBezTo>
                  <a:cubicBezTo>
                    <a:pt x="1001" y="10751"/>
                    <a:pt x="1013" y="10780"/>
                    <a:pt x="1024" y="10827"/>
                  </a:cubicBezTo>
                  <a:cubicBezTo>
                    <a:pt x="1036" y="10873"/>
                    <a:pt x="1036" y="10902"/>
                    <a:pt x="1071" y="10931"/>
                  </a:cubicBezTo>
                  <a:cubicBezTo>
                    <a:pt x="1077" y="10914"/>
                    <a:pt x="1083" y="10902"/>
                    <a:pt x="1094" y="10885"/>
                  </a:cubicBezTo>
                  <a:cubicBezTo>
                    <a:pt x="1199" y="10925"/>
                    <a:pt x="1263" y="10954"/>
                    <a:pt x="1345" y="11036"/>
                  </a:cubicBezTo>
                  <a:cubicBezTo>
                    <a:pt x="1391" y="11083"/>
                    <a:pt x="1438" y="11100"/>
                    <a:pt x="1461" y="11158"/>
                  </a:cubicBezTo>
                  <a:cubicBezTo>
                    <a:pt x="1478" y="11187"/>
                    <a:pt x="1461" y="11211"/>
                    <a:pt x="1484" y="11228"/>
                  </a:cubicBezTo>
                  <a:cubicBezTo>
                    <a:pt x="1519" y="11251"/>
                    <a:pt x="1548" y="11234"/>
                    <a:pt x="1583" y="11246"/>
                  </a:cubicBezTo>
                  <a:cubicBezTo>
                    <a:pt x="1671" y="11275"/>
                    <a:pt x="1717" y="11298"/>
                    <a:pt x="1793" y="11345"/>
                  </a:cubicBezTo>
                  <a:cubicBezTo>
                    <a:pt x="1799" y="11327"/>
                    <a:pt x="1804" y="11316"/>
                    <a:pt x="1810" y="11298"/>
                  </a:cubicBezTo>
                  <a:cubicBezTo>
                    <a:pt x="1909" y="11345"/>
                    <a:pt x="1909" y="11345"/>
                    <a:pt x="1909" y="11345"/>
                  </a:cubicBezTo>
                  <a:cubicBezTo>
                    <a:pt x="1927" y="11333"/>
                    <a:pt x="1933" y="11316"/>
                    <a:pt x="1944" y="11298"/>
                  </a:cubicBezTo>
                  <a:cubicBezTo>
                    <a:pt x="1967" y="11316"/>
                    <a:pt x="1985" y="11327"/>
                    <a:pt x="2014" y="11327"/>
                  </a:cubicBezTo>
                  <a:cubicBezTo>
                    <a:pt x="2043" y="11327"/>
                    <a:pt x="2061" y="11333"/>
                    <a:pt x="2090" y="11333"/>
                  </a:cubicBezTo>
                  <a:cubicBezTo>
                    <a:pt x="2107" y="11333"/>
                    <a:pt x="2113" y="11310"/>
                    <a:pt x="2136" y="11310"/>
                  </a:cubicBezTo>
                  <a:cubicBezTo>
                    <a:pt x="2154" y="11310"/>
                    <a:pt x="2165" y="11316"/>
                    <a:pt x="2183" y="11310"/>
                  </a:cubicBezTo>
                  <a:cubicBezTo>
                    <a:pt x="2183" y="11321"/>
                    <a:pt x="2177" y="11327"/>
                    <a:pt x="2177" y="11339"/>
                  </a:cubicBezTo>
                  <a:cubicBezTo>
                    <a:pt x="2177" y="11350"/>
                    <a:pt x="2194" y="11345"/>
                    <a:pt x="2206" y="11350"/>
                  </a:cubicBezTo>
                  <a:cubicBezTo>
                    <a:pt x="2224" y="11356"/>
                    <a:pt x="2235" y="11374"/>
                    <a:pt x="2259" y="11374"/>
                  </a:cubicBezTo>
                  <a:cubicBezTo>
                    <a:pt x="2282" y="11374"/>
                    <a:pt x="2282" y="11333"/>
                    <a:pt x="2305" y="11333"/>
                  </a:cubicBezTo>
                  <a:cubicBezTo>
                    <a:pt x="2346" y="11333"/>
                    <a:pt x="2363" y="11374"/>
                    <a:pt x="2404" y="11379"/>
                  </a:cubicBezTo>
                  <a:cubicBezTo>
                    <a:pt x="2404" y="11316"/>
                    <a:pt x="2474" y="11304"/>
                    <a:pt x="2532" y="11269"/>
                  </a:cubicBezTo>
                  <a:cubicBezTo>
                    <a:pt x="2567" y="11251"/>
                    <a:pt x="2590" y="11251"/>
                    <a:pt x="2625" y="11228"/>
                  </a:cubicBezTo>
                  <a:cubicBezTo>
                    <a:pt x="2649" y="11211"/>
                    <a:pt x="2643" y="11182"/>
                    <a:pt x="2672" y="11170"/>
                  </a:cubicBezTo>
                  <a:cubicBezTo>
                    <a:pt x="2695" y="11153"/>
                    <a:pt x="2701" y="11135"/>
                    <a:pt x="2730" y="11123"/>
                  </a:cubicBezTo>
                  <a:cubicBezTo>
                    <a:pt x="2759" y="11112"/>
                    <a:pt x="2782" y="11117"/>
                    <a:pt x="2806" y="11094"/>
                  </a:cubicBezTo>
                  <a:cubicBezTo>
                    <a:pt x="2817" y="11083"/>
                    <a:pt x="2806" y="11059"/>
                    <a:pt x="2817" y="11042"/>
                  </a:cubicBezTo>
                  <a:cubicBezTo>
                    <a:pt x="2847" y="10995"/>
                    <a:pt x="2899" y="10995"/>
                    <a:pt x="2951" y="10995"/>
                  </a:cubicBezTo>
                  <a:cubicBezTo>
                    <a:pt x="2992" y="10995"/>
                    <a:pt x="3010" y="11013"/>
                    <a:pt x="3050" y="11019"/>
                  </a:cubicBezTo>
                  <a:cubicBezTo>
                    <a:pt x="3056" y="10995"/>
                    <a:pt x="3079" y="10995"/>
                    <a:pt x="3103" y="10990"/>
                  </a:cubicBezTo>
                  <a:cubicBezTo>
                    <a:pt x="3184" y="10827"/>
                    <a:pt x="3271" y="10687"/>
                    <a:pt x="3452" y="10687"/>
                  </a:cubicBezTo>
                  <a:cubicBezTo>
                    <a:pt x="3469" y="10687"/>
                    <a:pt x="3475" y="10698"/>
                    <a:pt x="3487" y="10698"/>
                  </a:cubicBezTo>
                  <a:cubicBezTo>
                    <a:pt x="3510" y="10698"/>
                    <a:pt x="3516" y="10687"/>
                    <a:pt x="3539" y="10687"/>
                  </a:cubicBezTo>
                  <a:cubicBezTo>
                    <a:pt x="3574" y="10687"/>
                    <a:pt x="3592" y="10704"/>
                    <a:pt x="3627" y="10704"/>
                  </a:cubicBezTo>
                  <a:cubicBezTo>
                    <a:pt x="3656" y="10704"/>
                    <a:pt x="3650" y="10664"/>
                    <a:pt x="3679" y="10658"/>
                  </a:cubicBezTo>
                  <a:cubicBezTo>
                    <a:pt x="3731" y="10646"/>
                    <a:pt x="3766" y="10646"/>
                    <a:pt x="3825" y="10646"/>
                  </a:cubicBezTo>
                  <a:cubicBezTo>
                    <a:pt x="3918" y="10646"/>
                    <a:pt x="3918" y="10646"/>
                    <a:pt x="3918" y="10646"/>
                  </a:cubicBezTo>
                  <a:cubicBezTo>
                    <a:pt x="3982" y="10646"/>
                    <a:pt x="4017" y="10617"/>
                    <a:pt x="4081" y="10617"/>
                  </a:cubicBezTo>
                  <a:cubicBezTo>
                    <a:pt x="4162" y="10617"/>
                    <a:pt x="4203" y="10664"/>
                    <a:pt x="4285" y="10664"/>
                  </a:cubicBezTo>
                  <a:cubicBezTo>
                    <a:pt x="4314" y="10664"/>
                    <a:pt x="4325" y="10640"/>
                    <a:pt x="4354" y="10640"/>
                  </a:cubicBezTo>
                  <a:cubicBezTo>
                    <a:pt x="4383" y="10640"/>
                    <a:pt x="4401" y="10652"/>
                    <a:pt x="4418" y="10681"/>
                  </a:cubicBezTo>
                  <a:cubicBezTo>
                    <a:pt x="4424" y="10698"/>
                    <a:pt x="4424" y="10722"/>
                    <a:pt x="4442" y="10722"/>
                  </a:cubicBezTo>
                  <a:cubicBezTo>
                    <a:pt x="4465" y="10722"/>
                    <a:pt x="4482" y="10727"/>
                    <a:pt x="4500" y="10716"/>
                  </a:cubicBezTo>
                  <a:cubicBezTo>
                    <a:pt x="4523" y="10704"/>
                    <a:pt x="4523" y="10664"/>
                    <a:pt x="4552" y="10664"/>
                  </a:cubicBezTo>
                  <a:cubicBezTo>
                    <a:pt x="4581" y="10664"/>
                    <a:pt x="4593" y="10687"/>
                    <a:pt x="4622" y="10687"/>
                  </a:cubicBezTo>
                  <a:cubicBezTo>
                    <a:pt x="4640" y="10687"/>
                    <a:pt x="4645" y="10675"/>
                    <a:pt x="4657" y="10669"/>
                  </a:cubicBezTo>
                  <a:cubicBezTo>
                    <a:pt x="4709" y="10669"/>
                    <a:pt x="4709" y="10669"/>
                    <a:pt x="4709" y="10669"/>
                  </a:cubicBezTo>
                  <a:cubicBezTo>
                    <a:pt x="4768" y="10669"/>
                    <a:pt x="4797" y="10658"/>
                    <a:pt x="4855" y="10658"/>
                  </a:cubicBezTo>
                  <a:cubicBezTo>
                    <a:pt x="4902" y="10658"/>
                    <a:pt x="4907" y="10722"/>
                    <a:pt x="4954" y="10722"/>
                  </a:cubicBezTo>
                  <a:cubicBezTo>
                    <a:pt x="5012" y="10722"/>
                    <a:pt x="5041" y="10693"/>
                    <a:pt x="5094" y="10664"/>
                  </a:cubicBezTo>
                  <a:cubicBezTo>
                    <a:pt x="5117" y="10652"/>
                    <a:pt x="5134" y="10652"/>
                    <a:pt x="5164" y="10646"/>
                  </a:cubicBezTo>
                  <a:cubicBezTo>
                    <a:pt x="5187" y="10640"/>
                    <a:pt x="5210" y="10640"/>
                    <a:pt x="5210" y="10623"/>
                  </a:cubicBezTo>
                  <a:cubicBezTo>
                    <a:pt x="5210" y="10605"/>
                    <a:pt x="5198" y="10599"/>
                    <a:pt x="5198" y="10582"/>
                  </a:cubicBezTo>
                  <a:cubicBezTo>
                    <a:pt x="5198" y="10518"/>
                    <a:pt x="5280" y="10518"/>
                    <a:pt x="5315" y="10465"/>
                  </a:cubicBezTo>
                  <a:cubicBezTo>
                    <a:pt x="5350" y="10413"/>
                    <a:pt x="5344" y="10372"/>
                    <a:pt x="5356" y="10314"/>
                  </a:cubicBezTo>
                  <a:cubicBezTo>
                    <a:pt x="5373" y="10244"/>
                    <a:pt x="5396" y="10204"/>
                    <a:pt x="5455" y="10169"/>
                  </a:cubicBezTo>
                  <a:cubicBezTo>
                    <a:pt x="5507" y="10139"/>
                    <a:pt x="5530" y="10105"/>
                    <a:pt x="5583" y="10105"/>
                  </a:cubicBezTo>
                  <a:cubicBezTo>
                    <a:pt x="5635" y="10105"/>
                    <a:pt x="5635" y="10105"/>
                    <a:pt x="5635" y="10105"/>
                  </a:cubicBezTo>
                  <a:cubicBezTo>
                    <a:pt x="5693" y="10105"/>
                    <a:pt x="5717" y="10070"/>
                    <a:pt x="5763" y="10041"/>
                  </a:cubicBezTo>
                  <a:cubicBezTo>
                    <a:pt x="5856" y="9982"/>
                    <a:pt x="5909" y="9942"/>
                    <a:pt x="6013" y="9918"/>
                  </a:cubicBezTo>
                  <a:cubicBezTo>
                    <a:pt x="6153" y="9907"/>
                    <a:pt x="6188" y="9761"/>
                    <a:pt x="6322" y="9726"/>
                  </a:cubicBezTo>
                  <a:cubicBezTo>
                    <a:pt x="6345" y="9732"/>
                    <a:pt x="6345" y="9732"/>
                    <a:pt x="6345" y="9732"/>
                  </a:cubicBezTo>
                  <a:cubicBezTo>
                    <a:pt x="6363" y="9720"/>
                    <a:pt x="6375" y="9709"/>
                    <a:pt x="6398" y="9709"/>
                  </a:cubicBezTo>
                  <a:cubicBezTo>
                    <a:pt x="6485" y="9709"/>
                    <a:pt x="6526" y="9761"/>
                    <a:pt x="6607" y="9761"/>
                  </a:cubicBezTo>
                  <a:cubicBezTo>
                    <a:pt x="6764" y="9761"/>
                    <a:pt x="6852" y="9744"/>
                    <a:pt x="7009" y="9709"/>
                  </a:cubicBezTo>
                  <a:cubicBezTo>
                    <a:pt x="7079" y="9691"/>
                    <a:pt x="7108" y="9656"/>
                    <a:pt x="7178" y="9639"/>
                  </a:cubicBezTo>
                  <a:cubicBezTo>
                    <a:pt x="7300" y="9610"/>
                    <a:pt x="7364" y="9581"/>
                    <a:pt x="7481" y="9528"/>
                  </a:cubicBezTo>
                  <a:cubicBezTo>
                    <a:pt x="7585" y="9487"/>
                    <a:pt x="7626" y="9406"/>
                    <a:pt x="7737" y="9406"/>
                  </a:cubicBezTo>
                  <a:lnTo>
                    <a:pt x="7737" y="9406"/>
                  </a:lnTo>
                  <a:cubicBezTo>
                    <a:pt x="7737" y="6258"/>
                    <a:pt x="7737" y="6258"/>
                    <a:pt x="7737" y="6258"/>
                  </a:cubicBezTo>
                  <a:lnTo>
                    <a:pt x="7737" y="6258"/>
                  </a:lnTo>
                  <a:cubicBezTo>
                    <a:pt x="7713" y="576"/>
                    <a:pt x="7713" y="576"/>
                    <a:pt x="7713" y="576"/>
                  </a:cubicBezTo>
                  <a:close/>
                  <a:moveTo>
                    <a:pt x="1123" y="3580"/>
                  </a:moveTo>
                  <a:lnTo>
                    <a:pt x="1123" y="3580"/>
                  </a:lnTo>
                  <a:cubicBezTo>
                    <a:pt x="1141" y="3539"/>
                    <a:pt x="1164" y="3510"/>
                    <a:pt x="1205" y="3498"/>
                  </a:cubicBezTo>
                  <a:cubicBezTo>
                    <a:pt x="1205" y="3539"/>
                    <a:pt x="1187" y="3586"/>
                    <a:pt x="1147" y="3586"/>
                  </a:cubicBezTo>
                  <a:cubicBezTo>
                    <a:pt x="1135" y="3586"/>
                    <a:pt x="1129" y="3586"/>
                    <a:pt x="1123" y="3580"/>
                  </a:cubicBezTo>
                  <a:close/>
                  <a:moveTo>
                    <a:pt x="29" y="6019"/>
                  </a:moveTo>
                  <a:lnTo>
                    <a:pt x="29" y="6019"/>
                  </a:lnTo>
                  <a:cubicBezTo>
                    <a:pt x="23" y="6019"/>
                    <a:pt x="17" y="6013"/>
                    <a:pt x="6" y="6013"/>
                  </a:cubicBezTo>
                  <a:cubicBezTo>
                    <a:pt x="6" y="6019"/>
                    <a:pt x="0" y="6025"/>
                    <a:pt x="0" y="6036"/>
                  </a:cubicBezTo>
                  <a:cubicBezTo>
                    <a:pt x="0" y="6118"/>
                    <a:pt x="29" y="6164"/>
                    <a:pt x="70" y="6234"/>
                  </a:cubicBezTo>
                  <a:cubicBezTo>
                    <a:pt x="93" y="6275"/>
                    <a:pt x="99" y="6304"/>
                    <a:pt x="122" y="6339"/>
                  </a:cubicBezTo>
                  <a:cubicBezTo>
                    <a:pt x="116" y="6223"/>
                    <a:pt x="29" y="6170"/>
                    <a:pt x="29" y="6054"/>
                  </a:cubicBezTo>
                  <a:lnTo>
                    <a:pt x="29" y="6019"/>
                  </a:lnTo>
                  <a:close/>
                </a:path>
              </a:pathLst>
            </a:custGeom>
            <a:grpFill/>
            <a:ln w="6350" cap="flat" cmpd="sng">
              <a:solidFill>
                <a:schemeClr val="bg1"/>
              </a:solidFill>
              <a:bevel/>
              <a:headEnd/>
              <a:tailEnd/>
            </a:ln>
            <a:effectLst/>
          </p:spPr>
          <p:txBody>
            <a:bodyPr wrap="none" anchor="ctr"/>
            <a:lstStyle/>
            <a:p>
              <a:endParaRPr lang="en-US"/>
            </a:p>
          </p:txBody>
        </p:sp>
        <p:sp>
          <p:nvSpPr>
            <p:cNvPr id="114" name="Freeform 8"/>
            <p:cNvSpPr>
              <a:spLocks noChangeArrowheads="1"/>
            </p:cNvSpPr>
            <p:nvPr/>
          </p:nvSpPr>
          <p:spPr bwMode="auto">
            <a:xfrm>
              <a:off x="16292133" y="3470940"/>
              <a:ext cx="1916832" cy="3344973"/>
            </a:xfrm>
            <a:custGeom>
              <a:avLst/>
              <a:gdLst>
                <a:gd name="T0" fmla="*/ 984 w 4355"/>
                <a:gd name="T1" fmla="*/ 157 h 7604"/>
                <a:gd name="T2" fmla="*/ 874 w 4355"/>
                <a:gd name="T3" fmla="*/ 227 h 7604"/>
                <a:gd name="T4" fmla="*/ 676 w 4355"/>
                <a:gd name="T5" fmla="*/ 59 h 7604"/>
                <a:gd name="T6" fmla="*/ 897 w 4355"/>
                <a:gd name="T7" fmla="*/ 379 h 7604"/>
                <a:gd name="T8" fmla="*/ 1171 w 4355"/>
                <a:gd name="T9" fmla="*/ 268 h 7604"/>
                <a:gd name="T10" fmla="*/ 664 w 4355"/>
                <a:gd name="T11" fmla="*/ 169 h 7604"/>
                <a:gd name="T12" fmla="*/ 781 w 4355"/>
                <a:gd name="T13" fmla="*/ 361 h 7604"/>
                <a:gd name="T14" fmla="*/ 554 w 4355"/>
                <a:gd name="T15" fmla="*/ 315 h 7604"/>
                <a:gd name="T16" fmla="*/ 571 w 4355"/>
                <a:gd name="T17" fmla="*/ 204 h 7604"/>
                <a:gd name="T18" fmla="*/ 3591 w 4355"/>
                <a:gd name="T19" fmla="*/ 1374 h 7604"/>
                <a:gd name="T20" fmla="*/ 3824 w 4355"/>
                <a:gd name="T21" fmla="*/ 1549 h 7604"/>
                <a:gd name="T22" fmla="*/ 3708 w 4355"/>
                <a:gd name="T23" fmla="*/ 1520 h 7604"/>
                <a:gd name="T24" fmla="*/ 3754 w 4355"/>
                <a:gd name="T25" fmla="*/ 1386 h 7604"/>
                <a:gd name="T26" fmla="*/ 3498 w 4355"/>
                <a:gd name="T27" fmla="*/ 1298 h 7604"/>
                <a:gd name="T28" fmla="*/ 3498 w 4355"/>
                <a:gd name="T29" fmla="*/ 1298 h 7604"/>
                <a:gd name="T30" fmla="*/ 3894 w 4355"/>
                <a:gd name="T31" fmla="*/ 2352 h 7604"/>
                <a:gd name="T32" fmla="*/ 4348 w 4355"/>
                <a:gd name="T33" fmla="*/ 2742 h 7604"/>
                <a:gd name="T34" fmla="*/ 0 w 4355"/>
                <a:gd name="T35" fmla="*/ 1904 h 7604"/>
                <a:gd name="T36" fmla="*/ 117 w 4355"/>
                <a:gd name="T37" fmla="*/ 1898 h 7604"/>
                <a:gd name="T38" fmla="*/ 292 w 4355"/>
                <a:gd name="T39" fmla="*/ 1997 h 7604"/>
                <a:gd name="T40" fmla="*/ 297 w 4355"/>
                <a:gd name="T41" fmla="*/ 1881 h 7604"/>
                <a:gd name="T42" fmla="*/ 449 w 4355"/>
                <a:gd name="T43" fmla="*/ 1828 h 7604"/>
                <a:gd name="T44" fmla="*/ 361 w 4355"/>
                <a:gd name="T45" fmla="*/ 1724 h 7604"/>
                <a:gd name="T46" fmla="*/ 268 w 4355"/>
                <a:gd name="T47" fmla="*/ 1531 h 7604"/>
                <a:gd name="T48" fmla="*/ 466 w 4355"/>
                <a:gd name="T49" fmla="*/ 1217 h 7604"/>
                <a:gd name="T50" fmla="*/ 629 w 4355"/>
                <a:gd name="T51" fmla="*/ 1112 h 7604"/>
                <a:gd name="T52" fmla="*/ 664 w 4355"/>
                <a:gd name="T53" fmla="*/ 815 h 7604"/>
                <a:gd name="T54" fmla="*/ 781 w 4355"/>
                <a:gd name="T55" fmla="*/ 763 h 7604"/>
                <a:gd name="T56" fmla="*/ 880 w 4355"/>
                <a:gd name="T57" fmla="*/ 740 h 7604"/>
                <a:gd name="T58" fmla="*/ 949 w 4355"/>
                <a:gd name="T59" fmla="*/ 751 h 7604"/>
                <a:gd name="T60" fmla="*/ 1060 w 4355"/>
                <a:gd name="T61" fmla="*/ 588 h 7604"/>
                <a:gd name="T62" fmla="*/ 1369 w 4355"/>
                <a:gd name="T63" fmla="*/ 588 h 7604"/>
                <a:gd name="T64" fmla="*/ 1753 w 4355"/>
                <a:gd name="T65" fmla="*/ 425 h 7604"/>
                <a:gd name="T66" fmla="*/ 1718 w 4355"/>
                <a:gd name="T67" fmla="*/ 297 h 7604"/>
                <a:gd name="T68" fmla="*/ 1374 w 4355"/>
                <a:gd name="T69" fmla="*/ 94 h 7604"/>
                <a:gd name="T70" fmla="*/ 1526 w 4355"/>
                <a:gd name="T71" fmla="*/ 128 h 7604"/>
                <a:gd name="T72" fmla="*/ 1613 w 4355"/>
                <a:gd name="T73" fmla="*/ 41 h 7604"/>
                <a:gd name="T74" fmla="*/ 1712 w 4355"/>
                <a:gd name="T75" fmla="*/ 0 h 7604"/>
                <a:gd name="T76" fmla="*/ 1840 w 4355"/>
                <a:gd name="T77" fmla="*/ 204 h 7604"/>
                <a:gd name="T78" fmla="*/ 2235 w 4355"/>
                <a:gd name="T79" fmla="*/ 385 h 7604"/>
                <a:gd name="T80" fmla="*/ 2375 w 4355"/>
                <a:gd name="T81" fmla="*/ 437 h 7604"/>
                <a:gd name="T82" fmla="*/ 2631 w 4355"/>
                <a:gd name="T83" fmla="*/ 507 h 7604"/>
                <a:gd name="T84" fmla="*/ 2957 w 4355"/>
                <a:gd name="T85" fmla="*/ 583 h 7604"/>
                <a:gd name="T86" fmla="*/ 3097 w 4355"/>
                <a:gd name="T87" fmla="*/ 536 h 7604"/>
                <a:gd name="T88" fmla="*/ 3295 w 4355"/>
                <a:gd name="T89" fmla="*/ 425 h 7604"/>
                <a:gd name="T90" fmla="*/ 3242 w 4355"/>
                <a:gd name="T91" fmla="*/ 594 h 7604"/>
                <a:gd name="T92" fmla="*/ 3358 w 4355"/>
                <a:gd name="T93" fmla="*/ 693 h 7604"/>
                <a:gd name="T94" fmla="*/ 3469 w 4355"/>
                <a:gd name="T95" fmla="*/ 542 h 7604"/>
                <a:gd name="T96" fmla="*/ 3737 w 4355"/>
                <a:gd name="T97" fmla="*/ 583 h 7604"/>
                <a:gd name="T98" fmla="*/ 3743 w 4355"/>
                <a:gd name="T99" fmla="*/ 681 h 7604"/>
                <a:gd name="T100" fmla="*/ 3650 w 4355"/>
                <a:gd name="T101" fmla="*/ 932 h 7604"/>
                <a:gd name="T102" fmla="*/ 3539 w 4355"/>
                <a:gd name="T103" fmla="*/ 978 h 7604"/>
                <a:gd name="T104" fmla="*/ 3428 w 4355"/>
                <a:gd name="T105" fmla="*/ 1007 h 7604"/>
                <a:gd name="T106" fmla="*/ 3329 w 4355"/>
                <a:gd name="T107" fmla="*/ 1165 h 7604"/>
                <a:gd name="T108" fmla="*/ 3230 w 4355"/>
                <a:gd name="T109" fmla="*/ 1601 h 7604"/>
                <a:gd name="T110" fmla="*/ 3242 w 4355"/>
                <a:gd name="T111" fmla="*/ 2015 h 7604"/>
                <a:gd name="T112" fmla="*/ 3725 w 4355"/>
                <a:gd name="T113" fmla="*/ 2410 h 7604"/>
                <a:gd name="T114" fmla="*/ 3964 w 4355"/>
                <a:gd name="T115" fmla="*/ 2474 h 7604"/>
                <a:gd name="T116" fmla="*/ 4226 w 4355"/>
                <a:gd name="T117" fmla="*/ 2626 h 7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5" h="7604">
                  <a:moveTo>
                    <a:pt x="1089" y="59"/>
                  </a:moveTo>
                  <a:lnTo>
                    <a:pt x="1089" y="59"/>
                  </a:lnTo>
                  <a:cubicBezTo>
                    <a:pt x="1083" y="105"/>
                    <a:pt x="1089" y="128"/>
                    <a:pt x="1089" y="175"/>
                  </a:cubicBezTo>
                  <a:cubicBezTo>
                    <a:pt x="1077" y="146"/>
                    <a:pt x="1072" y="117"/>
                    <a:pt x="1043" y="117"/>
                  </a:cubicBezTo>
                  <a:cubicBezTo>
                    <a:pt x="1013" y="117"/>
                    <a:pt x="984" y="128"/>
                    <a:pt x="984" y="157"/>
                  </a:cubicBezTo>
                  <a:cubicBezTo>
                    <a:pt x="984" y="181"/>
                    <a:pt x="984" y="192"/>
                    <a:pt x="984" y="210"/>
                  </a:cubicBezTo>
                  <a:cubicBezTo>
                    <a:pt x="967" y="181"/>
                    <a:pt x="978" y="128"/>
                    <a:pt x="944" y="128"/>
                  </a:cubicBezTo>
                  <a:cubicBezTo>
                    <a:pt x="909" y="128"/>
                    <a:pt x="891" y="157"/>
                    <a:pt x="856" y="163"/>
                  </a:cubicBezTo>
                  <a:cubicBezTo>
                    <a:pt x="862" y="187"/>
                    <a:pt x="874" y="198"/>
                    <a:pt x="885" y="227"/>
                  </a:cubicBezTo>
                  <a:cubicBezTo>
                    <a:pt x="874" y="227"/>
                    <a:pt x="874" y="227"/>
                    <a:pt x="874" y="227"/>
                  </a:cubicBezTo>
                  <a:cubicBezTo>
                    <a:pt x="845" y="210"/>
                    <a:pt x="833" y="187"/>
                    <a:pt x="798" y="169"/>
                  </a:cubicBezTo>
                  <a:cubicBezTo>
                    <a:pt x="775" y="163"/>
                    <a:pt x="751" y="157"/>
                    <a:pt x="746" y="128"/>
                  </a:cubicBezTo>
                  <a:cubicBezTo>
                    <a:pt x="769" y="128"/>
                    <a:pt x="769" y="128"/>
                    <a:pt x="769" y="128"/>
                  </a:cubicBezTo>
                  <a:cubicBezTo>
                    <a:pt x="769" y="123"/>
                    <a:pt x="769" y="117"/>
                    <a:pt x="775" y="111"/>
                  </a:cubicBezTo>
                  <a:cubicBezTo>
                    <a:pt x="734" y="105"/>
                    <a:pt x="717" y="76"/>
                    <a:pt x="676" y="59"/>
                  </a:cubicBezTo>
                  <a:cubicBezTo>
                    <a:pt x="676" y="59"/>
                    <a:pt x="670" y="64"/>
                    <a:pt x="670" y="70"/>
                  </a:cubicBezTo>
                  <a:cubicBezTo>
                    <a:pt x="670" y="157"/>
                    <a:pt x="722" y="198"/>
                    <a:pt x="722" y="291"/>
                  </a:cubicBezTo>
                  <a:cubicBezTo>
                    <a:pt x="751" y="291"/>
                    <a:pt x="769" y="297"/>
                    <a:pt x="786" y="309"/>
                  </a:cubicBezTo>
                  <a:cubicBezTo>
                    <a:pt x="815" y="320"/>
                    <a:pt x="804" y="355"/>
                    <a:pt x="827" y="373"/>
                  </a:cubicBezTo>
                  <a:cubicBezTo>
                    <a:pt x="850" y="385"/>
                    <a:pt x="868" y="373"/>
                    <a:pt x="897" y="379"/>
                  </a:cubicBezTo>
                  <a:cubicBezTo>
                    <a:pt x="920" y="390"/>
                    <a:pt x="932" y="408"/>
                    <a:pt x="949" y="431"/>
                  </a:cubicBezTo>
                  <a:cubicBezTo>
                    <a:pt x="967" y="420"/>
                    <a:pt x="967" y="396"/>
                    <a:pt x="984" y="385"/>
                  </a:cubicBezTo>
                  <a:cubicBezTo>
                    <a:pt x="1008" y="367"/>
                    <a:pt x="1037" y="373"/>
                    <a:pt x="1060" y="350"/>
                  </a:cubicBezTo>
                  <a:cubicBezTo>
                    <a:pt x="1095" y="320"/>
                    <a:pt x="1095" y="262"/>
                    <a:pt x="1141" y="262"/>
                  </a:cubicBezTo>
                  <a:cubicBezTo>
                    <a:pt x="1153" y="262"/>
                    <a:pt x="1159" y="268"/>
                    <a:pt x="1171" y="268"/>
                  </a:cubicBezTo>
                  <a:cubicBezTo>
                    <a:pt x="1188" y="233"/>
                    <a:pt x="1217" y="216"/>
                    <a:pt x="1217" y="181"/>
                  </a:cubicBezTo>
                  <a:cubicBezTo>
                    <a:pt x="1217" y="152"/>
                    <a:pt x="1182" y="157"/>
                    <a:pt x="1171" y="134"/>
                  </a:cubicBezTo>
                  <a:cubicBezTo>
                    <a:pt x="1141" y="99"/>
                    <a:pt x="1130" y="76"/>
                    <a:pt x="1089" y="59"/>
                  </a:cubicBezTo>
                  <a:close/>
                  <a:moveTo>
                    <a:pt x="664" y="169"/>
                  </a:moveTo>
                  <a:lnTo>
                    <a:pt x="664" y="169"/>
                  </a:lnTo>
                  <a:cubicBezTo>
                    <a:pt x="676" y="210"/>
                    <a:pt x="652" y="227"/>
                    <a:pt x="647" y="268"/>
                  </a:cubicBezTo>
                  <a:cubicBezTo>
                    <a:pt x="664" y="268"/>
                    <a:pt x="682" y="262"/>
                    <a:pt x="693" y="274"/>
                  </a:cubicBezTo>
                  <a:cubicBezTo>
                    <a:pt x="687" y="297"/>
                    <a:pt x="687" y="297"/>
                    <a:pt x="687" y="297"/>
                  </a:cubicBezTo>
                  <a:cubicBezTo>
                    <a:pt x="687" y="303"/>
                    <a:pt x="687" y="309"/>
                    <a:pt x="687" y="315"/>
                  </a:cubicBezTo>
                  <a:cubicBezTo>
                    <a:pt x="728" y="320"/>
                    <a:pt x="751" y="332"/>
                    <a:pt x="781" y="361"/>
                  </a:cubicBezTo>
                  <a:cubicBezTo>
                    <a:pt x="769" y="367"/>
                    <a:pt x="757" y="379"/>
                    <a:pt x="740" y="379"/>
                  </a:cubicBezTo>
                  <a:cubicBezTo>
                    <a:pt x="687" y="379"/>
                    <a:pt x="658" y="350"/>
                    <a:pt x="606" y="350"/>
                  </a:cubicBezTo>
                  <a:cubicBezTo>
                    <a:pt x="571" y="350"/>
                    <a:pt x="554" y="361"/>
                    <a:pt x="524" y="367"/>
                  </a:cubicBezTo>
                  <a:cubicBezTo>
                    <a:pt x="530" y="350"/>
                    <a:pt x="530" y="332"/>
                    <a:pt x="536" y="315"/>
                  </a:cubicBezTo>
                  <a:cubicBezTo>
                    <a:pt x="554" y="315"/>
                    <a:pt x="554" y="315"/>
                    <a:pt x="554" y="315"/>
                  </a:cubicBezTo>
                  <a:cubicBezTo>
                    <a:pt x="559" y="315"/>
                    <a:pt x="565" y="320"/>
                    <a:pt x="571" y="320"/>
                  </a:cubicBezTo>
                  <a:cubicBezTo>
                    <a:pt x="594" y="320"/>
                    <a:pt x="623" y="326"/>
                    <a:pt x="623" y="303"/>
                  </a:cubicBezTo>
                  <a:cubicBezTo>
                    <a:pt x="623" y="268"/>
                    <a:pt x="594" y="262"/>
                    <a:pt x="583" y="233"/>
                  </a:cubicBezTo>
                  <a:cubicBezTo>
                    <a:pt x="594" y="210"/>
                    <a:pt x="594" y="210"/>
                    <a:pt x="594" y="210"/>
                  </a:cubicBezTo>
                  <a:cubicBezTo>
                    <a:pt x="583" y="210"/>
                    <a:pt x="577" y="204"/>
                    <a:pt x="571" y="204"/>
                  </a:cubicBezTo>
                  <a:cubicBezTo>
                    <a:pt x="577" y="192"/>
                    <a:pt x="577" y="192"/>
                    <a:pt x="577" y="192"/>
                  </a:cubicBezTo>
                  <a:cubicBezTo>
                    <a:pt x="612" y="175"/>
                    <a:pt x="623" y="152"/>
                    <a:pt x="647" y="128"/>
                  </a:cubicBezTo>
                  <a:cubicBezTo>
                    <a:pt x="658" y="140"/>
                    <a:pt x="664" y="152"/>
                    <a:pt x="664" y="169"/>
                  </a:cubicBezTo>
                  <a:close/>
                  <a:moveTo>
                    <a:pt x="3591" y="1374"/>
                  </a:moveTo>
                  <a:lnTo>
                    <a:pt x="3591" y="1374"/>
                  </a:lnTo>
                  <a:cubicBezTo>
                    <a:pt x="3591" y="1392"/>
                    <a:pt x="3597" y="1403"/>
                    <a:pt x="3597" y="1421"/>
                  </a:cubicBezTo>
                  <a:cubicBezTo>
                    <a:pt x="3597" y="1467"/>
                    <a:pt x="3591" y="1496"/>
                    <a:pt x="3586" y="1549"/>
                  </a:cubicBezTo>
                  <a:cubicBezTo>
                    <a:pt x="3667" y="1549"/>
                    <a:pt x="3708" y="1595"/>
                    <a:pt x="3789" y="1595"/>
                  </a:cubicBezTo>
                  <a:cubicBezTo>
                    <a:pt x="3801" y="1595"/>
                    <a:pt x="3813" y="1590"/>
                    <a:pt x="3824" y="1595"/>
                  </a:cubicBezTo>
                  <a:cubicBezTo>
                    <a:pt x="3824" y="1578"/>
                    <a:pt x="3824" y="1566"/>
                    <a:pt x="3824" y="1549"/>
                  </a:cubicBezTo>
                  <a:cubicBezTo>
                    <a:pt x="3818" y="1543"/>
                    <a:pt x="3818" y="1543"/>
                    <a:pt x="3818" y="1543"/>
                  </a:cubicBezTo>
                  <a:cubicBezTo>
                    <a:pt x="3807" y="1555"/>
                    <a:pt x="3801" y="1566"/>
                    <a:pt x="3784" y="1566"/>
                  </a:cubicBezTo>
                  <a:cubicBezTo>
                    <a:pt x="3772" y="1566"/>
                    <a:pt x="3772" y="1549"/>
                    <a:pt x="3766" y="1549"/>
                  </a:cubicBezTo>
                  <a:cubicBezTo>
                    <a:pt x="3754" y="1549"/>
                    <a:pt x="3749" y="1555"/>
                    <a:pt x="3743" y="1555"/>
                  </a:cubicBezTo>
                  <a:cubicBezTo>
                    <a:pt x="3720" y="1555"/>
                    <a:pt x="3708" y="1537"/>
                    <a:pt x="3708" y="1520"/>
                  </a:cubicBezTo>
                  <a:cubicBezTo>
                    <a:pt x="3708" y="1491"/>
                    <a:pt x="3731" y="1491"/>
                    <a:pt x="3743" y="1467"/>
                  </a:cubicBezTo>
                  <a:cubicBezTo>
                    <a:pt x="3725" y="1461"/>
                    <a:pt x="3708" y="1450"/>
                    <a:pt x="3708" y="1432"/>
                  </a:cubicBezTo>
                  <a:cubicBezTo>
                    <a:pt x="3708" y="1421"/>
                    <a:pt x="3714" y="1415"/>
                    <a:pt x="3714" y="1403"/>
                  </a:cubicBezTo>
                  <a:cubicBezTo>
                    <a:pt x="3725" y="1403"/>
                    <a:pt x="3731" y="1403"/>
                    <a:pt x="3743" y="1403"/>
                  </a:cubicBezTo>
                  <a:cubicBezTo>
                    <a:pt x="3778" y="1403"/>
                    <a:pt x="3824" y="1386"/>
                    <a:pt x="3754" y="1386"/>
                  </a:cubicBezTo>
                  <a:cubicBezTo>
                    <a:pt x="3731" y="1386"/>
                    <a:pt x="3708" y="1368"/>
                    <a:pt x="3708" y="1345"/>
                  </a:cubicBezTo>
                  <a:cubicBezTo>
                    <a:pt x="3708" y="1328"/>
                    <a:pt x="3720" y="1322"/>
                    <a:pt x="3720" y="1304"/>
                  </a:cubicBezTo>
                  <a:cubicBezTo>
                    <a:pt x="3720" y="1281"/>
                    <a:pt x="3690" y="1328"/>
                    <a:pt x="3679" y="1345"/>
                  </a:cubicBezTo>
                  <a:cubicBezTo>
                    <a:pt x="3661" y="1374"/>
                    <a:pt x="3626" y="1374"/>
                    <a:pt x="3591" y="1374"/>
                  </a:cubicBezTo>
                  <a:close/>
                  <a:moveTo>
                    <a:pt x="3498" y="1298"/>
                  </a:moveTo>
                  <a:lnTo>
                    <a:pt x="3498" y="1298"/>
                  </a:lnTo>
                  <a:cubicBezTo>
                    <a:pt x="3487" y="1293"/>
                    <a:pt x="3481" y="1293"/>
                    <a:pt x="3469" y="1287"/>
                  </a:cubicBezTo>
                  <a:cubicBezTo>
                    <a:pt x="3463" y="1298"/>
                    <a:pt x="3463" y="1304"/>
                    <a:pt x="3463" y="1310"/>
                  </a:cubicBezTo>
                  <a:cubicBezTo>
                    <a:pt x="3463" y="1339"/>
                    <a:pt x="3475" y="1351"/>
                    <a:pt x="3492" y="1374"/>
                  </a:cubicBezTo>
                  <a:cubicBezTo>
                    <a:pt x="3492" y="1345"/>
                    <a:pt x="3504" y="1328"/>
                    <a:pt x="3498" y="1298"/>
                  </a:cubicBezTo>
                  <a:close/>
                  <a:moveTo>
                    <a:pt x="3894" y="2306"/>
                  </a:moveTo>
                  <a:lnTo>
                    <a:pt x="3894" y="2306"/>
                  </a:lnTo>
                  <a:cubicBezTo>
                    <a:pt x="3883" y="2288"/>
                    <a:pt x="3883" y="2265"/>
                    <a:pt x="3859" y="2265"/>
                  </a:cubicBezTo>
                  <a:cubicBezTo>
                    <a:pt x="3847" y="2265"/>
                    <a:pt x="3836" y="2271"/>
                    <a:pt x="3824" y="2282"/>
                  </a:cubicBezTo>
                  <a:cubicBezTo>
                    <a:pt x="3847" y="2317"/>
                    <a:pt x="3865" y="2329"/>
                    <a:pt x="3894" y="2352"/>
                  </a:cubicBezTo>
                  <a:cubicBezTo>
                    <a:pt x="3894" y="2346"/>
                    <a:pt x="3900" y="2341"/>
                    <a:pt x="3900" y="2335"/>
                  </a:cubicBezTo>
                  <a:cubicBezTo>
                    <a:pt x="3900" y="2329"/>
                    <a:pt x="3894" y="2311"/>
                    <a:pt x="3894" y="2306"/>
                  </a:cubicBezTo>
                  <a:close/>
                  <a:moveTo>
                    <a:pt x="4348" y="2742"/>
                  </a:moveTo>
                  <a:lnTo>
                    <a:pt x="4348" y="2742"/>
                  </a:lnTo>
                  <a:lnTo>
                    <a:pt x="4348" y="2742"/>
                  </a:lnTo>
                  <a:cubicBezTo>
                    <a:pt x="4354" y="7603"/>
                    <a:pt x="4354" y="7603"/>
                    <a:pt x="4354" y="7603"/>
                  </a:cubicBezTo>
                  <a:lnTo>
                    <a:pt x="4354" y="7603"/>
                  </a:lnTo>
                  <a:cubicBezTo>
                    <a:pt x="24" y="7586"/>
                    <a:pt x="24" y="7586"/>
                    <a:pt x="24" y="7586"/>
                  </a:cubicBezTo>
                  <a:lnTo>
                    <a:pt x="24" y="7586"/>
                  </a:lnTo>
                  <a:cubicBezTo>
                    <a:pt x="0" y="1904"/>
                    <a:pt x="0" y="1904"/>
                    <a:pt x="0" y="1904"/>
                  </a:cubicBezTo>
                  <a:lnTo>
                    <a:pt x="0" y="1904"/>
                  </a:lnTo>
                  <a:cubicBezTo>
                    <a:pt x="53" y="1921"/>
                    <a:pt x="88" y="1956"/>
                    <a:pt x="88" y="2015"/>
                  </a:cubicBezTo>
                  <a:cubicBezTo>
                    <a:pt x="88" y="2137"/>
                    <a:pt x="88" y="2015"/>
                    <a:pt x="146" y="2015"/>
                  </a:cubicBezTo>
                  <a:cubicBezTo>
                    <a:pt x="140" y="1980"/>
                    <a:pt x="117" y="1962"/>
                    <a:pt x="117" y="1927"/>
                  </a:cubicBezTo>
                  <a:cubicBezTo>
                    <a:pt x="117" y="1916"/>
                    <a:pt x="117" y="1910"/>
                    <a:pt x="117" y="1898"/>
                  </a:cubicBezTo>
                  <a:cubicBezTo>
                    <a:pt x="123" y="1892"/>
                    <a:pt x="129" y="1892"/>
                    <a:pt x="134" y="1892"/>
                  </a:cubicBezTo>
                  <a:cubicBezTo>
                    <a:pt x="140" y="1892"/>
                    <a:pt x="146" y="1898"/>
                    <a:pt x="152" y="1898"/>
                  </a:cubicBezTo>
                  <a:cubicBezTo>
                    <a:pt x="175" y="1892"/>
                    <a:pt x="175" y="1892"/>
                    <a:pt x="175" y="1892"/>
                  </a:cubicBezTo>
                  <a:cubicBezTo>
                    <a:pt x="192" y="1921"/>
                    <a:pt x="210" y="1933"/>
                    <a:pt x="245" y="1945"/>
                  </a:cubicBezTo>
                  <a:cubicBezTo>
                    <a:pt x="268" y="1956"/>
                    <a:pt x="268" y="1985"/>
                    <a:pt x="292" y="1997"/>
                  </a:cubicBezTo>
                  <a:cubicBezTo>
                    <a:pt x="338" y="2038"/>
                    <a:pt x="402" y="2050"/>
                    <a:pt x="379" y="2044"/>
                  </a:cubicBezTo>
                  <a:cubicBezTo>
                    <a:pt x="379" y="2026"/>
                    <a:pt x="355" y="2032"/>
                    <a:pt x="344" y="2015"/>
                  </a:cubicBezTo>
                  <a:cubicBezTo>
                    <a:pt x="321" y="1997"/>
                    <a:pt x="326" y="1974"/>
                    <a:pt x="321" y="1945"/>
                  </a:cubicBezTo>
                  <a:cubicBezTo>
                    <a:pt x="315" y="1927"/>
                    <a:pt x="297" y="1916"/>
                    <a:pt x="297" y="1898"/>
                  </a:cubicBezTo>
                  <a:cubicBezTo>
                    <a:pt x="297" y="1881"/>
                    <a:pt x="297" y="1881"/>
                    <a:pt x="297" y="1881"/>
                  </a:cubicBezTo>
                  <a:cubicBezTo>
                    <a:pt x="367" y="1881"/>
                    <a:pt x="367" y="1881"/>
                    <a:pt x="367" y="1881"/>
                  </a:cubicBezTo>
                  <a:cubicBezTo>
                    <a:pt x="379" y="1881"/>
                    <a:pt x="385" y="1869"/>
                    <a:pt x="391" y="1869"/>
                  </a:cubicBezTo>
                  <a:cubicBezTo>
                    <a:pt x="396" y="1869"/>
                    <a:pt x="402" y="1875"/>
                    <a:pt x="408" y="1875"/>
                  </a:cubicBezTo>
                  <a:cubicBezTo>
                    <a:pt x="431" y="1875"/>
                    <a:pt x="443" y="1846"/>
                    <a:pt x="466" y="1846"/>
                  </a:cubicBezTo>
                  <a:cubicBezTo>
                    <a:pt x="460" y="1840"/>
                    <a:pt x="460" y="1828"/>
                    <a:pt x="449" y="1828"/>
                  </a:cubicBezTo>
                  <a:cubicBezTo>
                    <a:pt x="420" y="1828"/>
                    <a:pt x="408" y="1840"/>
                    <a:pt x="379" y="1840"/>
                  </a:cubicBezTo>
                  <a:cubicBezTo>
                    <a:pt x="361" y="1840"/>
                    <a:pt x="350" y="1840"/>
                    <a:pt x="332" y="1840"/>
                  </a:cubicBezTo>
                  <a:cubicBezTo>
                    <a:pt x="332" y="1822"/>
                    <a:pt x="332" y="1811"/>
                    <a:pt x="332" y="1793"/>
                  </a:cubicBezTo>
                  <a:cubicBezTo>
                    <a:pt x="332" y="1758"/>
                    <a:pt x="367" y="1758"/>
                    <a:pt x="379" y="1729"/>
                  </a:cubicBezTo>
                  <a:cubicBezTo>
                    <a:pt x="373" y="1729"/>
                    <a:pt x="367" y="1724"/>
                    <a:pt x="361" y="1724"/>
                  </a:cubicBezTo>
                  <a:cubicBezTo>
                    <a:pt x="350" y="1724"/>
                    <a:pt x="338" y="1729"/>
                    <a:pt x="326" y="1735"/>
                  </a:cubicBezTo>
                  <a:cubicBezTo>
                    <a:pt x="309" y="1706"/>
                    <a:pt x="280" y="1712"/>
                    <a:pt x="251" y="1694"/>
                  </a:cubicBezTo>
                  <a:cubicBezTo>
                    <a:pt x="216" y="1671"/>
                    <a:pt x="198" y="1636"/>
                    <a:pt x="198" y="1590"/>
                  </a:cubicBezTo>
                  <a:cubicBezTo>
                    <a:pt x="198" y="1561"/>
                    <a:pt x="216" y="1537"/>
                    <a:pt x="245" y="1520"/>
                  </a:cubicBezTo>
                  <a:cubicBezTo>
                    <a:pt x="268" y="1531"/>
                    <a:pt x="268" y="1531"/>
                    <a:pt x="268" y="1531"/>
                  </a:cubicBezTo>
                  <a:cubicBezTo>
                    <a:pt x="292" y="1479"/>
                    <a:pt x="367" y="1473"/>
                    <a:pt x="367" y="1415"/>
                  </a:cubicBezTo>
                  <a:cubicBezTo>
                    <a:pt x="367" y="1386"/>
                    <a:pt x="385" y="1374"/>
                    <a:pt x="396" y="1351"/>
                  </a:cubicBezTo>
                  <a:cubicBezTo>
                    <a:pt x="408" y="1310"/>
                    <a:pt x="396" y="1287"/>
                    <a:pt x="396" y="1246"/>
                  </a:cubicBezTo>
                  <a:cubicBezTo>
                    <a:pt x="396" y="1223"/>
                    <a:pt x="402" y="1205"/>
                    <a:pt x="420" y="1194"/>
                  </a:cubicBezTo>
                  <a:cubicBezTo>
                    <a:pt x="437" y="1205"/>
                    <a:pt x="449" y="1217"/>
                    <a:pt x="466" y="1217"/>
                  </a:cubicBezTo>
                  <a:cubicBezTo>
                    <a:pt x="524" y="1217"/>
                    <a:pt x="542" y="1159"/>
                    <a:pt x="594" y="1141"/>
                  </a:cubicBezTo>
                  <a:cubicBezTo>
                    <a:pt x="606" y="1159"/>
                    <a:pt x="612" y="1165"/>
                    <a:pt x="623" y="1182"/>
                  </a:cubicBezTo>
                  <a:cubicBezTo>
                    <a:pt x="635" y="1182"/>
                    <a:pt x="635" y="1182"/>
                    <a:pt x="635" y="1182"/>
                  </a:cubicBezTo>
                  <a:cubicBezTo>
                    <a:pt x="629" y="1170"/>
                    <a:pt x="618" y="1159"/>
                    <a:pt x="618" y="1141"/>
                  </a:cubicBezTo>
                  <a:cubicBezTo>
                    <a:pt x="618" y="1130"/>
                    <a:pt x="629" y="1124"/>
                    <a:pt x="629" y="1112"/>
                  </a:cubicBezTo>
                  <a:cubicBezTo>
                    <a:pt x="629" y="1054"/>
                    <a:pt x="554" y="1042"/>
                    <a:pt x="554" y="984"/>
                  </a:cubicBezTo>
                  <a:cubicBezTo>
                    <a:pt x="554" y="961"/>
                    <a:pt x="565" y="943"/>
                    <a:pt x="565" y="920"/>
                  </a:cubicBezTo>
                  <a:lnTo>
                    <a:pt x="571" y="914"/>
                  </a:lnTo>
                  <a:cubicBezTo>
                    <a:pt x="588" y="914"/>
                    <a:pt x="594" y="926"/>
                    <a:pt x="606" y="926"/>
                  </a:cubicBezTo>
                  <a:cubicBezTo>
                    <a:pt x="658" y="926"/>
                    <a:pt x="664" y="862"/>
                    <a:pt x="664" y="815"/>
                  </a:cubicBezTo>
                  <a:cubicBezTo>
                    <a:pt x="676" y="804"/>
                    <a:pt x="682" y="786"/>
                    <a:pt x="693" y="786"/>
                  </a:cubicBezTo>
                  <a:cubicBezTo>
                    <a:pt x="740" y="786"/>
                    <a:pt x="751" y="833"/>
                    <a:pt x="792" y="833"/>
                  </a:cubicBezTo>
                  <a:cubicBezTo>
                    <a:pt x="810" y="833"/>
                    <a:pt x="821" y="833"/>
                    <a:pt x="839" y="833"/>
                  </a:cubicBezTo>
                  <a:cubicBezTo>
                    <a:pt x="845" y="827"/>
                    <a:pt x="845" y="821"/>
                    <a:pt x="850" y="821"/>
                  </a:cubicBezTo>
                  <a:cubicBezTo>
                    <a:pt x="827" y="792"/>
                    <a:pt x="781" y="798"/>
                    <a:pt x="781" y="763"/>
                  </a:cubicBezTo>
                  <a:cubicBezTo>
                    <a:pt x="781" y="751"/>
                    <a:pt x="763" y="751"/>
                    <a:pt x="763" y="740"/>
                  </a:cubicBezTo>
                  <a:cubicBezTo>
                    <a:pt x="763" y="711"/>
                    <a:pt x="781" y="699"/>
                    <a:pt x="781" y="670"/>
                  </a:cubicBezTo>
                  <a:cubicBezTo>
                    <a:pt x="821" y="681"/>
                    <a:pt x="850" y="705"/>
                    <a:pt x="868" y="746"/>
                  </a:cubicBezTo>
                  <a:cubicBezTo>
                    <a:pt x="874" y="746"/>
                    <a:pt x="874" y="746"/>
                    <a:pt x="874" y="746"/>
                  </a:cubicBezTo>
                  <a:cubicBezTo>
                    <a:pt x="880" y="740"/>
                    <a:pt x="880" y="740"/>
                    <a:pt x="880" y="740"/>
                  </a:cubicBezTo>
                  <a:cubicBezTo>
                    <a:pt x="891" y="746"/>
                    <a:pt x="897" y="751"/>
                    <a:pt x="909" y="763"/>
                  </a:cubicBezTo>
                  <a:cubicBezTo>
                    <a:pt x="920" y="769"/>
                    <a:pt x="920" y="769"/>
                    <a:pt x="920" y="769"/>
                  </a:cubicBezTo>
                  <a:cubicBezTo>
                    <a:pt x="920" y="757"/>
                    <a:pt x="920" y="751"/>
                    <a:pt x="920" y="746"/>
                  </a:cubicBezTo>
                  <a:cubicBezTo>
                    <a:pt x="926" y="740"/>
                    <a:pt x="926" y="740"/>
                    <a:pt x="926" y="740"/>
                  </a:cubicBezTo>
                  <a:cubicBezTo>
                    <a:pt x="938" y="746"/>
                    <a:pt x="944" y="746"/>
                    <a:pt x="949" y="751"/>
                  </a:cubicBezTo>
                  <a:cubicBezTo>
                    <a:pt x="955" y="746"/>
                    <a:pt x="955" y="740"/>
                    <a:pt x="955" y="734"/>
                  </a:cubicBezTo>
                  <a:cubicBezTo>
                    <a:pt x="955" y="693"/>
                    <a:pt x="920" y="681"/>
                    <a:pt x="920" y="641"/>
                  </a:cubicBezTo>
                  <a:cubicBezTo>
                    <a:pt x="920" y="623"/>
                    <a:pt x="920" y="623"/>
                    <a:pt x="920" y="623"/>
                  </a:cubicBezTo>
                  <a:cubicBezTo>
                    <a:pt x="955" y="617"/>
                    <a:pt x="973" y="606"/>
                    <a:pt x="1008" y="600"/>
                  </a:cubicBezTo>
                  <a:cubicBezTo>
                    <a:pt x="1025" y="600"/>
                    <a:pt x="1043" y="606"/>
                    <a:pt x="1060" y="588"/>
                  </a:cubicBezTo>
                  <a:cubicBezTo>
                    <a:pt x="1077" y="565"/>
                    <a:pt x="1072" y="542"/>
                    <a:pt x="1095" y="518"/>
                  </a:cubicBezTo>
                  <a:cubicBezTo>
                    <a:pt x="1095" y="577"/>
                    <a:pt x="1159" y="594"/>
                    <a:pt x="1217" y="594"/>
                  </a:cubicBezTo>
                  <a:cubicBezTo>
                    <a:pt x="1270" y="594"/>
                    <a:pt x="1270" y="594"/>
                    <a:pt x="1270" y="594"/>
                  </a:cubicBezTo>
                  <a:cubicBezTo>
                    <a:pt x="1281" y="594"/>
                    <a:pt x="1287" y="600"/>
                    <a:pt x="1304" y="600"/>
                  </a:cubicBezTo>
                  <a:cubicBezTo>
                    <a:pt x="1334" y="600"/>
                    <a:pt x="1345" y="588"/>
                    <a:pt x="1369" y="588"/>
                  </a:cubicBezTo>
                  <a:cubicBezTo>
                    <a:pt x="1403" y="588"/>
                    <a:pt x="1415" y="617"/>
                    <a:pt x="1444" y="617"/>
                  </a:cubicBezTo>
                  <a:cubicBezTo>
                    <a:pt x="1497" y="617"/>
                    <a:pt x="1520" y="571"/>
                    <a:pt x="1572" y="559"/>
                  </a:cubicBezTo>
                  <a:cubicBezTo>
                    <a:pt x="1613" y="548"/>
                    <a:pt x="1636" y="536"/>
                    <a:pt x="1677" y="530"/>
                  </a:cubicBezTo>
                  <a:cubicBezTo>
                    <a:pt x="1706" y="524"/>
                    <a:pt x="1741" y="530"/>
                    <a:pt x="1753" y="507"/>
                  </a:cubicBezTo>
                  <a:cubicBezTo>
                    <a:pt x="1758" y="478"/>
                    <a:pt x="1753" y="454"/>
                    <a:pt x="1753" y="425"/>
                  </a:cubicBezTo>
                  <a:cubicBezTo>
                    <a:pt x="1753" y="344"/>
                    <a:pt x="1753" y="344"/>
                    <a:pt x="1753" y="344"/>
                  </a:cubicBezTo>
                  <a:cubicBezTo>
                    <a:pt x="1753" y="315"/>
                    <a:pt x="1776" y="303"/>
                    <a:pt x="1799" y="280"/>
                  </a:cubicBezTo>
                  <a:cubicBezTo>
                    <a:pt x="1793" y="280"/>
                    <a:pt x="1793" y="274"/>
                    <a:pt x="1788" y="274"/>
                  </a:cubicBezTo>
                  <a:cubicBezTo>
                    <a:pt x="1758" y="274"/>
                    <a:pt x="1747" y="297"/>
                    <a:pt x="1724" y="303"/>
                  </a:cubicBezTo>
                  <a:lnTo>
                    <a:pt x="1718" y="297"/>
                  </a:lnTo>
                  <a:cubicBezTo>
                    <a:pt x="1718" y="274"/>
                    <a:pt x="1735" y="262"/>
                    <a:pt x="1735" y="245"/>
                  </a:cubicBezTo>
                  <a:cubicBezTo>
                    <a:pt x="1735" y="192"/>
                    <a:pt x="1677" y="181"/>
                    <a:pt x="1630" y="181"/>
                  </a:cubicBezTo>
                  <a:cubicBezTo>
                    <a:pt x="1572" y="181"/>
                    <a:pt x="1543" y="210"/>
                    <a:pt x="1485" y="239"/>
                  </a:cubicBezTo>
                  <a:cubicBezTo>
                    <a:pt x="1479" y="192"/>
                    <a:pt x="1456" y="169"/>
                    <a:pt x="1421" y="140"/>
                  </a:cubicBezTo>
                  <a:cubicBezTo>
                    <a:pt x="1403" y="123"/>
                    <a:pt x="1374" y="117"/>
                    <a:pt x="1374" y="94"/>
                  </a:cubicBezTo>
                  <a:cubicBezTo>
                    <a:pt x="1374" y="82"/>
                    <a:pt x="1374" y="76"/>
                    <a:pt x="1374" y="64"/>
                  </a:cubicBezTo>
                  <a:cubicBezTo>
                    <a:pt x="1398" y="64"/>
                    <a:pt x="1398" y="64"/>
                    <a:pt x="1398" y="64"/>
                  </a:cubicBezTo>
                  <a:cubicBezTo>
                    <a:pt x="1409" y="64"/>
                    <a:pt x="1415" y="70"/>
                    <a:pt x="1421" y="70"/>
                  </a:cubicBezTo>
                  <a:cubicBezTo>
                    <a:pt x="1438" y="70"/>
                    <a:pt x="1438" y="47"/>
                    <a:pt x="1456" y="47"/>
                  </a:cubicBezTo>
                  <a:cubicBezTo>
                    <a:pt x="1497" y="47"/>
                    <a:pt x="1497" y="99"/>
                    <a:pt x="1526" y="128"/>
                  </a:cubicBezTo>
                  <a:lnTo>
                    <a:pt x="1532" y="123"/>
                  </a:lnTo>
                  <a:cubicBezTo>
                    <a:pt x="1532" y="111"/>
                    <a:pt x="1526" y="105"/>
                    <a:pt x="1526" y="94"/>
                  </a:cubicBezTo>
                  <a:cubicBezTo>
                    <a:pt x="1526" y="70"/>
                    <a:pt x="1532" y="53"/>
                    <a:pt x="1549" y="35"/>
                  </a:cubicBezTo>
                  <a:cubicBezTo>
                    <a:pt x="1561" y="47"/>
                    <a:pt x="1566" y="53"/>
                    <a:pt x="1578" y="53"/>
                  </a:cubicBezTo>
                  <a:cubicBezTo>
                    <a:pt x="1590" y="53"/>
                    <a:pt x="1601" y="41"/>
                    <a:pt x="1613" y="41"/>
                  </a:cubicBezTo>
                  <a:cubicBezTo>
                    <a:pt x="1636" y="41"/>
                    <a:pt x="1630" y="64"/>
                    <a:pt x="1642" y="82"/>
                  </a:cubicBezTo>
                  <a:cubicBezTo>
                    <a:pt x="1660" y="99"/>
                    <a:pt x="1677" y="94"/>
                    <a:pt x="1695" y="105"/>
                  </a:cubicBezTo>
                  <a:cubicBezTo>
                    <a:pt x="1695" y="99"/>
                    <a:pt x="1700" y="99"/>
                    <a:pt x="1700" y="94"/>
                  </a:cubicBezTo>
                  <a:cubicBezTo>
                    <a:pt x="1700" y="70"/>
                    <a:pt x="1683" y="59"/>
                    <a:pt x="1683" y="29"/>
                  </a:cubicBezTo>
                  <a:cubicBezTo>
                    <a:pt x="1683" y="18"/>
                    <a:pt x="1700" y="12"/>
                    <a:pt x="1712" y="0"/>
                  </a:cubicBezTo>
                  <a:cubicBezTo>
                    <a:pt x="1729" y="18"/>
                    <a:pt x="1724" y="35"/>
                    <a:pt x="1724" y="53"/>
                  </a:cubicBezTo>
                  <a:cubicBezTo>
                    <a:pt x="1724" y="117"/>
                    <a:pt x="1724" y="117"/>
                    <a:pt x="1724" y="117"/>
                  </a:cubicBezTo>
                  <a:cubicBezTo>
                    <a:pt x="1724" y="140"/>
                    <a:pt x="1729" y="157"/>
                    <a:pt x="1747" y="169"/>
                  </a:cubicBezTo>
                  <a:cubicBezTo>
                    <a:pt x="1770" y="181"/>
                    <a:pt x="1753" y="216"/>
                    <a:pt x="1776" y="216"/>
                  </a:cubicBezTo>
                  <a:cubicBezTo>
                    <a:pt x="1805" y="216"/>
                    <a:pt x="1823" y="222"/>
                    <a:pt x="1840" y="204"/>
                  </a:cubicBezTo>
                  <a:cubicBezTo>
                    <a:pt x="1858" y="192"/>
                    <a:pt x="1846" y="157"/>
                    <a:pt x="1869" y="157"/>
                  </a:cubicBezTo>
                  <a:cubicBezTo>
                    <a:pt x="1968" y="157"/>
                    <a:pt x="1945" y="332"/>
                    <a:pt x="2044" y="332"/>
                  </a:cubicBezTo>
                  <a:cubicBezTo>
                    <a:pt x="2061" y="332"/>
                    <a:pt x="2073" y="332"/>
                    <a:pt x="2089" y="332"/>
                  </a:cubicBezTo>
                  <a:cubicBezTo>
                    <a:pt x="2107" y="332"/>
                    <a:pt x="2118" y="350"/>
                    <a:pt x="2136" y="361"/>
                  </a:cubicBezTo>
                  <a:cubicBezTo>
                    <a:pt x="2171" y="379"/>
                    <a:pt x="2194" y="385"/>
                    <a:pt x="2235" y="385"/>
                  </a:cubicBezTo>
                  <a:cubicBezTo>
                    <a:pt x="2252" y="385"/>
                    <a:pt x="2252" y="373"/>
                    <a:pt x="2264" y="361"/>
                  </a:cubicBezTo>
                  <a:cubicBezTo>
                    <a:pt x="2282" y="332"/>
                    <a:pt x="2305" y="338"/>
                    <a:pt x="2340" y="332"/>
                  </a:cubicBezTo>
                  <a:cubicBezTo>
                    <a:pt x="2340" y="338"/>
                    <a:pt x="2346" y="338"/>
                    <a:pt x="2346" y="344"/>
                  </a:cubicBezTo>
                  <a:cubicBezTo>
                    <a:pt x="2346" y="361"/>
                    <a:pt x="2317" y="367"/>
                    <a:pt x="2317" y="390"/>
                  </a:cubicBezTo>
                  <a:cubicBezTo>
                    <a:pt x="2317" y="420"/>
                    <a:pt x="2346" y="437"/>
                    <a:pt x="2375" y="437"/>
                  </a:cubicBezTo>
                  <a:cubicBezTo>
                    <a:pt x="2398" y="437"/>
                    <a:pt x="2404" y="414"/>
                    <a:pt x="2421" y="414"/>
                  </a:cubicBezTo>
                  <a:cubicBezTo>
                    <a:pt x="2462" y="414"/>
                    <a:pt x="2485" y="460"/>
                    <a:pt x="2485" y="507"/>
                  </a:cubicBezTo>
                  <a:cubicBezTo>
                    <a:pt x="2485" y="507"/>
                    <a:pt x="2491" y="513"/>
                    <a:pt x="2497" y="513"/>
                  </a:cubicBezTo>
                  <a:cubicBezTo>
                    <a:pt x="2503" y="495"/>
                    <a:pt x="2503" y="466"/>
                    <a:pt x="2526" y="466"/>
                  </a:cubicBezTo>
                  <a:cubicBezTo>
                    <a:pt x="2567" y="466"/>
                    <a:pt x="2584" y="507"/>
                    <a:pt x="2631" y="507"/>
                  </a:cubicBezTo>
                  <a:cubicBezTo>
                    <a:pt x="2683" y="507"/>
                    <a:pt x="2683" y="507"/>
                    <a:pt x="2683" y="507"/>
                  </a:cubicBezTo>
                  <a:cubicBezTo>
                    <a:pt x="2718" y="507"/>
                    <a:pt x="2724" y="466"/>
                    <a:pt x="2759" y="449"/>
                  </a:cubicBezTo>
                  <a:cubicBezTo>
                    <a:pt x="2794" y="507"/>
                    <a:pt x="2840" y="518"/>
                    <a:pt x="2887" y="553"/>
                  </a:cubicBezTo>
                  <a:cubicBezTo>
                    <a:pt x="2904" y="565"/>
                    <a:pt x="2899" y="594"/>
                    <a:pt x="2922" y="594"/>
                  </a:cubicBezTo>
                  <a:cubicBezTo>
                    <a:pt x="2934" y="594"/>
                    <a:pt x="2939" y="583"/>
                    <a:pt x="2957" y="583"/>
                  </a:cubicBezTo>
                  <a:cubicBezTo>
                    <a:pt x="2980" y="583"/>
                    <a:pt x="2992" y="612"/>
                    <a:pt x="3015" y="612"/>
                  </a:cubicBezTo>
                  <a:cubicBezTo>
                    <a:pt x="3038" y="612"/>
                    <a:pt x="3044" y="588"/>
                    <a:pt x="3062" y="577"/>
                  </a:cubicBezTo>
                  <a:cubicBezTo>
                    <a:pt x="3050" y="571"/>
                    <a:pt x="3038" y="571"/>
                    <a:pt x="3027" y="577"/>
                  </a:cubicBezTo>
                  <a:cubicBezTo>
                    <a:pt x="3032" y="548"/>
                    <a:pt x="3056" y="548"/>
                    <a:pt x="3067" y="524"/>
                  </a:cubicBezTo>
                  <a:cubicBezTo>
                    <a:pt x="3079" y="530"/>
                    <a:pt x="3085" y="536"/>
                    <a:pt x="3097" y="536"/>
                  </a:cubicBezTo>
                  <a:cubicBezTo>
                    <a:pt x="3120" y="536"/>
                    <a:pt x="3120" y="489"/>
                    <a:pt x="3143" y="489"/>
                  </a:cubicBezTo>
                  <a:cubicBezTo>
                    <a:pt x="3155" y="489"/>
                    <a:pt x="3155" y="495"/>
                    <a:pt x="3166" y="495"/>
                  </a:cubicBezTo>
                  <a:cubicBezTo>
                    <a:pt x="3184" y="495"/>
                    <a:pt x="3195" y="483"/>
                    <a:pt x="3207" y="478"/>
                  </a:cubicBezTo>
                  <a:cubicBezTo>
                    <a:pt x="3201" y="472"/>
                    <a:pt x="3195" y="472"/>
                    <a:pt x="3184" y="466"/>
                  </a:cubicBezTo>
                  <a:cubicBezTo>
                    <a:pt x="3230" y="449"/>
                    <a:pt x="3254" y="443"/>
                    <a:pt x="3295" y="425"/>
                  </a:cubicBezTo>
                  <a:cubicBezTo>
                    <a:pt x="3300" y="425"/>
                    <a:pt x="3300" y="425"/>
                    <a:pt x="3300" y="425"/>
                  </a:cubicBezTo>
                  <a:cubicBezTo>
                    <a:pt x="3283" y="472"/>
                    <a:pt x="3283" y="507"/>
                    <a:pt x="3242" y="536"/>
                  </a:cubicBezTo>
                  <a:cubicBezTo>
                    <a:pt x="3230" y="548"/>
                    <a:pt x="3225" y="553"/>
                    <a:pt x="3225" y="571"/>
                  </a:cubicBezTo>
                  <a:cubicBezTo>
                    <a:pt x="3225" y="594"/>
                    <a:pt x="3225" y="594"/>
                    <a:pt x="3225" y="594"/>
                  </a:cubicBezTo>
                  <a:cubicBezTo>
                    <a:pt x="3230" y="594"/>
                    <a:pt x="3236" y="594"/>
                    <a:pt x="3242" y="594"/>
                  </a:cubicBezTo>
                  <a:cubicBezTo>
                    <a:pt x="3271" y="594"/>
                    <a:pt x="3277" y="553"/>
                    <a:pt x="3306" y="553"/>
                  </a:cubicBezTo>
                  <a:cubicBezTo>
                    <a:pt x="3318" y="553"/>
                    <a:pt x="3312" y="571"/>
                    <a:pt x="3324" y="571"/>
                  </a:cubicBezTo>
                  <a:cubicBezTo>
                    <a:pt x="3347" y="583"/>
                    <a:pt x="3382" y="583"/>
                    <a:pt x="3382" y="612"/>
                  </a:cubicBezTo>
                  <a:cubicBezTo>
                    <a:pt x="3382" y="635"/>
                    <a:pt x="3358" y="641"/>
                    <a:pt x="3358" y="670"/>
                  </a:cubicBezTo>
                  <a:cubicBezTo>
                    <a:pt x="3358" y="676"/>
                    <a:pt x="3358" y="681"/>
                    <a:pt x="3358" y="693"/>
                  </a:cubicBezTo>
                  <a:cubicBezTo>
                    <a:pt x="3446" y="693"/>
                    <a:pt x="3446" y="693"/>
                    <a:pt x="3446" y="693"/>
                  </a:cubicBezTo>
                  <a:cubicBezTo>
                    <a:pt x="3452" y="693"/>
                    <a:pt x="3458" y="699"/>
                    <a:pt x="3463" y="699"/>
                  </a:cubicBezTo>
                  <a:cubicBezTo>
                    <a:pt x="3498" y="699"/>
                    <a:pt x="3510" y="664"/>
                    <a:pt x="3527" y="629"/>
                  </a:cubicBezTo>
                  <a:cubicBezTo>
                    <a:pt x="3533" y="612"/>
                    <a:pt x="3556" y="600"/>
                    <a:pt x="3556" y="577"/>
                  </a:cubicBezTo>
                  <a:cubicBezTo>
                    <a:pt x="3556" y="542"/>
                    <a:pt x="3504" y="553"/>
                    <a:pt x="3469" y="542"/>
                  </a:cubicBezTo>
                  <a:cubicBezTo>
                    <a:pt x="3481" y="513"/>
                    <a:pt x="3504" y="501"/>
                    <a:pt x="3533" y="495"/>
                  </a:cubicBezTo>
                  <a:cubicBezTo>
                    <a:pt x="3568" y="483"/>
                    <a:pt x="3580" y="460"/>
                    <a:pt x="3609" y="449"/>
                  </a:cubicBezTo>
                  <a:cubicBezTo>
                    <a:pt x="3615" y="507"/>
                    <a:pt x="3638" y="542"/>
                    <a:pt x="3679" y="571"/>
                  </a:cubicBezTo>
                  <a:cubicBezTo>
                    <a:pt x="3702" y="583"/>
                    <a:pt x="3702" y="606"/>
                    <a:pt x="3725" y="606"/>
                  </a:cubicBezTo>
                  <a:cubicBezTo>
                    <a:pt x="3737" y="606"/>
                    <a:pt x="3737" y="594"/>
                    <a:pt x="3737" y="583"/>
                  </a:cubicBezTo>
                  <a:cubicBezTo>
                    <a:pt x="3737" y="571"/>
                    <a:pt x="3731" y="559"/>
                    <a:pt x="3731" y="548"/>
                  </a:cubicBezTo>
                  <a:cubicBezTo>
                    <a:pt x="3737" y="548"/>
                    <a:pt x="3737" y="542"/>
                    <a:pt x="3743" y="542"/>
                  </a:cubicBezTo>
                  <a:cubicBezTo>
                    <a:pt x="3778" y="542"/>
                    <a:pt x="3801" y="571"/>
                    <a:pt x="3801" y="606"/>
                  </a:cubicBezTo>
                  <a:cubicBezTo>
                    <a:pt x="3801" y="641"/>
                    <a:pt x="3801" y="693"/>
                    <a:pt x="3766" y="693"/>
                  </a:cubicBezTo>
                  <a:cubicBezTo>
                    <a:pt x="3754" y="693"/>
                    <a:pt x="3749" y="681"/>
                    <a:pt x="3743" y="681"/>
                  </a:cubicBezTo>
                  <a:cubicBezTo>
                    <a:pt x="3720" y="681"/>
                    <a:pt x="3720" y="681"/>
                    <a:pt x="3720" y="681"/>
                  </a:cubicBezTo>
                  <a:cubicBezTo>
                    <a:pt x="3714" y="746"/>
                    <a:pt x="3702" y="786"/>
                    <a:pt x="3661" y="833"/>
                  </a:cubicBezTo>
                  <a:cubicBezTo>
                    <a:pt x="3638" y="827"/>
                    <a:pt x="3638" y="827"/>
                    <a:pt x="3638" y="827"/>
                  </a:cubicBezTo>
                  <a:cubicBezTo>
                    <a:pt x="3626" y="839"/>
                    <a:pt x="3615" y="844"/>
                    <a:pt x="3597" y="850"/>
                  </a:cubicBezTo>
                  <a:cubicBezTo>
                    <a:pt x="3615" y="885"/>
                    <a:pt x="3638" y="897"/>
                    <a:pt x="3650" y="932"/>
                  </a:cubicBezTo>
                  <a:cubicBezTo>
                    <a:pt x="3620" y="938"/>
                    <a:pt x="3603" y="938"/>
                    <a:pt x="3586" y="949"/>
                  </a:cubicBezTo>
                  <a:cubicBezTo>
                    <a:pt x="3603" y="967"/>
                    <a:pt x="3615" y="978"/>
                    <a:pt x="3626" y="996"/>
                  </a:cubicBezTo>
                  <a:cubicBezTo>
                    <a:pt x="3597" y="1013"/>
                    <a:pt x="3597" y="1037"/>
                    <a:pt x="3574" y="1060"/>
                  </a:cubicBezTo>
                  <a:cubicBezTo>
                    <a:pt x="3556" y="1037"/>
                    <a:pt x="3562" y="1013"/>
                    <a:pt x="3551" y="978"/>
                  </a:cubicBezTo>
                  <a:cubicBezTo>
                    <a:pt x="3539" y="978"/>
                    <a:pt x="3539" y="978"/>
                    <a:pt x="3539" y="978"/>
                  </a:cubicBezTo>
                  <a:cubicBezTo>
                    <a:pt x="3533" y="1002"/>
                    <a:pt x="3516" y="1019"/>
                    <a:pt x="3492" y="1019"/>
                  </a:cubicBezTo>
                  <a:cubicBezTo>
                    <a:pt x="3492" y="1025"/>
                    <a:pt x="3492" y="1025"/>
                    <a:pt x="3492" y="1025"/>
                  </a:cubicBezTo>
                  <a:cubicBezTo>
                    <a:pt x="3492" y="1031"/>
                    <a:pt x="3498" y="1037"/>
                    <a:pt x="3498" y="1037"/>
                  </a:cubicBezTo>
                  <a:cubicBezTo>
                    <a:pt x="3498" y="1060"/>
                    <a:pt x="3469" y="1060"/>
                    <a:pt x="3446" y="1077"/>
                  </a:cubicBezTo>
                  <a:cubicBezTo>
                    <a:pt x="3440" y="1048"/>
                    <a:pt x="3452" y="1031"/>
                    <a:pt x="3428" y="1007"/>
                  </a:cubicBezTo>
                  <a:cubicBezTo>
                    <a:pt x="3417" y="1037"/>
                    <a:pt x="3417" y="1054"/>
                    <a:pt x="3393" y="1066"/>
                  </a:cubicBezTo>
                  <a:cubicBezTo>
                    <a:pt x="3388" y="1066"/>
                    <a:pt x="3388" y="1054"/>
                    <a:pt x="3382" y="1054"/>
                  </a:cubicBezTo>
                  <a:cubicBezTo>
                    <a:pt x="3347" y="1054"/>
                    <a:pt x="3312" y="1083"/>
                    <a:pt x="3312" y="1118"/>
                  </a:cubicBezTo>
                  <a:cubicBezTo>
                    <a:pt x="3312" y="1141"/>
                    <a:pt x="3329" y="1147"/>
                    <a:pt x="3341" y="1165"/>
                  </a:cubicBezTo>
                  <a:cubicBezTo>
                    <a:pt x="3329" y="1165"/>
                    <a:pt x="3329" y="1165"/>
                    <a:pt x="3329" y="1165"/>
                  </a:cubicBezTo>
                  <a:cubicBezTo>
                    <a:pt x="3312" y="1159"/>
                    <a:pt x="3312" y="1159"/>
                    <a:pt x="3312" y="1159"/>
                  </a:cubicBezTo>
                  <a:cubicBezTo>
                    <a:pt x="3306" y="1188"/>
                    <a:pt x="3300" y="1211"/>
                    <a:pt x="3300" y="1240"/>
                  </a:cubicBezTo>
                  <a:cubicBezTo>
                    <a:pt x="3300" y="1281"/>
                    <a:pt x="3318" y="1322"/>
                    <a:pt x="3358" y="1322"/>
                  </a:cubicBezTo>
                  <a:cubicBezTo>
                    <a:pt x="3411" y="1322"/>
                    <a:pt x="3364" y="1438"/>
                    <a:pt x="3329" y="1508"/>
                  </a:cubicBezTo>
                  <a:cubicBezTo>
                    <a:pt x="3306" y="1555"/>
                    <a:pt x="3254" y="1555"/>
                    <a:pt x="3230" y="1601"/>
                  </a:cubicBezTo>
                  <a:cubicBezTo>
                    <a:pt x="3195" y="1671"/>
                    <a:pt x="3184" y="1712"/>
                    <a:pt x="3137" y="1770"/>
                  </a:cubicBezTo>
                  <a:cubicBezTo>
                    <a:pt x="3120" y="1793"/>
                    <a:pt x="3097" y="1799"/>
                    <a:pt x="3085" y="1828"/>
                  </a:cubicBezTo>
                  <a:cubicBezTo>
                    <a:pt x="3085" y="1892"/>
                    <a:pt x="3085" y="1892"/>
                    <a:pt x="3085" y="1892"/>
                  </a:cubicBezTo>
                  <a:cubicBezTo>
                    <a:pt x="3085" y="1916"/>
                    <a:pt x="3108" y="1910"/>
                    <a:pt x="3126" y="1927"/>
                  </a:cubicBezTo>
                  <a:cubicBezTo>
                    <a:pt x="3230" y="1991"/>
                    <a:pt x="3166" y="2015"/>
                    <a:pt x="3242" y="2015"/>
                  </a:cubicBezTo>
                  <a:cubicBezTo>
                    <a:pt x="3277" y="2015"/>
                    <a:pt x="3283" y="2050"/>
                    <a:pt x="3312" y="2067"/>
                  </a:cubicBezTo>
                  <a:cubicBezTo>
                    <a:pt x="3382" y="2102"/>
                    <a:pt x="3434" y="2108"/>
                    <a:pt x="3492" y="2166"/>
                  </a:cubicBezTo>
                  <a:cubicBezTo>
                    <a:pt x="3510" y="2189"/>
                    <a:pt x="3504" y="2213"/>
                    <a:pt x="3527" y="2242"/>
                  </a:cubicBezTo>
                  <a:cubicBezTo>
                    <a:pt x="3603" y="2329"/>
                    <a:pt x="3720" y="2271"/>
                    <a:pt x="3679" y="2358"/>
                  </a:cubicBezTo>
                  <a:cubicBezTo>
                    <a:pt x="3702" y="2364"/>
                    <a:pt x="3708" y="2387"/>
                    <a:pt x="3725" y="2410"/>
                  </a:cubicBezTo>
                  <a:cubicBezTo>
                    <a:pt x="3737" y="2405"/>
                    <a:pt x="3743" y="2399"/>
                    <a:pt x="3754" y="2399"/>
                  </a:cubicBezTo>
                  <a:cubicBezTo>
                    <a:pt x="3772" y="2399"/>
                    <a:pt x="3784" y="2410"/>
                    <a:pt x="3801" y="2410"/>
                  </a:cubicBezTo>
                  <a:cubicBezTo>
                    <a:pt x="3813" y="2410"/>
                    <a:pt x="3818" y="2405"/>
                    <a:pt x="3824" y="2399"/>
                  </a:cubicBezTo>
                  <a:cubicBezTo>
                    <a:pt x="3836" y="2399"/>
                    <a:pt x="3842" y="2399"/>
                    <a:pt x="3853" y="2399"/>
                  </a:cubicBezTo>
                  <a:cubicBezTo>
                    <a:pt x="3906" y="2399"/>
                    <a:pt x="3935" y="2428"/>
                    <a:pt x="3964" y="2474"/>
                  </a:cubicBezTo>
                  <a:cubicBezTo>
                    <a:pt x="3981" y="2504"/>
                    <a:pt x="4016" y="2492"/>
                    <a:pt x="4046" y="2515"/>
                  </a:cubicBezTo>
                  <a:cubicBezTo>
                    <a:pt x="4104" y="2556"/>
                    <a:pt x="4139" y="2591"/>
                    <a:pt x="4209" y="2591"/>
                  </a:cubicBezTo>
                  <a:cubicBezTo>
                    <a:pt x="4209" y="2591"/>
                    <a:pt x="4209" y="2597"/>
                    <a:pt x="4209" y="2602"/>
                  </a:cubicBezTo>
                  <a:cubicBezTo>
                    <a:pt x="4209" y="2608"/>
                    <a:pt x="4203" y="2608"/>
                    <a:pt x="4203" y="2614"/>
                  </a:cubicBezTo>
                  <a:cubicBezTo>
                    <a:pt x="4203" y="2620"/>
                    <a:pt x="4220" y="2620"/>
                    <a:pt x="4226" y="2626"/>
                  </a:cubicBezTo>
                  <a:cubicBezTo>
                    <a:pt x="4249" y="2643"/>
                    <a:pt x="4261" y="2649"/>
                    <a:pt x="4278" y="2672"/>
                  </a:cubicBezTo>
                  <a:cubicBezTo>
                    <a:pt x="4302" y="2702"/>
                    <a:pt x="4325" y="2725"/>
                    <a:pt x="4348" y="2742"/>
                  </a:cubicBezTo>
                  <a:close/>
                </a:path>
              </a:pathLst>
            </a:custGeom>
            <a:solidFill>
              <a:schemeClr val="accent1"/>
            </a:solidFill>
            <a:ln w="6350" cap="flat" cmpd="sng">
              <a:noFill/>
              <a:bevel/>
              <a:headEnd/>
              <a:tailEnd/>
            </a:ln>
            <a:effectLst/>
          </p:spPr>
          <p:txBody>
            <a:bodyPr wrap="none" anchor="ctr"/>
            <a:lstStyle/>
            <a:p>
              <a:endParaRPr lang="en-US"/>
            </a:p>
          </p:txBody>
        </p:sp>
        <p:sp>
          <p:nvSpPr>
            <p:cNvPr id="115" name="Freeform 9"/>
            <p:cNvSpPr>
              <a:spLocks noChangeArrowheads="1"/>
            </p:cNvSpPr>
            <p:nvPr/>
          </p:nvSpPr>
          <p:spPr bwMode="auto">
            <a:xfrm>
              <a:off x="18205085" y="3276917"/>
              <a:ext cx="3300131" cy="4305392"/>
            </a:xfrm>
            <a:custGeom>
              <a:avLst/>
              <a:gdLst>
                <a:gd name="T0" fmla="*/ 740 w 7500"/>
                <a:gd name="T1" fmla="*/ 3126 h 9786"/>
                <a:gd name="T2" fmla="*/ 716 w 7500"/>
                <a:gd name="T3" fmla="*/ 3394 h 9786"/>
                <a:gd name="T4" fmla="*/ 2009 w 7500"/>
                <a:gd name="T5" fmla="*/ 279 h 9786"/>
                <a:gd name="T6" fmla="*/ 2049 w 7500"/>
                <a:gd name="T7" fmla="*/ 17 h 9786"/>
                <a:gd name="T8" fmla="*/ 6427 w 7500"/>
                <a:gd name="T9" fmla="*/ 6898 h 9786"/>
                <a:gd name="T10" fmla="*/ 7353 w 7500"/>
                <a:gd name="T11" fmla="*/ 7428 h 9786"/>
                <a:gd name="T12" fmla="*/ 7213 w 7500"/>
                <a:gd name="T13" fmla="*/ 7824 h 9786"/>
                <a:gd name="T14" fmla="*/ 7359 w 7500"/>
                <a:gd name="T15" fmla="*/ 7434 h 9786"/>
                <a:gd name="T16" fmla="*/ 7289 w 7500"/>
                <a:gd name="T17" fmla="*/ 9331 h 9786"/>
                <a:gd name="T18" fmla="*/ 6742 w 7500"/>
                <a:gd name="T19" fmla="*/ 9435 h 9786"/>
                <a:gd name="T20" fmla="*/ 6497 w 7500"/>
                <a:gd name="T21" fmla="*/ 9744 h 9786"/>
                <a:gd name="T22" fmla="*/ 6066 w 7500"/>
                <a:gd name="T23" fmla="*/ 9494 h 9786"/>
                <a:gd name="T24" fmla="*/ 5577 w 7500"/>
                <a:gd name="T25" fmla="*/ 9453 h 9786"/>
                <a:gd name="T26" fmla="*/ 1467 w 7500"/>
                <a:gd name="T27" fmla="*/ 8051 h 9786"/>
                <a:gd name="T28" fmla="*/ 402 w 7500"/>
                <a:gd name="T29" fmla="*/ 3341 h 9786"/>
                <a:gd name="T30" fmla="*/ 1002 w 7500"/>
                <a:gd name="T31" fmla="*/ 3761 h 9786"/>
                <a:gd name="T32" fmla="*/ 1345 w 7500"/>
                <a:gd name="T33" fmla="*/ 3656 h 9786"/>
                <a:gd name="T34" fmla="*/ 1531 w 7500"/>
                <a:gd name="T35" fmla="*/ 3307 h 9786"/>
                <a:gd name="T36" fmla="*/ 1595 w 7500"/>
                <a:gd name="T37" fmla="*/ 3184 h 9786"/>
                <a:gd name="T38" fmla="*/ 1753 w 7500"/>
                <a:gd name="T39" fmla="*/ 2497 h 9786"/>
                <a:gd name="T40" fmla="*/ 1683 w 7500"/>
                <a:gd name="T41" fmla="*/ 1863 h 9786"/>
                <a:gd name="T42" fmla="*/ 1828 w 7500"/>
                <a:gd name="T43" fmla="*/ 1577 h 9786"/>
                <a:gd name="T44" fmla="*/ 1875 w 7500"/>
                <a:gd name="T45" fmla="*/ 1240 h 9786"/>
                <a:gd name="T46" fmla="*/ 1910 w 7500"/>
                <a:gd name="T47" fmla="*/ 1007 h 9786"/>
                <a:gd name="T48" fmla="*/ 1910 w 7500"/>
                <a:gd name="T49" fmla="*/ 879 h 9786"/>
                <a:gd name="T50" fmla="*/ 2009 w 7500"/>
                <a:gd name="T51" fmla="*/ 402 h 9786"/>
                <a:gd name="T52" fmla="*/ 2172 w 7500"/>
                <a:gd name="T53" fmla="*/ 396 h 9786"/>
                <a:gd name="T54" fmla="*/ 2335 w 7500"/>
                <a:gd name="T55" fmla="*/ 576 h 9786"/>
                <a:gd name="T56" fmla="*/ 2451 w 7500"/>
                <a:gd name="T57" fmla="*/ 1013 h 9786"/>
                <a:gd name="T58" fmla="*/ 2591 w 7500"/>
                <a:gd name="T59" fmla="*/ 1356 h 9786"/>
                <a:gd name="T60" fmla="*/ 2713 w 7500"/>
                <a:gd name="T61" fmla="*/ 1857 h 9786"/>
                <a:gd name="T62" fmla="*/ 3173 w 7500"/>
                <a:gd name="T63" fmla="*/ 2043 h 9786"/>
                <a:gd name="T64" fmla="*/ 3476 w 7500"/>
                <a:gd name="T65" fmla="*/ 2340 h 9786"/>
                <a:gd name="T66" fmla="*/ 3557 w 7500"/>
                <a:gd name="T67" fmla="*/ 2835 h 9786"/>
                <a:gd name="T68" fmla="*/ 3802 w 7500"/>
                <a:gd name="T69" fmla="*/ 3376 h 9786"/>
                <a:gd name="T70" fmla="*/ 3907 w 7500"/>
                <a:gd name="T71" fmla="*/ 3871 h 9786"/>
                <a:gd name="T72" fmla="*/ 4035 w 7500"/>
                <a:gd name="T73" fmla="*/ 4407 h 9786"/>
                <a:gd name="T74" fmla="*/ 4489 w 7500"/>
                <a:gd name="T75" fmla="*/ 4634 h 9786"/>
                <a:gd name="T76" fmla="*/ 4751 w 7500"/>
                <a:gd name="T77" fmla="*/ 4785 h 9786"/>
                <a:gd name="T78" fmla="*/ 5100 w 7500"/>
                <a:gd name="T79" fmla="*/ 5030 h 9786"/>
                <a:gd name="T80" fmla="*/ 5147 w 7500"/>
                <a:gd name="T81" fmla="*/ 5158 h 9786"/>
                <a:gd name="T82" fmla="*/ 5321 w 7500"/>
                <a:gd name="T83" fmla="*/ 5437 h 9786"/>
                <a:gd name="T84" fmla="*/ 5414 w 7500"/>
                <a:gd name="T85" fmla="*/ 5565 h 9786"/>
                <a:gd name="T86" fmla="*/ 5595 w 7500"/>
                <a:gd name="T87" fmla="*/ 6089 h 9786"/>
                <a:gd name="T88" fmla="*/ 5775 w 7500"/>
                <a:gd name="T89" fmla="*/ 6124 h 9786"/>
                <a:gd name="T90" fmla="*/ 6072 w 7500"/>
                <a:gd name="T91" fmla="*/ 6223 h 9786"/>
                <a:gd name="T92" fmla="*/ 6177 w 7500"/>
                <a:gd name="T93" fmla="*/ 6357 h 9786"/>
                <a:gd name="T94" fmla="*/ 6165 w 7500"/>
                <a:gd name="T95" fmla="*/ 6700 h 9786"/>
                <a:gd name="T96" fmla="*/ 6439 w 7500"/>
                <a:gd name="T97" fmla="*/ 6962 h 9786"/>
                <a:gd name="T98" fmla="*/ 6759 w 7500"/>
                <a:gd name="T99" fmla="*/ 7259 h 9786"/>
                <a:gd name="T100" fmla="*/ 7056 w 7500"/>
                <a:gd name="T101" fmla="*/ 7638 h 9786"/>
                <a:gd name="T102" fmla="*/ 7260 w 7500"/>
                <a:gd name="T103" fmla="*/ 8226 h 9786"/>
                <a:gd name="T104" fmla="*/ 7336 w 7500"/>
                <a:gd name="T105" fmla="*/ 8447 h 9786"/>
                <a:gd name="T106" fmla="*/ 7399 w 7500"/>
                <a:gd name="T107" fmla="*/ 8901 h 9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00" h="9786">
                  <a:moveTo>
                    <a:pt x="559" y="3219"/>
                  </a:moveTo>
                  <a:lnTo>
                    <a:pt x="559" y="3219"/>
                  </a:lnTo>
                  <a:cubicBezTo>
                    <a:pt x="559" y="3242"/>
                    <a:pt x="588" y="3248"/>
                    <a:pt x="611" y="3248"/>
                  </a:cubicBezTo>
                  <a:cubicBezTo>
                    <a:pt x="629" y="3248"/>
                    <a:pt x="629" y="3225"/>
                    <a:pt x="641" y="3213"/>
                  </a:cubicBezTo>
                  <a:cubicBezTo>
                    <a:pt x="658" y="3202"/>
                    <a:pt x="670" y="3207"/>
                    <a:pt x="687" y="3207"/>
                  </a:cubicBezTo>
                  <a:cubicBezTo>
                    <a:pt x="687" y="3173"/>
                    <a:pt x="705" y="3126"/>
                    <a:pt x="740" y="3126"/>
                  </a:cubicBezTo>
                  <a:cubicBezTo>
                    <a:pt x="757" y="3126"/>
                    <a:pt x="763" y="3149"/>
                    <a:pt x="780" y="3149"/>
                  </a:cubicBezTo>
                  <a:cubicBezTo>
                    <a:pt x="786" y="3149"/>
                    <a:pt x="798" y="3138"/>
                    <a:pt x="798" y="3126"/>
                  </a:cubicBezTo>
                  <a:cubicBezTo>
                    <a:pt x="798" y="3091"/>
                    <a:pt x="740" y="3097"/>
                    <a:pt x="705" y="3109"/>
                  </a:cubicBezTo>
                  <a:cubicBezTo>
                    <a:pt x="641" y="3138"/>
                    <a:pt x="559" y="3149"/>
                    <a:pt x="559" y="3219"/>
                  </a:cubicBezTo>
                  <a:close/>
                  <a:moveTo>
                    <a:pt x="716" y="3394"/>
                  </a:moveTo>
                  <a:lnTo>
                    <a:pt x="716" y="3394"/>
                  </a:lnTo>
                  <a:cubicBezTo>
                    <a:pt x="705" y="3411"/>
                    <a:pt x="693" y="3417"/>
                    <a:pt x="681" y="3435"/>
                  </a:cubicBezTo>
                  <a:cubicBezTo>
                    <a:pt x="699" y="3440"/>
                    <a:pt x="710" y="3440"/>
                    <a:pt x="734" y="3440"/>
                  </a:cubicBezTo>
                  <a:cubicBezTo>
                    <a:pt x="734" y="3423"/>
                    <a:pt x="728" y="3405"/>
                    <a:pt x="716" y="3394"/>
                  </a:cubicBezTo>
                  <a:close/>
                  <a:moveTo>
                    <a:pt x="2038" y="233"/>
                  </a:moveTo>
                  <a:lnTo>
                    <a:pt x="2038" y="233"/>
                  </a:lnTo>
                  <a:cubicBezTo>
                    <a:pt x="2020" y="244"/>
                    <a:pt x="2009" y="256"/>
                    <a:pt x="2009" y="279"/>
                  </a:cubicBezTo>
                  <a:cubicBezTo>
                    <a:pt x="2009" y="291"/>
                    <a:pt x="2014" y="291"/>
                    <a:pt x="2014" y="303"/>
                  </a:cubicBezTo>
                  <a:cubicBezTo>
                    <a:pt x="2020" y="285"/>
                    <a:pt x="2038" y="279"/>
                    <a:pt x="2055" y="279"/>
                  </a:cubicBezTo>
                  <a:cubicBezTo>
                    <a:pt x="2055" y="273"/>
                    <a:pt x="2055" y="273"/>
                    <a:pt x="2055" y="268"/>
                  </a:cubicBezTo>
                  <a:cubicBezTo>
                    <a:pt x="2055" y="250"/>
                    <a:pt x="2049" y="244"/>
                    <a:pt x="2038" y="233"/>
                  </a:cubicBezTo>
                  <a:close/>
                  <a:moveTo>
                    <a:pt x="2049" y="17"/>
                  </a:moveTo>
                  <a:lnTo>
                    <a:pt x="2049" y="17"/>
                  </a:lnTo>
                  <a:cubicBezTo>
                    <a:pt x="2049" y="35"/>
                    <a:pt x="2067" y="41"/>
                    <a:pt x="2073" y="52"/>
                  </a:cubicBezTo>
                  <a:cubicBezTo>
                    <a:pt x="2090" y="41"/>
                    <a:pt x="2096" y="29"/>
                    <a:pt x="2102" y="12"/>
                  </a:cubicBezTo>
                  <a:cubicBezTo>
                    <a:pt x="2084" y="0"/>
                    <a:pt x="2049" y="0"/>
                    <a:pt x="2049" y="17"/>
                  </a:cubicBezTo>
                  <a:close/>
                  <a:moveTo>
                    <a:pt x="6293" y="6718"/>
                  </a:moveTo>
                  <a:lnTo>
                    <a:pt x="6293" y="6718"/>
                  </a:lnTo>
                  <a:cubicBezTo>
                    <a:pt x="6305" y="6805"/>
                    <a:pt x="6363" y="6840"/>
                    <a:pt x="6427" y="6898"/>
                  </a:cubicBezTo>
                  <a:cubicBezTo>
                    <a:pt x="6427" y="6893"/>
                    <a:pt x="6433" y="6893"/>
                    <a:pt x="6433" y="6887"/>
                  </a:cubicBezTo>
                  <a:cubicBezTo>
                    <a:pt x="6433" y="6852"/>
                    <a:pt x="6404" y="6840"/>
                    <a:pt x="6381" y="6811"/>
                  </a:cubicBezTo>
                  <a:cubicBezTo>
                    <a:pt x="6352" y="6770"/>
                    <a:pt x="6340" y="6724"/>
                    <a:pt x="6293" y="6718"/>
                  </a:cubicBezTo>
                  <a:close/>
                  <a:moveTo>
                    <a:pt x="7359" y="7434"/>
                  </a:moveTo>
                  <a:lnTo>
                    <a:pt x="7359" y="7434"/>
                  </a:lnTo>
                  <a:cubicBezTo>
                    <a:pt x="7353" y="7428"/>
                    <a:pt x="7353" y="7428"/>
                    <a:pt x="7353" y="7428"/>
                  </a:cubicBezTo>
                  <a:cubicBezTo>
                    <a:pt x="7353" y="7451"/>
                    <a:pt x="7359" y="7463"/>
                    <a:pt x="7359" y="7486"/>
                  </a:cubicBezTo>
                  <a:cubicBezTo>
                    <a:pt x="7359" y="7533"/>
                    <a:pt x="7336" y="7562"/>
                    <a:pt x="7300" y="7591"/>
                  </a:cubicBezTo>
                  <a:cubicBezTo>
                    <a:pt x="7283" y="7597"/>
                    <a:pt x="7266" y="7603"/>
                    <a:pt x="7266" y="7614"/>
                  </a:cubicBezTo>
                  <a:cubicBezTo>
                    <a:pt x="7266" y="7632"/>
                    <a:pt x="7271" y="7643"/>
                    <a:pt x="7271" y="7661"/>
                  </a:cubicBezTo>
                  <a:cubicBezTo>
                    <a:pt x="7271" y="7731"/>
                    <a:pt x="7271" y="7731"/>
                    <a:pt x="7271" y="7731"/>
                  </a:cubicBezTo>
                  <a:cubicBezTo>
                    <a:pt x="7271" y="7771"/>
                    <a:pt x="7242" y="7789"/>
                    <a:pt x="7213" y="7824"/>
                  </a:cubicBezTo>
                  <a:cubicBezTo>
                    <a:pt x="7248" y="7836"/>
                    <a:pt x="7237" y="7871"/>
                    <a:pt x="7248" y="7900"/>
                  </a:cubicBezTo>
                  <a:cubicBezTo>
                    <a:pt x="7254" y="7917"/>
                    <a:pt x="7271" y="7923"/>
                    <a:pt x="7283" y="7934"/>
                  </a:cubicBezTo>
                  <a:cubicBezTo>
                    <a:pt x="7318" y="7894"/>
                    <a:pt x="7283" y="7847"/>
                    <a:pt x="7312" y="7795"/>
                  </a:cubicBezTo>
                  <a:cubicBezTo>
                    <a:pt x="7336" y="7742"/>
                    <a:pt x="7341" y="7708"/>
                    <a:pt x="7359" y="7655"/>
                  </a:cubicBezTo>
                  <a:cubicBezTo>
                    <a:pt x="7382" y="7603"/>
                    <a:pt x="7411" y="7579"/>
                    <a:pt x="7411" y="7527"/>
                  </a:cubicBezTo>
                  <a:cubicBezTo>
                    <a:pt x="7411" y="7486"/>
                    <a:pt x="7376" y="7469"/>
                    <a:pt x="7359" y="7434"/>
                  </a:cubicBezTo>
                  <a:close/>
                  <a:moveTo>
                    <a:pt x="7499" y="9221"/>
                  </a:moveTo>
                  <a:lnTo>
                    <a:pt x="7499" y="9221"/>
                  </a:lnTo>
                  <a:lnTo>
                    <a:pt x="7499" y="9221"/>
                  </a:lnTo>
                  <a:cubicBezTo>
                    <a:pt x="7464" y="9243"/>
                    <a:pt x="7446" y="9255"/>
                    <a:pt x="7411" y="9267"/>
                  </a:cubicBezTo>
                  <a:cubicBezTo>
                    <a:pt x="7388" y="9272"/>
                    <a:pt x="7365" y="9261"/>
                    <a:pt x="7347" y="9272"/>
                  </a:cubicBezTo>
                  <a:cubicBezTo>
                    <a:pt x="7318" y="9284"/>
                    <a:pt x="7318" y="9331"/>
                    <a:pt x="7289" y="9331"/>
                  </a:cubicBezTo>
                  <a:cubicBezTo>
                    <a:pt x="7271" y="9331"/>
                    <a:pt x="7266" y="9319"/>
                    <a:pt x="7248" y="9319"/>
                  </a:cubicBezTo>
                  <a:cubicBezTo>
                    <a:pt x="7213" y="9313"/>
                    <a:pt x="7184" y="9325"/>
                    <a:pt x="7149" y="9325"/>
                  </a:cubicBezTo>
                  <a:cubicBezTo>
                    <a:pt x="7091" y="9325"/>
                    <a:pt x="7068" y="9278"/>
                    <a:pt x="7010" y="9278"/>
                  </a:cubicBezTo>
                  <a:cubicBezTo>
                    <a:pt x="6963" y="9278"/>
                    <a:pt x="6957" y="9325"/>
                    <a:pt x="6922" y="9354"/>
                  </a:cubicBezTo>
                  <a:cubicBezTo>
                    <a:pt x="6905" y="9366"/>
                    <a:pt x="6887" y="9354"/>
                    <a:pt x="6864" y="9366"/>
                  </a:cubicBezTo>
                  <a:cubicBezTo>
                    <a:pt x="6811" y="9383"/>
                    <a:pt x="6794" y="9418"/>
                    <a:pt x="6742" y="9435"/>
                  </a:cubicBezTo>
                  <a:cubicBezTo>
                    <a:pt x="6753" y="9465"/>
                    <a:pt x="6759" y="9482"/>
                    <a:pt x="6777" y="9500"/>
                  </a:cubicBezTo>
                  <a:cubicBezTo>
                    <a:pt x="6782" y="9505"/>
                    <a:pt x="6800" y="9505"/>
                    <a:pt x="6800" y="9517"/>
                  </a:cubicBezTo>
                  <a:cubicBezTo>
                    <a:pt x="6800" y="9581"/>
                    <a:pt x="6753" y="9639"/>
                    <a:pt x="6689" y="9639"/>
                  </a:cubicBezTo>
                  <a:cubicBezTo>
                    <a:pt x="6689" y="9651"/>
                    <a:pt x="6689" y="9657"/>
                    <a:pt x="6683" y="9668"/>
                  </a:cubicBezTo>
                  <a:cubicBezTo>
                    <a:pt x="6654" y="9668"/>
                    <a:pt x="6643" y="9628"/>
                    <a:pt x="6614" y="9628"/>
                  </a:cubicBezTo>
                  <a:cubicBezTo>
                    <a:pt x="6550" y="9628"/>
                    <a:pt x="6526" y="9686"/>
                    <a:pt x="6497" y="9744"/>
                  </a:cubicBezTo>
                  <a:cubicBezTo>
                    <a:pt x="6485" y="9761"/>
                    <a:pt x="6491" y="9785"/>
                    <a:pt x="6474" y="9785"/>
                  </a:cubicBezTo>
                  <a:cubicBezTo>
                    <a:pt x="6392" y="9785"/>
                    <a:pt x="6439" y="9645"/>
                    <a:pt x="6369" y="9610"/>
                  </a:cubicBezTo>
                  <a:cubicBezTo>
                    <a:pt x="6305" y="9581"/>
                    <a:pt x="6282" y="9546"/>
                    <a:pt x="6224" y="9511"/>
                  </a:cubicBezTo>
                  <a:cubicBezTo>
                    <a:pt x="6206" y="9500"/>
                    <a:pt x="6206" y="9476"/>
                    <a:pt x="6183" y="9476"/>
                  </a:cubicBezTo>
                  <a:cubicBezTo>
                    <a:pt x="6159" y="9476"/>
                    <a:pt x="6148" y="9494"/>
                    <a:pt x="6119" y="9494"/>
                  </a:cubicBezTo>
                  <a:cubicBezTo>
                    <a:pt x="6066" y="9494"/>
                    <a:pt x="6066" y="9494"/>
                    <a:pt x="6066" y="9494"/>
                  </a:cubicBezTo>
                  <a:cubicBezTo>
                    <a:pt x="6061" y="9494"/>
                    <a:pt x="6055" y="9500"/>
                    <a:pt x="6043" y="9500"/>
                  </a:cubicBezTo>
                  <a:cubicBezTo>
                    <a:pt x="5996" y="9500"/>
                    <a:pt x="5991" y="9435"/>
                    <a:pt x="5944" y="9435"/>
                  </a:cubicBezTo>
                  <a:cubicBezTo>
                    <a:pt x="5868" y="9435"/>
                    <a:pt x="5833" y="9482"/>
                    <a:pt x="5758" y="9482"/>
                  </a:cubicBezTo>
                  <a:cubicBezTo>
                    <a:pt x="5740" y="9482"/>
                    <a:pt x="5735" y="9476"/>
                    <a:pt x="5717" y="9476"/>
                  </a:cubicBezTo>
                  <a:cubicBezTo>
                    <a:pt x="5665" y="9476"/>
                    <a:pt x="5665" y="9476"/>
                    <a:pt x="5665" y="9476"/>
                  </a:cubicBezTo>
                  <a:cubicBezTo>
                    <a:pt x="5630" y="9476"/>
                    <a:pt x="5612" y="9453"/>
                    <a:pt x="5577" y="9453"/>
                  </a:cubicBezTo>
                  <a:cubicBezTo>
                    <a:pt x="5531" y="9453"/>
                    <a:pt x="5513" y="9500"/>
                    <a:pt x="5473" y="9529"/>
                  </a:cubicBezTo>
                  <a:cubicBezTo>
                    <a:pt x="5426" y="9563"/>
                    <a:pt x="5385" y="9563"/>
                    <a:pt x="5350" y="9610"/>
                  </a:cubicBezTo>
                  <a:cubicBezTo>
                    <a:pt x="5333" y="9628"/>
                    <a:pt x="5344" y="9663"/>
                    <a:pt x="5321" y="9668"/>
                  </a:cubicBezTo>
                  <a:cubicBezTo>
                    <a:pt x="1467" y="9680"/>
                    <a:pt x="1467" y="9680"/>
                    <a:pt x="1467" y="9680"/>
                  </a:cubicBezTo>
                  <a:lnTo>
                    <a:pt x="1467" y="9680"/>
                  </a:lnTo>
                  <a:cubicBezTo>
                    <a:pt x="1467" y="8051"/>
                    <a:pt x="1467" y="8051"/>
                    <a:pt x="1467" y="8051"/>
                  </a:cubicBezTo>
                  <a:cubicBezTo>
                    <a:pt x="6" y="8045"/>
                    <a:pt x="6" y="8045"/>
                    <a:pt x="6" y="8045"/>
                  </a:cubicBezTo>
                  <a:lnTo>
                    <a:pt x="6" y="8045"/>
                  </a:lnTo>
                  <a:cubicBezTo>
                    <a:pt x="0" y="3184"/>
                    <a:pt x="0" y="3184"/>
                    <a:pt x="0" y="3184"/>
                  </a:cubicBezTo>
                  <a:lnTo>
                    <a:pt x="0" y="3184"/>
                  </a:lnTo>
                  <a:cubicBezTo>
                    <a:pt x="35" y="3219"/>
                    <a:pt x="70" y="3237"/>
                    <a:pt x="128" y="3254"/>
                  </a:cubicBezTo>
                  <a:cubicBezTo>
                    <a:pt x="233" y="3289"/>
                    <a:pt x="291" y="3307"/>
                    <a:pt x="402" y="3341"/>
                  </a:cubicBezTo>
                  <a:cubicBezTo>
                    <a:pt x="454" y="3353"/>
                    <a:pt x="501" y="3359"/>
                    <a:pt x="530" y="3405"/>
                  </a:cubicBezTo>
                  <a:cubicBezTo>
                    <a:pt x="565" y="3464"/>
                    <a:pt x="536" y="3522"/>
                    <a:pt x="582" y="3568"/>
                  </a:cubicBezTo>
                  <a:cubicBezTo>
                    <a:pt x="617" y="3603"/>
                    <a:pt x="664" y="3580"/>
                    <a:pt x="710" y="3598"/>
                  </a:cubicBezTo>
                  <a:cubicBezTo>
                    <a:pt x="740" y="3603"/>
                    <a:pt x="745" y="3627"/>
                    <a:pt x="769" y="3644"/>
                  </a:cubicBezTo>
                  <a:cubicBezTo>
                    <a:pt x="844" y="3708"/>
                    <a:pt x="792" y="3691"/>
                    <a:pt x="856" y="3691"/>
                  </a:cubicBezTo>
                  <a:cubicBezTo>
                    <a:pt x="920" y="3691"/>
                    <a:pt x="937" y="3761"/>
                    <a:pt x="1002" y="3761"/>
                  </a:cubicBezTo>
                  <a:cubicBezTo>
                    <a:pt x="1054" y="3761"/>
                    <a:pt x="1054" y="3761"/>
                    <a:pt x="1054" y="3761"/>
                  </a:cubicBezTo>
                  <a:cubicBezTo>
                    <a:pt x="1153" y="3761"/>
                    <a:pt x="1194" y="3679"/>
                    <a:pt x="1293" y="3679"/>
                  </a:cubicBezTo>
                  <a:cubicBezTo>
                    <a:pt x="1299" y="3679"/>
                    <a:pt x="1304" y="3691"/>
                    <a:pt x="1310" y="3696"/>
                  </a:cubicBezTo>
                  <a:cubicBezTo>
                    <a:pt x="1310" y="3656"/>
                    <a:pt x="1310" y="3656"/>
                    <a:pt x="1310" y="3656"/>
                  </a:cubicBezTo>
                  <a:cubicBezTo>
                    <a:pt x="1316" y="3656"/>
                    <a:pt x="1316" y="3650"/>
                    <a:pt x="1322" y="3650"/>
                  </a:cubicBezTo>
                  <a:cubicBezTo>
                    <a:pt x="1328" y="3650"/>
                    <a:pt x="1333" y="3656"/>
                    <a:pt x="1345" y="3656"/>
                  </a:cubicBezTo>
                  <a:cubicBezTo>
                    <a:pt x="1345" y="3603"/>
                    <a:pt x="1380" y="3586"/>
                    <a:pt x="1403" y="3539"/>
                  </a:cubicBezTo>
                  <a:cubicBezTo>
                    <a:pt x="1415" y="3551"/>
                    <a:pt x="1415" y="3551"/>
                    <a:pt x="1415" y="3551"/>
                  </a:cubicBezTo>
                  <a:cubicBezTo>
                    <a:pt x="1444" y="3487"/>
                    <a:pt x="1467" y="3446"/>
                    <a:pt x="1456" y="3382"/>
                  </a:cubicBezTo>
                  <a:cubicBezTo>
                    <a:pt x="1479" y="3370"/>
                    <a:pt x="1491" y="3353"/>
                    <a:pt x="1502" y="3330"/>
                  </a:cubicBezTo>
                  <a:cubicBezTo>
                    <a:pt x="1508" y="3318"/>
                    <a:pt x="1508" y="3295"/>
                    <a:pt x="1520" y="3295"/>
                  </a:cubicBezTo>
                  <a:cubicBezTo>
                    <a:pt x="1525" y="3295"/>
                    <a:pt x="1525" y="3307"/>
                    <a:pt x="1531" y="3307"/>
                  </a:cubicBezTo>
                  <a:cubicBezTo>
                    <a:pt x="1531" y="3295"/>
                    <a:pt x="1531" y="3283"/>
                    <a:pt x="1531" y="3266"/>
                  </a:cubicBezTo>
                  <a:cubicBezTo>
                    <a:pt x="1549" y="3266"/>
                    <a:pt x="1560" y="3266"/>
                    <a:pt x="1584" y="3266"/>
                  </a:cubicBezTo>
                  <a:cubicBezTo>
                    <a:pt x="1572" y="3260"/>
                    <a:pt x="1566" y="3254"/>
                    <a:pt x="1566" y="3237"/>
                  </a:cubicBezTo>
                  <a:cubicBezTo>
                    <a:pt x="1566" y="3225"/>
                    <a:pt x="1572" y="3213"/>
                    <a:pt x="1584" y="3213"/>
                  </a:cubicBezTo>
                  <a:cubicBezTo>
                    <a:pt x="1590" y="3213"/>
                    <a:pt x="1590" y="3219"/>
                    <a:pt x="1595" y="3219"/>
                  </a:cubicBezTo>
                  <a:cubicBezTo>
                    <a:pt x="1595" y="3184"/>
                    <a:pt x="1595" y="3184"/>
                    <a:pt x="1595" y="3184"/>
                  </a:cubicBezTo>
                  <a:cubicBezTo>
                    <a:pt x="1595" y="3074"/>
                    <a:pt x="1665" y="3021"/>
                    <a:pt x="1665" y="2916"/>
                  </a:cubicBezTo>
                  <a:cubicBezTo>
                    <a:pt x="1665" y="2899"/>
                    <a:pt x="1654" y="2887"/>
                    <a:pt x="1654" y="2870"/>
                  </a:cubicBezTo>
                  <a:cubicBezTo>
                    <a:pt x="1654" y="2841"/>
                    <a:pt x="1665" y="2829"/>
                    <a:pt x="1665" y="2800"/>
                  </a:cubicBezTo>
                  <a:cubicBezTo>
                    <a:pt x="1665" y="2730"/>
                    <a:pt x="1688" y="2689"/>
                    <a:pt x="1712" y="2620"/>
                  </a:cubicBezTo>
                  <a:cubicBezTo>
                    <a:pt x="1723" y="2585"/>
                    <a:pt x="1718" y="2544"/>
                    <a:pt x="1753" y="2521"/>
                  </a:cubicBezTo>
                  <a:cubicBezTo>
                    <a:pt x="1805" y="2521"/>
                    <a:pt x="1753" y="2526"/>
                    <a:pt x="1753" y="2497"/>
                  </a:cubicBezTo>
                  <a:cubicBezTo>
                    <a:pt x="1753" y="2486"/>
                    <a:pt x="1764" y="2480"/>
                    <a:pt x="1770" y="2474"/>
                  </a:cubicBezTo>
                  <a:cubicBezTo>
                    <a:pt x="1788" y="2451"/>
                    <a:pt x="1782" y="2433"/>
                    <a:pt x="1788" y="2410"/>
                  </a:cubicBezTo>
                  <a:cubicBezTo>
                    <a:pt x="1729" y="2317"/>
                    <a:pt x="1712" y="2253"/>
                    <a:pt x="1712" y="2142"/>
                  </a:cubicBezTo>
                  <a:cubicBezTo>
                    <a:pt x="1712" y="2090"/>
                    <a:pt x="1753" y="2061"/>
                    <a:pt x="1753" y="2008"/>
                  </a:cubicBezTo>
                  <a:cubicBezTo>
                    <a:pt x="1753" y="1956"/>
                    <a:pt x="1753" y="1956"/>
                    <a:pt x="1753" y="1956"/>
                  </a:cubicBezTo>
                  <a:cubicBezTo>
                    <a:pt x="1753" y="1909"/>
                    <a:pt x="1683" y="1909"/>
                    <a:pt x="1683" y="1863"/>
                  </a:cubicBezTo>
                  <a:cubicBezTo>
                    <a:pt x="1683" y="1834"/>
                    <a:pt x="1700" y="1822"/>
                    <a:pt x="1700" y="1793"/>
                  </a:cubicBezTo>
                  <a:cubicBezTo>
                    <a:pt x="1706" y="1752"/>
                    <a:pt x="1706" y="1723"/>
                    <a:pt x="1729" y="1688"/>
                  </a:cubicBezTo>
                  <a:cubicBezTo>
                    <a:pt x="1753" y="1659"/>
                    <a:pt x="1735" y="1624"/>
                    <a:pt x="1758" y="1595"/>
                  </a:cubicBezTo>
                  <a:cubicBezTo>
                    <a:pt x="1776" y="1601"/>
                    <a:pt x="1776" y="1618"/>
                    <a:pt x="1793" y="1636"/>
                  </a:cubicBezTo>
                  <a:cubicBezTo>
                    <a:pt x="1799" y="1642"/>
                    <a:pt x="1799" y="1642"/>
                    <a:pt x="1799" y="1642"/>
                  </a:cubicBezTo>
                  <a:cubicBezTo>
                    <a:pt x="1799" y="1612"/>
                    <a:pt x="1817" y="1601"/>
                    <a:pt x="1828" y="1577"/>
                  </a:cubicBezTo>
                  <a:cubicBezTo>
                    <a:pt x="1793" y="1566"/>
                    <a:pt x="1788" y="1525"/>
                    <a:pt x="1776" y="1496"/>
                  </a:cubicBezTo>
                  <a:cubicBezTo>
                    <a:pt x="1758" y="1455"/>
                    <a:pt x="1747" y="1438"/>
                    <a:pt x="1747" y="1397"/>
                  </a:cubicBezTo>
                  <a:cubicBezTo>
                    <a:pt x="1747" y="1362"/>
                    <a:pt x="1782" y="1362"/>
                    <a:pt x="1811" y="1339"/>
                  </a:cubicBezTo>
                  <a:cubicBezTo>
                    <a:pt x="1834" y="1321"/>
                    <a:pt x="1834" y="1292"/>
                    <a:pt x="1851" y="1263"/>
                  </a:cubicBezTo>
                  <a:cubicBezTo>
                    <a:pt x="1910" y="1310"/>
                    <a:pt x="1933" y="1414"/>
                    <a:pt x="1904" y="1275"/>
                  </a:cubicBezTo>
                  <a:cubicBezTo>
                    <a:pt x="1985" y="1281"/>
                    <a:pt x="1904" y="1257"/>
                    <a:pt x="1875" y="1240"/>
                  </a:cubicBezTo>
                  <a:cubicBezTo>
                    <a:pt x="2020" y="1164"/>
                    <a:pt x="1793" y="1240"/>
                    <a:pt x="1793" y="1094"/>
                  </a:cubicBezTo>
                  <a:cubicBezTo>
                    <a:pt x="1793" y="1065"/>
                    <a:pt x="1793" y="1048"/>
                    <a:pt x="1817" y="1036"/>
                  </a:cubicBezTo>
                  <a:cubicBezTo>
                    <a:pt x="1834" y="1036"/>
                    <a:pt x="1834" y="1036"/>
                    <a:pt x="1834" y="1036"/>
                  </a:cubicBezTo>
                  <a:cubicBezTo>
                    <a:pt x="1828" y="1025"/>
                    <a:pt x="1828" y="1019"/>
                    <a:pt x="1828" y="1007"/>
                  </a:cubicBezTo>
                  <a:cubicBezTo>
                    <a:pt x="1828" y="972"/>
                    <a:pt x="1851" y="960"/>
                    <a:pt x="1881" y="937"/>
                  </a:cubicBezTo>
                  <a:cubicBezTo>
                    <a:pt x="1892" y="960"/>
                    <a:pt x="1904" y="978"/>
                    <a:pt x="1910" y="1007"/>
                  </a:cubicBezTo>
                  <a:cubicBezTo>
                    <a:pt x="1910" y="1013"/>
                    <a:pt x="1916" y="1025"/>
                    <a:pt x="1916" y="1007"/>
                  </a:cubicBezTo>
                  <a:cubicBezTo>
                    <a:pt x="1916" y="990"/>
                    <a:pt x="1910" y="978"/>
                    <a:pt x="1910" y="960"/>
                  </a:cubicBezTo>
                  <a:cubicBezTo>
                    <a:pt x="1910" y="949"/>
                    <a:pt x="1910" y="949"/>
                    <a:pt x="1910" y="949"/>
                  </a:cubicBezTo>
                  <a:cubicBezTo>
                    <a:pt x="1956" y="949"/>
                    <a:pt x="1956" y="949"/>
                    <a:pt x="1956" y="949"/>
                  </a:cubicBezTo>
                  <a:cubicBezTo>
                    <a:pt x="1956" y="937"/>
                    <a:pt x="1956" y="937"/>
                    <a:pt x="1956" y="925"/>
                  </a:cubicBezTo>
                  <a:cubicBezTo>
                    <a:pt x="1956" y="902"/>
                    <a:pt x="1910" y="908"/>
                    <a:pt x="1910" y="879"/>
                  </a:cubicBezTo>
                  <a:cubicBezTo>
                    <a:pt x="1910" y="832"/>
                    <a:pt x="1945" y="815"/>
                    <a:pt x="1974" y="780"/>
                  </a:cubicBezTo>
                  <a:cubicBezTo>
                    <a:pt x="1968" y="774"/>
                    <a:pt x="1962" y="762"/>
                    <a:pt x="1962" y="751"/>
                  </a:cubicBezTo>
                  <a:cubicBezTo>
                    <a:pt x="1962" y="687"/>
                    <a:pt x="2003" y="658"/>
                    <a:pt x="2003" y="594"/>
                  </a:cubicBezTo>
                  <a:cubicBezTo>
                    <a:pt x="2003" y="530"/>
                    <a:pt x="2003" y="530"/>
                    <a:pt x="2003" y="530"/>
                  </a:cubicBezTo>
                  <a:cubicBezTo>
                    <a:pt x="2003" y="501"/>
                    <a:pt x="2009" y="483"/>
                    <a:pt x="2009" y="448"/>
                  </a:cubicBezTo>
                  <a:cubicBezTo>
                    <a:pt x="2009" y="431"/>
                    <a:pt x="2009" y="419"/>
                    <a:pt x="2009" y="402"/>
                  </a:cubicBezTo>
                  <a:cubicBezTo>
                    <a:pt x="2020" y="402"/>
                    <a:pt x="2032" y="402"/>
                    <a:pt x="2044" y="402"/>
                  </a:cubicBezTo>
                  <a:cubicBezTo>
                    <a:pt x="2084" y="402"/>
                    <a:pt x="2114" y="373"/>
                    <a:pt x="2131" y="338"/>
                  </a:cubicBezTo>
                  <a:cubicBezTo>
                    <a:pt x="2137" y="320"/>
                    <a:pt x="2131" y="285"/>
                    <a:pt x="2154" y="285"/>
                  </a:cubicBezTo>
                  <a:cubicBezTo>
                    <a:pt x="2172" y="285"/>
                    <a:pt x="2177" y="291"/>
                    <a:pt x="2195" y="285"/>
                  </a:cubicBezTo>
                  <a:cubicBezTo>
                    <a:pt x="2195" y="291"/>
                    <a:pt x="2201" y="297"/>
                    <a:pt x="2201" y="303"/>
                  </a:cubicBezTo>
                  <a:cubicBezTo>
                    <a:pt x="2201" y="338"/>
                    <a:pt x="2177" y="361"/>
                    <a:pt x="2172" y="396"/>
                  </a:cubicBezTo>
                  <a:cubicBezTo>
                    <a:pt x="2177" y="396"/>
                    <a:pt x="2177" y="396"/>
                    <a:pt x="2183" y="396"/>
                  </a:cubicBezTo>
                  <a:cubicBezTo>
                    <a:pt x="2207" y="396"/>
                    <a:pt x="2218" y="390"/>
                    <a:pt x="2236" y="390"/>
                  </a:cubicBezTo>
                  <a:cubicBezTo>
                    <a:pt x="2247" y="390"/>
                    <a:pt x="2247" y="407"/>
                    <a:pt x="2259" y="413"/>
                  </a:cubicBezTo>
                  <a:cubicBezTo>
                    <a:pt x="2282" y="413"/>
                    <a:pt x="2311" y="413"/>
                    <a:pt x="2311" y="436"/>
                  </a:cubicBezTo>
                  <a:cubicBezTo>
                    <a:pt x="2311" y="460"/>
                    <a:pt x="2300" y="471"/>
                    <a:pt x="2300" y="495"/>
                  </a:cubicBezTo>
                  <a:cubicBezTo>
                    <a:pt x="2300" y="530"/>
                    <a:pt x="2323" y="541"/>
                    <a:pt x="2335" y="576"/>
                  </a:cubicBezTo>
                  <a:cubicBezTo>
                    <a:pt x="2358" y="640"/>
                    <a:pt x="2358" y="687"/>
                    <a:pt x="2358" y="757"/>
                  </a:cubicBezTo>
                  <a:cubicBezTo>
                    <a:pt x="2358" y="780"/>
                    <a:pt x="2346" y="792"/>
                    <a:pt x="2346" y="821"/>
                  </a:cubicBezTo>
                  <a:cubicBezTo>
                    <a:pt x="2346" y="856"/>
                    <a:pt x="2375" y="891"/>
                    <a:pt x="2410" y="891"/>
                  </a:cubicBezTo>
                  <a:cubicBezTo>
                    <a:pt x="2434" y="891"/>
                    <a:pt x="2445" y="873"/>
                    <a:pt x="2469" y="873"/>
                  </a:cubicBezTo>
                  <a:cubicBezTo>
                    <a:pt x="2486" y="873"/>
                    <a:pt x="2492" y="896"/>
                    <a:pt x="2492" y="920"/>
                  </a:cubicBezTo>
                  <a:cubicBezTo>
                    <a:pt x="2492" y="955"/>
                    <a:pt x="2451" y="972"/>
                    <a:pt x="2451" y="1013"/>
                  </a:cubicBezTo>
                  <a:cubicBezTo>
                    <a:pt x="2451" y="1042"/>
                    <a:pt x="2451" y="1071"/>
                    <a:pt x="2474" y="1088"/>
                  </a:cubicBezTo>
                  <a:cubicBezTo>
                    <a:pt x="2498" y="1100"/>
                    <a:pt x="2521" y="1088"/>
                    <a:pt x="2538" y="1112"/>
                  </a:cubicBezTo>
                  <a:cubicBezTo>
                    <a:pt x="2550" y="1135"/>
                    <a:pt x="2538" y="1158"/>
                    <a:pt x="2556" y="1176"/>
                  </a:cubicBezTo>
                  <a:cubicBezTo>
                    <a:pt x="2579" y="1199"/>
                    <a:pt x="2620" y="1188"/>
                    <a:pt x="2620" y="1217"/>
                  </a:cubicBezTo>
                  <a:cubicBezTo>
                    <a:pt x="2620" y="1263"/>
                    <a:pt x="2579" y="1286"/>
                    <a:pt x="2579" y="1333"/>
                  </a:cubicBezTo>
                  <a:cubicBezTo>
                    <a:pt x="2579" y="1345"/>
                    <a:pt x="2585" y="1356"/>
                    <a:pt x="2591" y="1356"/>
                  </a:cubicBezTo>
                  <a:cubicBezTo>
                    <a:pt x="2608" y="1356"/>
                    <a:pt x="2620" y="1351"/>
                    <a:pt x="2632" y="1333"/>
                  </a:cubicBezTo>
                  <a:cubicBezTo>
                    <a:pt x="2655" y="1339"/>
                    <a:pt x="2655" y="1339"/>
                    <a:pt x="2655" y="1339"/>
                  </a:cubicBezTo>
                  <a:cubicBezTo>
                    <a:pt x="2655" y="1374"/>
                    <a:pt x="2649" y="1391"/>
                    <a:pt x="2649" y="1432"/>
                  </a:cubicBezTo>
                  <a:cubicBezTo>
                    <a:pt x="2649" y="1519"/>
                    <a:pt x="2701" y="1560"/>
                    <a:pt x="2701" y="1653"/>
                  </a:cubicBezTo>
                  <a:cubicBezTo>
                    <a:pt x="2701" y="1700"/>
                    <a:pt x="2661" y="1717"/>
                    <a:pt x="2661" y="1758"/>
                  </a:cubicBezTo>
                  <a:cubicBezTo>
                    <a:pt x="2661" y="1805"/>
                    <a:pt x="2690" y="1822"/>
                    <a:pt x="2713" y="1857"/>
                  </a:cubicBezTo>
                  <a:cubicBezTo>
                    <a:pt x="2736" y="1915"/>
                    <a:pt x="2725" y="1962"/>
                    <a:pt x="2748" y="2026"/>
                  </a:cubicBezTo>
                  <a:cubicBezTo>
                    <a:pt x="2777" y="2090"/>
                    <a:pt x="2818" y="2113"/>
                    <a:pt x="2864" y="2166"/>
                  </a:cubicBezTo>
                  <a:cubicBezTo>
                    <a:pt x="2923" y="2119"/>
                    <a:pt x="2940" y="2043"/>
                    <a:pt x="3010" y="2043"/>
                  </a:cubicBezTo>
                  <a:cubicBezTo>
                    <a:pt x="3027" y="2043"/>
                    <a:pt x="3033" y="2055"/>
                    <a:pt x="3051" y="2055"/>
                  </a:cubicBezTo>
                  <a:cubicBezTo>
                    <a:pt x="3092" y="2055"/>
                    <a:pt x="3097" y="2008"/>
                    <a:pt x="3132" y="1997"/>
                  </a:cubicBezTo>
                  <a:cubicBezTo>
                    <a:pt x="3144" y="2020"/>
                    <a:pt x="3173" y="2020"/>
                    <a:pt x="3173" y="2043"/>
                  </a:cubicBezTo>
                  <a:cubicBezTo>
                    <a:pt x="3173" y="2049"/>
                    <a:pt x="3167" y="2049"/>
                    <a:pt x="3167" y="2055"/>
                  </a:cubicBezTo>
                  <a:cubicBezTo>
                    <a:pt x="3167" y="2066"/>
                    <a:pt x="3185" y="2066"/>
                    <a:pt x="3191" y="2078"/>
                  </a:cubicBezTo>
                  <a:cubicBezTo>
                    <a:pt x="3214" y="2119"/>
                    <a:pt x="3202" y="2166"/>
                    <a:pt x="3243" y="2189"/>
                  </a:cubicBezTo>
                  <a:cubicBezTo>
                    <a:pt x="3284" y="2206"/>
                    <a:pt x="3330" y="2189"/>
                    <a:pt x="3348" y="2224"/>
                  </a:cubicBezTo>
                  <a:cubicBezTo>
                    <a:pt x="3354" y="2247"/>
                    <a:pt x="3348" y="2264"/>
                    <a:pt x="3365" y="2282"/>
                  </a:cubicBezTo>
                  <a:cubicBezTo>
                    <a:pt x="3400" y="2317"/>
                    <a:pt x="3441" y="2311"/>
                    <a:pt x="3476" y="2340"/>
                  </a:cubicBezTo>
                  <a:cubicBezTo>
                    <a:pt x="3499" y="2358"/>
                    <a:pt x="3534" y="2358"/>
                    <a:pt x="3534" y="2387"/>
                  </a:cubicBezTo>
                  <a:cubicBezTo>
                    <a:pt x="3534" y="2422"/>
                    <a:pt x="3499" y="2433"/>
                    <a:pt x="3499" y="2474"/>
                  </a:cubicBezTo>
                  <a:cubicBezTo>
                    <a:pt x="3499" y="2503"/>
                    <a:pt x="3511" y="2526"/>
                    <a:pt x="3534" y="2550"/>
                  </a:cubicBezTo>
                  <a:cubicBezTo>
                    <a:pt x="3511" y="2573"/>
                    <a:pt x="3493" y="2596"/>
                    <a:pt x="3493" y="2625"/>
                  </a:cubicBezTo>
                  <a:cubicBezTo>
                    <a:pt x="3493" y="2695"/>
                    <a:pt x="3563" y="2718"/>
                    <a:pt x="3563" y="2788"/>
                  </a:cubicBezTo>
                  <a:cubicBezTo>
                    <a:pt x="3563" y="2806"/>
                    <a:pt x="3557" y="2818"/>
                    <a:pt x="3557" y="2835"/>
                  </a:cubicBezTo>
                  <a:cubicBezTo>
                    <a:pt x="3557" y="2870"/>
                    <a:pt x="3610" y="2876"/>
                    <a:pt x="3610" y="2911"/>
                  </a:cubicBezTo>
                  <a:cubicBezTo>
                    <a:pt x="3610" y="2940"/>
                    <a:pt x="3592" y="2957"/>
                    <a:pt x="3592" y="2992"/>
                  </a:cubicBezTo>
                  <a:cubicBezTo>
                    <a:pt x="3592" y="3004"/>
                    <a:pt x="3598" y="3010"/>
                    <a:pt x="3598" y="3027"/>
                  </a:cubicBezTo>
                  <a:cubicBezTo>
                    <a:pt x="3598" y="3050"/>
                    <a:pt x="3569" y="3056"/>
                    <a:pt x="3569" y="3085"/>
                  </a:cubicBezTo>
                  <a:cubicBezTo>
                    <a:pt x="3569" y="3138"/>
                    <a:pt x="3621" y="3155"/>
                    <a:pt x="3650" y="3196"/>
                  </a:cubicBezTo>
                  <a:cubicBezTo>
                    <a:pt x="3703" y="3272"/>
                    <a:pt x="3726" y="3324"/>
                    <a:pt x="3802" y="3376"/>
                  </a:cubicBezTo>
                  <a:cubicBezTo>
                    <a:pt x="3819" y="3370"/>
                    <a:pt x="3819" y="3370"/>
                    <a:pt x="3819" y="3370"/>
                  </a:cubicBezTo>
                  <a:cubicBezTo>
                    <a:pt x="3819" y="3382"/>
                    <a:pt x="3813" y="3394"/>
                    <a:pt x="3813" y="3405"/>
                  </a:cubicBezTo>
                  <a:cubicBezTo>
                    <a:pt x="3813" y="3429"/>
                    <a:pt x="3831" y="3440"/>
                    <a:pt x="3837" y="3464"/>
                  </a:cubicBezTo>
                  <a:cubicBezTo>
                    <a:pt x="3866" y="3539"/>
                    <a:pt x="3877" y="3586"/>
                    <a:pt x="3895" y="3673"/>
                  </a:cubicBezTo>
                  <a:cubicBezTo>
                    <a:pt x="3901" y="3685"/>
                    <a:pt x="3907" y="3691"/>
                    <a:pt x="3907" y="3702"/>
                  </a:cubicBezTo>
                  <a:cubicBezTo>
                    <a:pt x="3907" y="3766"/>
                    <a:pt x="3907" y="3807"/>
                    <a:pt x="3907" y="3871"/>
                  </a:cubicBezTo>
                  <a:cubicBezTo>
                    <a:pt x="3860" y="3982"/>
                    <a:pt x="3860" y="3982"/>
                    <a:pt x="3860" y="3982"/>
                  </a:cubicBezTo>
                  <a:cubicBezTo>
                    <a:pt x="3866" y="4034"/>
                    <a:pt x="3877" y="4069"/>
                    <a:pt x="3912" y="4104"/>
                  </a:cubicBezTo>
                  <a:cubicBezTo>
                    <a:pt x="3947" y="4133"/>
                    <a:pt x="3959" y="4151"/>
                    <a:pt x="3988" y="4180"/>
                  </a:cubicBezTo>
                  <a:cubicBezTo>
                    <a:pt x="4000" y="4185"/>
                    <a:pt x="4011" y="4191"/>
                    <a:pt x="4011" y="4203"/>
                  </a:cubicBezTo>
                  <a:cubicBezTo>
                    <a:pt x="4011" y="4244"/>
                    <a:pt x="3994" y="4267"/>
                    <a:pt x="3994" y="4308"/>
                  </a:cubicBezTo>
                  <a:cubicBezTo>
                    <a:pt x="3994" y="4348"/>
                    <a:pt x="4011" y="4372"/>
                    <a:pt x="4035" y="4407"/>
                  </a:cubicBezTo>
                  <a:cubicBezTo>
                    <a:pt x="4104" y="4465"/>
                    <a:pt x="4157" y="4488"/>
                    <a:pt x="4238" y="4529"/>
                  </a:cubicBezTo>
                  <a:cubicBezTo>
                    <a:pt x="4279" y="4546"/>
                    <a:pt x="4285" y="4581"/>
                    <a:pt x="4326" y="4599"/>
                  </a:cubicBezTo>
                  <a:cubicBezTo>
                    <a:pt x="4332" y="4564"/>
                    <a:pt x="4343" y="4546"/>
                    <a:pt x="4372" y="4529"/>
                  </a:cubicBezTo>
                  <a:cubicBezTo>
                    <a:pt x="4372" y="4541"/>
                    <a:pt x="4372" y="4541"/>
                    <a:pt x="4372" y="4541"/>
                  </a:cubicBezTo>
                  <a:cubicBezTo>
                    <a:pt x="4361" y="4558"/>
                    <a:pt x="4361" y="4558"/>
                    <a:pt x="4361" y="4558"/>
                  </a:cubicBezTo>
                  <a:cubicBezTo>
                    <a:pt x="4378" y="4611"/>
                    <a:pt x="4430" y="4634"/>
                    <a:pt x="4489" y="4634"/>
                  </a:cubicBezTo>
                  <a:cubicBezTo>
                    <a:pt x="4518" y="4634"/>
                    <a:pt x="4535" y="4622"/>
                    <a:pt x="4570" y="4616"/>
                  </a:cubicBezTo>
                  <a:cubicBezTo>
                    <a:pt x="4588" y="4651"/>
                    <a:pt x="4611" y="4663"/>
                    <a:pt x="4611" y="4704"/>
                  </a:cubicBezTo>
                  <a:cubicBezTo>
                    <a:pt x="4611" y="4715"/>
                    <a:pt x="4605" y="4721"/>
                    <a:pt x="4605" y="4739"/>
                  </a:cubicBezTo>
                  <a:cubicBezTo>
                    <a:pt x="4605" y="4797"/>
                    <a:pt x="4658" y="4814"/>
                    <a:pt x="4698" y="4855"/>
                  </a:cubicBezTo>
                  <a:cubicBezTo>
                    <a:pt x="4710" y="4826"/>
                    <a:pt x="4710" y="4808"/>
                    <a:pt x="4727" y="4779"/>
                  </a:cubicBezTo>
                  <a:cubicBezTo>
                    <a:pt x="4751" y="4785"/>
                    <a:pt x="4751" y="4785"/>
                    <a:pt x="4751" y="4785"/>
                  </a:cubicBezTo>
                  <a:cubicBezTo>
                    <a:pt x="4751" y="4837"/>
                    <a:pt x="4774" y="4902"/>
                    <a:pt x="4826" y="4902"/>
                  </a:cubicBezTo>
                  <a:cubicBezTo>
                    <a:pt x="4844" y="4902"/>
                    <a:pt x="4844" y="4867"/>
                    <a:pt x="4861" y="4867"/>
                  </a:cubicBezTo>
                  <a:cubicBezTo>
                    <a:pt x="4896" y="4867"/>
                    <a:pt x="4902" y="4902"/>
                    <a:pt x="4925" y="4925"/>
                  </a:cubicBezTo>
                  <a:cubicBezTo>
                    <a:pt x="4972" y="4960"/>
                    <a:pt x="4989" y="4995"/>
                    <a:pt x="5048" y="5012"/>
                  </a:cubicBezTo>
                  <a:cubicBezTo>
                    <a:pt x="5048" y="4995"/>
                    <a:pt x="5059" y="4983"/>
                    <a:pt x="5071" y="4977"/>
                  </a:cubicBezTo>
                  <a:cubicBezTo>
                    <a:pt x="5082" y="5000"/>
                    <a:pt x="5082" y="5018"/>
                    <a:pt x="5100" y="5030"/>
                  </a:cubicBezTo>
                  <a:cubicBezTo>
                    <a:pt x="5118" y="5041"/>
                    <a:pt x="5135" y="5035"/>
                    <a:pt x="5147" y="5053"/>
                  </a:cubicBezTo>
                  <a:cubicBezTo>
                    <a:pt x="5152" y="5059"/>
                    <a:pt x="5147" y="5076"/>
                    <a:pt x="5158" y="5082"/>
                  </a:cubicBezTo>
                  <a:cubicBezTo>
                    <a:pt x="5187" y="5100"/>
                    <a:pt x="5222" y="5100"/>
                    <a:pt x="5222" y="5129"/>
                  </a:cubicBezTo>
                  <a:cubicBezTo>
                    <a:pt x="5222" y="5146"/>
                    <a:pt x="5205" y="5163"/>
                    <a:pt x="5181" y="5163"/>
                  </a:cubicBezTo>
                  <a:cubicBezTo>
                    <a:pt x="5170" y="5163"/>
                    <a:pt x="5164" y="5152"/>
                    <a:pt x="5152" y="5146"/>
                  </a:cubicBezTo>
                  <a:cubicBezTo>
                    <a:pt x="5152" y="5152"/>
                    <a:pt x="5147" y="5158"/>
                    <a:pt x="5147" y="5158"/>
                  </a:cubicBezTo>
                  <a:cubicBezTo>
                    <a:pt x="5147" y="5169"/>
                    <a:pt x="5158" y="5169"/>
                    <a:pt x="5158" y="5181"/>
                  </a:cubicBezTo>
                  <a:cubicBezTo>
                    <a:pt x="5158" y="5193"/>
                    <a:pt x="5141" y="5198"/>
                    <a:pt x="5141" y="5210"/>
                  </a:cubicBezTo>
                  <a:cubicBezTo>
                    <a:pt x="5141" y="5233"/>
                    <a:pt x="5158" y="5245"/>
                    <a:pt x="5170" y="5268"/>
                  </a:cubicBezTo>
                  <a:cubicBezTo>
                    <a:pt x="5222" y="5321"/>
                    <a:pt x="5234" y="5402"/>
                    <a:pt x="5310" y="5391"/>
                  </a:cubicBezTo>
                  <a:cubicBezTo>
                    <a:pt x="5310" y="5408"/>
                    <a:pt x="5310" y="5414"/>
                    <a:pt x="5310" y="5431"/>
                  </a:cubicBezTo>
                  <a:cubicBezTo>
                    <a:pt x="5321" y="5437"/>
                    <a:pt x="5321" y="5437"/>
                    <a:pt x="5321" y="5437"/>
                  </a:cubicBezTo>
                  <a:cubicBezTo>
                    <a:pt x="5327" y="5431"/>
                    <a:pt x="5327" y="5431"/>
                    <a:pt x="5333" y="5431"/>
                  </a:cubicBezTo>
                  <a:cubicBezTo>
                    <a:pt x="5350" y="5431"/>
                    <a:pt x="5350" y="5449"/>
                    <a:pt x="5362" y="5466"/>
                  </a:cubicBezTo>
                  <a:cubicBezTo>
                    <a:pt x="5374" y="5484"/>
                    <a:pt x="5403" y="5484"/>
                    <a:pt x="5403" y="5501"/>
                  </a:cubicBezTo>
                  <a:cubicBezTo>
                    <a:pt x="5403" y="5524"/>
                    <a:pt x="5385" y="5530"/>
                    <a:pt x="5385" y="5548"/>
                  </a:cubicBezTo>
                  <a:cubicBezTo>
                    <a:pt x="5385" y="5559"/>
                    <a:pt x="5391" y="5565"/>
                    <a:pt x="5391" y="5571"/>
                  </a:cubicBezTo>
                  <a:cubicBezTo>
                    <a:pt x="5397" y="5571"/>
                    <a:pt x="5403" y="5565"/>
                    <a:pt x="5414" y="5565"/>
                  </a:cubicBezTo>
                  <a:cubicBezTo>
                    <a:pt x="5432" y="5565"/>
                    <a:pt x="5432" y="5594"/>
                    <a:pt x="5432" y="5618"/>
                  </a:cubicBezTo>
                  <a:cubicBezTo>
                    <a:pt x="5438" y="5658"/>
                    <a:pt x="5432" y="5717"/>
                    <a:pt x="5473" y="5717"/>
                  </a:cubicBezTo>
                  <a:cubicBezTo>
                    <a:pt x="5478" y="5717"/>
                    <a:pt x="5484" y="5717"/>
                    <a:pt x="5490" y="5711"/>
                  </a:cubicBezTo>
                  <a:cubicBezTo>
                    <a:pt x="5496" y="5728"/>
                    <a:pt x="5519" y="5734"/>
                    <a:pt x="5519" y="5757"/>
                  </a:cubicBezTo>
                  <a:cubicBezTo>
                    <a:pt x="5519" y="5781"/>
                    <a:pt x="5507" y="5792"/>
                    <a:pt x="5507" y="5815"/>
                  </a:cubicBezTo>
                  <a:cubicBezTo>
                    <a:pt x="5507" y="5926"/>
                    <a:pt x="5595" y="5973"/>
                    <a:pt x="5595" y="6089"/>
                  </a:cubicBezTo>
                  <a:cubicBezTo>
                    <a:pt x="5595" y="6101"/>
                    <a:pt x="5583" y="6107"/>
                    <a:pt x="5583" y="6118"/>
                  </a:cubicBezTo>
                  <a:cubicBezTo>
                    <a:pt x="5583" y="6136"/>
                    <a:pt x="5601" y="6136"/>
                    <a:pt x="5607" y="6141"/>
                  </a:cubicBezTo>
                  <a:cubicBezTo>
                    <a:pt x="5624" y="6159"/>
                    <a:pt x="5624" y="6188"/>
                    <a:pt x="5647" y="6188"/>
                  </a:cubicBezTo>
                  <a:cubicBezTo>
                    <a:pt x="5659" y="6188"/>
                    <a:pt x="5659" y="6171"/>
                    <a:pt x="5670" y="6171"/>
                  </a:cubicBezTo>
                  <a:cubicBezTo>
                    <a:pt x="5781" y="6171"/>
                    <a:pt x="5822" y="6380"/>
                    <a:pt x="5764" y="6141"/>
                  </a:cubicBezTo>
                  <a:cubicBezTo>
                    <a:pt x="5775" y="6124"/>
                    <a:pt x="5775" y="6124"/>
                    <a:pt x="5775" y="6124"/>
                  </a:cubicBezTo>
                  <a:cubicBezTo>
                    <a:pt x="5770" y="6112"/>
                    <a:pt x="5764" y="6107"/>
                    <a:pt x="5764" y="6095"/>
                  </a:cubicBezTo>
                  <a:cubicBezTo>
                    <a:pt x="5764" y="6066"/>
                    <a:pt x="5770" y="6037"/>
                    <a:pt x="5793" y="6037"/>
                  </a:cubicBezTo>
                  <a:cubicBezTo>
                    <a:pt x="5833" y="6037"/>
                    <a:pt x="5822" y="6083"/>
                    <a:pt x="5851" y="6112"/>
                  </a:cubicBezTo>
                  <a:cubicBezTo>
                    <a:pt x="5892" y="6159"/>
                    <a:pt x="5927" y="6182"/>
                    <a:pt x="5973" y="6229"/>
                  </a:cubicBezTo>
                  <a:cubicBezTo>
                    <a:pt x="6008" y="6258"/>
                    <a:pt x="6026" y="6281"/>
                    <a:pt x="6072" y="6287"/>
                  </a:cubicBezTo>
                  <a:cubicBezTo>
                    <a:pt x="6072" y="6223"/>
                    <a:pt x="6072" y="6223"/>
                    <a:pt x="6072" y="6223"/>
                  </a:cubicBezTo>
                  <a:cubicBezTo>
                    <a:pt x="6072" y="6194"/>
                    <a:pt x="6055" y="6176"/>
                    <a:pt x="6055" y="6147"/>
                  </a:cubicBezTo>
                  <a:cubicBezTo>
                    <a:pt x="6055" y="6130"/>
                    <a:pt x="6055" y="6130"/>
                    <a:pt x="6055" y="6130"/>
                  </a:cubicBezTo>
                  <a:cubicBezTo>
                    <a:pt x="6061" y="6130"/>
                    <a:pt x="6061" y="6124"/>
                    <a:pt x="6066" y="6124"/>
                  </a:cubicBezTo>
                  <a:cubicBezTo>
                    <a:pt x="6090" y="6124"/>
                    <a:pt x="6084" y="6165"/>
                    <a:pt x="6101" y="6182"/>
                  </a:cubicBezTo>
                  <a:cubicBezTo>
                    <a:pt x="6130" y="6217"/>
                    <a:pt x="6125" y="6246"/>
                    <a:pt x="6142" y="6281"/>
                  </a:cubicBezTo>
                  <a:cubicBezTo>
                    <a:pt x="6154" y="6310"/>
                    <a:pt x="6177" y="6328"/>
                    <a:pt x="6177" y="6357"/>
                  </a:cubicBezTo>
                  <a:cubicBezTo>
                    <a:pt x="6177" y="6380"/>
                    <a:pt x="6154" y="6392"/>
                    <a:pt x="6154" y="6415"/>
                  </a:cubicBezTo>
                  <a:cubicBezTo>
                    <a:pt x="6154" y="6438"/>
                    <a:pt x="6171" y="6456"/>
                    <a:pt x="6177" y="6479"/>
                  </a:cubicBezTo>
                  <a:cubicBezTo>
                    <a:pt x="6189" y="6561"/>
                    <a:pt x="6194" y="6601"/>
                    <a:pt x="6194" y="6683"/>
                  </a:cubicBezTo>
                  <a:cubicBezTo>
                    <a:pt x="6194" y="6706"/>
                    <a:pt x="6194" y="6706"/>
                    <a:pt x="6194" y="6706"/>
                  </a:cubicBezTo>
                  <a:cubicBezTo>
                    <a:pt x="6189" y="6706"/>
                    <a:pt x="6189" y="6706"/>
                    <a:pt x="6183" y="6706"/>
                  </a:cubicBezTo>
                  <a:cubicBezTo>
                    <a:pt x="6177" y="6706"/>
                    <a:pt x="6171" y="6700"/>
                    <a:pt x="6165" y="6700"/>
                  </a:cubicBezTo>
                  <a:cubicBezTo>
                    <a:pt x="6148" y="6700"/>
                    <a:pt x="6119" y="6706"/>
                    <a:pt x="6119" y="6724"/>
                  </a:cubicBezTo>
                  <a:cubicBezTo>
                    <a:pt x="6119" y="6747"/>
                    <a:pt x="6142" y="6747"/>
                    <a:pt x="6154" y="6764"/>
                  </a:cubicBezTo>
                  <a:cubicBezTo>
                    <a:pt x="6183" y="6793"/>
                    <a:pt x="6212" y="6793"/>
                    <a:pt x="6241" y="6823"/>
                  </a:cubicBezTo>
                  <a:cubicBezTo>
                    <a:pt x="6259" y="6811"/>
                    <a:pt x="6253" y="6793"/>
                    <a:pt x="6264" y="6776"/>
                  </a:cubicBezTo>
                  <a:cubicBezTo>
                    <a:pt x="6322" y="6805"/>
                    <a:pt x="6328" y="6858"/>
                    <a:pt x="6363" y="6916"/>
                  </a:cubicBezTo>
                  <a:cubicBezTo>
                    <a:pt x="6381" y="6939"/>
                    <a:pt x="6410" y="6939"/>
                    <a:pt x="6439" y="6962"/>
                  </a:cubicBezTo>
                  <a:cubicBezTo>
                    <a:pt x="6456" y="6974"/>
                    <a:pt x="6462" y="6991"/>
                    <a:pt x="6474" y="7015"/>
                  </a:cubicBezTo>
                  <a:cubicBezTo>
                    <a:pt x="6491" y="7044"/>
                    <a:pt x="6520" y="7044"/>
                    <a:pt x="6555" y="7056"/>
                  </a:cubicBezTo>
                  <a:cubicBezTo>
                    <a:pt x="6567" y="7044"/>
                    <a:pt x="6573" y="7032"/>
                    <a:pt x="6585" y="7032"/>
                  </a:cubicBezTo>
                  <a:cubicBezTo>
                    <a:pt x="6602" y="7032"/>
                    <a:pt x="6608" y="7044"/>
                    <a:pt x="6625" y="7056"/>
                  </a:cubicBezTo>
                  <a:cubicBezTo>
                    <a:pt x="6678" y="7073"/>
                    <a:pt x="6713" y="7090"/>
                    <a:pt x="6736" y="7143"/>
                  </a:cubicBezTo>
                  <a:cubicBezTo>
                    <a:pt x="6753" y="7184"/>
                    <a:pt x="6765" y="7213"/>
                    <a:pt x="6759" y="7259"/>
                  </a:cubicBezTo>
                  <a:cubicBezTo>
                    <a:pt x="6771" y="7259"/>
                    <a:pt x="6771" y="7259"/>
                    <a:pt x="6771" y="7259"/>
                  </a:cubicBezTo>
                  <a:cubicBezTo>
                    <a:pt x="6806" y="7288"/>
                    <a:pt x="6800" y="7329"/>
                    <a:pt x="6835" y="7358"/>
                  </a:cubicBezTo>
                  <a:cubicBezTo>
                    <a:pt x="6870" y="7393"/>
                    <a:pt x="6916" y="7376"/>
                    <a:pt x="6951" y="7411"/>
                  </a:cubicBezTo>
                  <a:cubicBezTo>
                    <a:pt x="6974" y="7434"/>
                    <a:pt x="6957" y="7463"/>
                    <a:pt x="6963" y="7492"/>
                  </a:cubicBezTo>
                  <a:cubicBezTo>
                    <a:pt x="6974" y="7533"/>
                    <a:pt x="7010" y="7545"/>
                    <a:pt x="7021" y="7579"/>
                  </a:cubicBezTo>
                  <a:cubicBezTo>
                    <a:pt x="7027" y="7608"/>
                    <a:pt x="7033" y="7626"/>
                    <a:pt x="7056" y="7638"/>
                  </a:cubicBezTo>
                  <a:cubicBezTo>
                    <a:pt x="7091" y="7655"/>
                    <a:pt x="7108" y="7667"/>
                    <a:pt x="7143" y="7673"/>
                  </a:cubicBezTo>
                  <a:cubicBezTo>
                    <a:pt x="7161" y="7678"/>
                    <a:pt x="7190" y="7678"/>
                    <a:pt x="7190" y="7696"/>
                  </a:cubicBezTo>
                  <a:cubicBezTo>
                    <a:pt x="7190" y="7754"/>
                    <a:pt x="7161" y="7777"/>
                    <a:pt x="7161" y="7830"/>
                  </a:cubicBezTo>
                  <a:cubicBezTo>
                    <a:pt x="7161" y="7905"/>
                    <a:pt x="7207" y="7940"/>
                    <a:pt x="7260" y="7987"/>
                  </a:cubicBezTo>
                  <a:cubicBezTo>
                    <a:pt x="7277" y="8010"/>
                    <a:pt x="7312" y="8010"/>
                    <a:pt x="7312" y="8039"/>
                  </a:cubicBezTo>
                  <a:cubicBezTo>
                    <a:pt x="7312" y="8115"/>
                    <a:pt x="7260" y="8150"/>
                    <a:pt x="7260" y="8226"/>
                  </a:cubicBezTo>
                  <a:cubicBezTo>
                    <a:pt x="7260" y="8249"/>
                    <a:pt x="7271" y="8260"/>
                    <a:pt x="7271" y="8284"/>
                  </a:cubicBezTo>
                  <a:cubicBezTo>
                    <a:pt x="7277" y="8284"/>
                    <a:pt x="7277" y="8284"/>
                    <a:pt x="7283" y="8284"/>
                  </a:cubicBezTo>
                  <a:cubicBezTo>
                    <a:pt x="7289" y="8284"/>
                    <a:pt x="7289" y="8278"/>
                    <a:pt x="7295" y="8278"/>
                  </a:cubicBezTo>
                  <a:cubicBezTo>
                    <a:pt x="7306" y="8301"/>
                    <a:pt x="7306" y="8319"/>
                    <a:pt x="7306" y="8342"/>
                  </a:cubicBezTo>
                  <a:cubicBezTo>
                    <a:pt x="7306" y="8377"/>
                    <a:pt x="7306" y="8377"/>
                    <a:pt x="7306" y="8377"/>
                  </a:cubicBezTo>
                  <a:cubicBezTo>
                    <a:pt x="7306" y="8406"/>
                    <a:pt x="7318" y="8423"/>
                    <a:pt x="7336" y="8447"/>
                  </a:cubicBezTo>
                  <a:cubicBezTo>
                    <a:pt x="7289" y="8482"/>
                    <a:pt x="7266" y="8523"/>
                    <a:pt x="7266" y="8581"/>
                  </a:cubicBezTo>
                  <a:cubicBezTo>
                    <a:pt x="7266" y="8604"/>
                    <a:pt x="7289" y="8610"/>
                    <a:pt x="7306" y="8627"/>
                  </a:cubicBezTo>
                  <a:cubicBezTo>
                    <a:pt x="7295" y="8645"/>
                    <a:pt x="7266" y="8645"/>
                    <a:pt x="7266" y="8668"/>
                  </a:cubicBezTo>
                  <a:cubicBezTo>
                    <a:pt x="7266" y="8697"/>
                    <a:pt x="7300" y="8703"/>
                    <a:pt x="7312" y="8738"/>
                  </a:cubicBezTo>
                  <a:cubicBezTo>
                    <a:pt x="7324" y="8761"/>
                    <a:pt x="7318" y="8784"/>
                    <a:pt x="7330" y="8808"/>
                  </a:cubicBezTo>
                  <a:cubicBezTo>
                    <a:pt x="7341" y="8854"/>
                    <a:pt x="7376" y="8860"/>
                    <a:pt x="7399" y="8901"/>
                  </a:cubicBezTo>
                  <a:cubicBezTo>
                    <a:pt x="7394" y="8924"/>
                    <a:pt x="7388" y="8936"/>
                    <a:pt x="7388" y="8965"/>
                  </a:cubicBezTo>
                  <a:cubicBezTo>
                    <a:pt x="7388" y="9075"/>
                    <a:pt x="7469" y="9134"/>
                    <a:pt x="7499" y="9221"/>
                  </a:cubicBezTo>
                  <a:close/>
                </a:path>
              </a:pathLst>
            </a:custGeom>
            <a:grpFill/>
            <a:ln w="6350" cap="flat" cmpd="sng">
              <a:solidFill>
                <a:schemeClr val="bg1"/>
              </a:solidFill>
              <a:bevel/>
              <a:headEnd/>
              <a:tailEnd/>
            </a:ln>
            <a:effectLst/>
          </p:spPr>
          <p:txBody>
            <a:bodyPr wrap="none" anchor="ctr"/>
            <a:lstStyle/>
            <a:p>
              <a:endParaRPr lang="en-US"/>
            </a:p>
          </p:txBody>
        </p:sp>
        <p:sp>
          <p:nvSpPr>
            <p:cNvPr id="116" name="Freeform 10"/>
            <p:cNvSpPr>
              <a:spLocks noChangeArrowheads="1"/>
            </p:cNvSpPr>
            <p:nvPr/>
          </p:nvSpPr>
          <p:spPr bwMode="auto">
            <a:xfrm>
              <a:off x="16303774" y="6808151"/>
              <a:ext cx="2547367" cy="3044236"/>
            </a:xfrm>
            <a:custGeom>
              <a:avLst/>
              <a:gdLst>
                <a:gd name="T0" fmla="*/ 4254 w 5792"/>
                <a:gd name="T1" fmla="*/ 5564 h 6921"/>
                <a:gd name="T2" fmla="*/ 4336 w 5792"/>
                <a:gd name="T3" fmla="*/ 5506 h 6921"/>
                <a:gd name="T4" fmla="*/ 3696 w 5792"/>
                <a:gd name="T5" fmla="*/ 5640 h 6921"/>
                <a:gd name="T6" fmla="*/ 3853 w 5792"/>
                <a:gd name="T7" fmla="*/ 5686 h 6921"/>
                <a:gd name="T8" fmla="*/ 3957 w 5792"/>
                <a:gd name="T9" fmla="*/ 5651 h 6921"/>
                <a:gd name="T10" fmla="*/ 4109 w 5792"/>
                <a:gd name="T11" fmla="*/ 5715 h 6921"/>
                <a:gd name="T12" fmla="*/ 4219 w 5792"/>
                <a:gd name="T13" fmla="*/ 5523 h 6921"/>
                <a:gd name="T14" fmla="*/ 4149 w 5792"/>
                <a:gd name="T15" fmla="*/ 5453 h 6921"/>
                <a:gd name="T16" fmla="*/ 3672 w 5792"/>
                <a:gd name="T17" fmla="*/ 5517 h 6921"/>
                <a:gd name="T18" fmla="*/ 0 w 5792"/>
                <a:gd name="T19" fmla="*/ 3148 h 6921"/>
                <a:gd name="T20" fmla="*/ 0 w 5792"/>
                <a:gd name="T21" fmla="*/ 0 h 6921"/>
                <a:gd name="T22" fmla="*/ 5791 w 5792"/>
                <a:gd name="T23" fmla="*/ 23 h 6921"/>
                <a:gd name="T24" fmla="*/ 5780 w 5792"/>
                <a:gd name="T25" fmla="*/ 4504 h 6921"/>
                <a:gd name="T26" fmla="*/ 5774 w 5792"/>
                <a:gd name="T27" fmla="*/ 6914 h 6921"/>
                <a:gd name="T28" fmla="*/ 5553 w 5792"/>
                <a:gd name="T29" fmla="*/ 6856 h 6921"/>
                <a:gd name="T30" fmla="*/ 5337 w 5792"/>
                <a:gd name="T31" fmla="*/ 6554 h 6921"/>
                <a:gd name="T32" fmla="*/ 5215 w 5792"/>
                <a:gd name="T33" fmla="*/ 6350 h 6921"/>
                <a:gd name="T34" fmla="*/ 5250 w 5792"/>
                <a:gd name="T35" fmla="*/ 6036 h 6921"/>
                <a:gd name="T36" fmla="*/ 4895 w 5792"/>
                <a:gd name="T37" fmla="*/ 5442 h 6921"/>
                <a:gd name="T38" fmla="*/ 4924 w 5792"/>
                <a:gd name="T39" fmla="*/ 5366 h 6921"/>
                <a:gd name="T40" fmla="*/ 4953 w 5792"/>
                <a:gd name="T41" fmla="*/ 5500 h 6921"/>
                <a:gd name="T42" fmla="*/ 4825 w 5792"/>
                <a:gd name="T43" fmla="*/ 5319 h 6921"/>
                <a:gd name="T44" fmla="*/ 4493 w 5792"/>
                <a:gd name="T45" fmla="*/ 5459 h 6921"/>
                <a:gd name="T46" fmla="*/ 4481 w 5792"/>
                <a:gd name="T47" fmla="*/ 5366 h 6921"/>
                <a:gd name="T48" fmla="*/ 4505 w 5792"/>
                <a:gd name="T49" fmla="*/ 4801 h 6921"/>
                <a:gd name="T50" fmla="*/ 4342 w 5792"/>
                <a:gd name="T51" fmla="*/ 4662 h 6921"/>
                <a:gd name="T52" fmla="*/ 4225 w 5792"/>
                <a:gd name="T53" fmla="*/ 5063 h 6921"/>
                <a:gd name="T54" fmla="*/ 3800 w 5792"/>
                <a:gd name="T55" fmla="*/ 5232 h 6921"/>
                <a:gd name="T56" fmla="*/ 3818 w 5792"/>
                <a:gd name="T57" fmla="*/ 5127 h 6921"/>
                <a:gd name="T58" fmla="*/ 4010 w 5792"/>
                <a:gd name="T59" fmla="*/ 5017 h 6921"/>
                <a:gd name="T60" fmla="*/ 4103 w 5792"/>
                <a:gd name="T61" fmla="*/ 4609 h 6921"/>
                <a:gd name="T62" fmla="*/ 4120 w 5792"/>
                <a:gd name="T63" fmla="*/ 4469 h 6921"/>
                <a:gd name="T64" fmla="*/ 4231 w 5792"/>
                <a:gd name="T65" fmla="*/ 4312 h 6921"/>
                <a:gd name="T66" fmla="*/ 4260 w 5792"/>
                <a:gd name="T67" fmla="*/ 4062 h 6921"/>
                <a:gd name="T68" fmla="*/ 4266 w 5792"/>
                <a:gd name="T69" fmla="*/ 4004 h 6921"/>
                <a:gd name="T70" fmla="*/ 4359 w 5792"/>
                <a:gd name="T71" fmla="*/ 3986 h 6921"/>
                <a:gd name="T72" fmla="*/ 4225 w 5792"/>
                <a:gd name="T73" fmla="*/ 3608 h 6921"/>
                <a:gd name="T74" fmla="*/ 4202 w 5792"/>
                <a:gd name="T75" fmla="*/ 3870 h 6921"/>
                <a:gd name="T76" fmla="*/ 4062 w 5792"/>
                <a:gd name="T77" fmla="*/ 3957 h 6921"/>
                <a:gd name="T78" fmla="*/ 4033 w 5792"/>
                <a:gd name="T79" fmla="*/ 4132 h 6921"/>
                <a:gd name="T80" fmla="*/ 3812 w 5792"/>
                <a:gd name="T81" fmla="*/ 4301 h 6921"/>
                <a:gd name="T82" fmla="*/ 3666 w 5792"/>
                <a:gd name="T83" fmla="*/ 4406 h 6921"/>
                <a:gd name="T84" fmla="*/ 3416 w 5792"/>
                <a:gd name="T85" fmla="*/ 4714 h 6921"/>
                <a:gd name="T86" fmla="*/ 3300 w 5792"/>
                <a:gd name="T87" fmla="*/ 4889 h 6921"/>
                <a:gd name="T88" fmla="*/ 3288 w 5792"/>
                <a:gd name="T89" fmla="*/ 4964 h 6921"/>
                <a:gd name="T90" fmla="*/ 3218 w 5792"/>
                <a:gd name="T91" fmla="*/ 4970 h 6921"/>
                <a:gd name="T92" fmla="*/ 3131 w 5792"/>
                <a:gd name="T93" fmla="*/ 4906 h 6921"/>
                <a:gd name="T94" fmla="*/ 3119 w 5792"/>
                <a:gd name="T95" fmla="*/ 4825 h 6921"/>
                <a:gd name="T96" fmla="*/ 3026 w 5792"/>
                <a:gd name="T97" fmla="*/ 4557 h 6921"/>
                <a:gd name="T98" fmla="*/ 2968 w 5792"/>
                <a:gd name="T99" fmla="*/ 4388 h 6921"/>
                <a:gd name="T100" fmla="*/ 2805 w 5792"/>
                <a:gd name="T101" fmla="*/ 4080 h 6921"/>
                <a:gd name="T102" fmla="*/ 2619 w 5792"/>
                <a:gd name="T103" fmla="*/ 3969 h 6921"/>
                <a:gd name="T104" fmla="*/ 2502 w 5792"/>
                <a:gd name="T105" fmla="*/ 3847 h 6921"/>
                <a:gd name="T106" fmla="*/ 2514 w 5792"/>
                <a:gd name="T107" fmla="*/ 3783 h 6921"/>
                <a:gd name="T108" fmla="*/ 2345 w 5792"/>
                <a:gd name="T109" fmla="*/ 3625 h 6921"/>
                <a:gd name="T110" fmla="*/ 2345 w 5792"/>
                <a:gd name="T111" fmla="*/ 3561 h 6921"/>
                <a:gd name="T112" fmla="*/ 2269 w 5792"/>
                <a:gd name="T113" fmla="*/ 3428 h 6921"/>
                <a:gd name="T114" fmla="*/ 2153 w 5792"/>
                <a:gd name="T115" fmla="*/ 3381 h 6921"/>
                <a:gd name="T116" fmla="*/ 1903 w 5792"/>
                <a:gd name="T117" fmla="*/ 3358 h 6921"/>
                <a:gd name="T118" fmla="*/ 1531 w 5792"/>
                <a:gd name="T119" fmla="*/ 3334 h 6921"/>
                <a:gd name="T120" fmla="*/ 1053 w 5792"/>
                <a:gd name="T121" fmla="*/ 3008 h 6921"/>
                <a:gd name="T122" fmla="*/ 693 w 5792"/>
                <a:gd name="T123" fmla="*/ 3084 h 6921"/>
                <a:gd name="T124" fmla="*/ 64 w 5792"/>
                <a:gd name="T125" fmla="*/ 3148 h 6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2" h="6921">
                  <a:moveTo>
                    <a:pt x="4336" y="5506"/>
                  </a:moveTo>
                  <a:lnTo>
                    <a:pt x="4336" y="5506"/>
                  </a:lnTo>
                  <a:cubicBezTo>
                    <a:pt x="4295" y="5511"/>
                    <a:pt x="4278" y="5535"/>
                    <a:pt x="4254" y="5564"/>
                  </a:cubicBezTo>
                  <a:cubicBezTo>
                    <a:pt x="4283" y="5599"/>
                    <a:pt x="4318" y="5599"/>
                    <a:pt x="4365" y="5599"/>
                  </a:cubicBezTo>
                  <a:cubicBezTo>
                    <a:pt x="4377" y="5599"/>
                    <a:pt x="4382" y="5581"/>
                    <a:pt x="4400" y="5576"/>
                  </a:cubicBezTo>
                  <a:cubicBezTo>
                    <a:pt x="4382" y="5547"/>
                    <a:pt x="4365" y="5523"/>
                    <a:pt x="4336" y="5506"/>
                  </a:cubicBezTo>
                  <a:close/>
                  <a:moveTo>
                    <a:pt x="3643" y="5605"/>
                  </a:moveTo>
                  <a:lnTo>
                    <a:pt x="3643" y="5605"/>
                  </a:lnTo>
                  <a:cubicBezTo>
                    <a:pt x="3643" y="5634"/>
                    <a:pt x="3678" y="5628"/>
                    <a:pt x="3696" y="5640"/>
                  </a:cubicBezTo>
                  <a:cubicBezTo>
                    <a:pt x="3713" y="5651"/>
                    <a:pt x="3719" y="5674"/>
                    <a:pt x="3736" y="5674"/>
                  </a:cubicBezTo>
                  <a:cubicBezTo>
                    <a:pt x="3800" y="5674"/>
                    <a:pt x="3800" y="5674"/>
                    <a:pt x="3800" y="5674"/>
                  </a:cubicBezTo>
                  <a:cubicBezTo>
                    <a:pt x="3853" y="5686"/>
                    <a:pt x="3853" y="5686"/>
                    <a:pt x="3853" y="5686"/>
                  </a:cubicBezTo>
                  <a:cubicBezTo>
                    <a:pt x="3893" y="5686"/>
                    <a:pt x="3917" y="5686"/>
                    <a:pt x="3957" y="5680"/>
                  </a:cubicBezTo>
                  <a:cubicBezTo>
                    <a:pt x="3957" y="5674"/>
                    <a:pt x="3963" y="5669"/>
                    <a:pt x="3963" y="5663"/>
                  </a:cubicBezTo>
                  <a:cubicBezTo>
                    <a:pt x="3963" y="5657"/>
                    <a:pt x="3957" y="5657"/>
                    <a:pt x="3957" y="5651"/>
                  </a:cubicBezTo>
                  <a:cubicBezTo>
                    <a:pt x="3969" y="5645"/>
                    <a:pt x="3969" y="5645"/>
                    <a:pt x="3969" y="5645"/>
                  </a:cubicBezTo>
                  <a:cubicBezTo>
                    <a:pt x="4033" y="5645"/>
                    <a:pt x="4033" y="5645"/>
                    <a:pt x="4033" y="5645"/>
                  </a:cubicBezTo>
                  <a:cubicBezTo>
                    <a:pt x="4056" y="5674"/>
                    <a:pt x="4074" y="5692"/>
                    <a:pt x="4109" y="5715"/>
                  </a:cubicBezTo>
                  <a:cubicBezTo>
                    <a:pt x="4126" y="5674"/>
                    <a:pt x="4149" y="5657"/>
                    <a:pt x="4149" y="5616"/>
                  </a:cubicBezTo>
                  <a:cubicBezTo>
                    <a:pt x="4149" y="5593"/>
                    <a:pt x="4185" y="5605"/>
                    <a:pt x="4202" y="5593"/>
                  </a:cubicBezTo>
                  <a:cubicBezTo>
                    <a:pt x="4225" y="5576"/>
                    <a:pt x="4214" y="5552"/>
                    <a:pt x="4219" y="5523"/>
                  </a:cubicBezTo>
                  <a:cubicBezTo>
                    <a:pt x="4208" y="5523"/>
                    <a:pt x="4202" y="5523"/>
                    <a:pt x="4190" y="5523"/>
                  </a:cubicBezTo>
                  <a:cubicBezTo>
                    <a:pt x="4167" y="5523"/>
                    <a:pt x="4132" y="5523"/>
                    <a:pt x="4132" y="5494"/>
                  </a:cubicBezTo>
                  <a:cubicBezTo>
                    <a:pt x="4132" y="5477"/>
                    <a:pt x="4149" y="5471"/>
                    <a:pt x="4149" y="5453"/>
                  </a:cubicBezTo>
                  <a:cubicBezTo>
                    <a:pt x="4149" y="5436"/>
                    <a:pt x="4126" y="5424"/>
                    <a:pt x="4109" y="5424"/>
                  </a:cubicBezTo>
                  <a:cubicBezTo>
                    <a:pt x="3992" y="5424"/>
                    <a:pt x="3923" y="5442"/>
                    <a:pt x="3812" y="5482"/>
                  </a:cubicBezTo>
                  <a:cubicBezTo>
                    <a:pt x="3760" y="5506"/>
                    <a:pt x="3713" y="5482"/>
                    <a:pt x="3672" y="5517"/>
                  </a:cubicBezTo>
                  <a:cubicBezTo>
                    <a:pt x="3649" y="5541"/>
                    <a:pt x="3643" y="5570"/>
                    <a:pt x="3643" y="5605"/>
                  </a:cubicBezTo>
                  <a:close/>
                  <a:moveTo>
                    <a:pt x="0" y="3148"/>
                  </a:moveTo>
                  <a:lnTo>
                    <a:pt x="0" y="3148"/>
                  </a:lnTo>
                  <a:lnTo>
                    <a:pt x="0" y="3148"/>
                  </a:lnTo>
                  <a:cubicBezTo>
                    <a:pt x="0" y="0"/>
                    <a:pt x="0" y="0"/>
                    <a:pt x="0" y="0"/>
                  </a:cubicBezTo>
                  <a:lnTo>
                    <a:pt x="0" y="0"/>
                  </a:lnTo>
                  <a:cubicBezTo>
                    <a:pt x="4330" y="17"/>
                    <a:pt x="4330" y="17"/>
                    <a:pt x="4330" y="17"/>
                  </a:cubicBezTo>
                  <a:lnTo>
                    <a:pt x="4330" y="17"/>
                  </a:lnTo>
                  <a:cubicBezTo>
                    <a:pt x="5791" y="23"/>
                    <a:pt x="5791" y="23"/>
                    <a:pt x="5791" y="23"/>
                  </a:cubicBezTo>
                  <a:cubicBezTo>
                    <a:pt x="5791" y="1652"/>
                    <a:pt x="5791" y="1652"/>
                    <a:pt x="5791" y="1652"/>
                  </a:cubicBezTo>
                  <a:lnTo>
                    <a:pt x="5791" y="1652"/>
                  </a:lnTo>
                  <a:cubicBezTo>
                    <a:pt x="5780" y="4504"/>
                    <a:pt x="5780" y="4504"/>
                    <a:pt x="5780" y="4504"/>
                  </a:cubicBezTo>
                  <a:lnTo>
                    <a:pt x="5780" y="4504"/>
                  </a:lnTo>
                  <a:cubicBezTo>
                    <a:pt x="5774" y="6914"/>
                    <a:pt x="5774" y="6914"/>
                    <a:pt x="5774" y="6914"/>
                  </a:cubicBezTo>
                  <a:lnTo>
                    <a:pt x="5774" y="6914"/>
                  </a:lnTo>
                  <a:cubicBezTo>
                    <a:pt x="5756" y="6909"/>
                    <a:pt x="5739" y="6909"/>
                    <a:pt x="5716" y="6909"/>
                  </a:cubicBezTo>
                  <a:cubicBezTo>
                    <a:pt x="5686" y="6909"/>
                    <a:pt x="5669" y="6920"/>
                    <a:pt x="5634" y="6920"/>
                  </a:cubicBezTo>
                  <a:cubicBezTo>
                    <a:pt x="5593" y="6920"/>
                    <a:pt x="5582" y="6880"/>
                    <a:pt x="5553" y="6856"/>
                  </a:cubicBezTo>
                  <a:cubicBezTo>
                    <a:pt x="5477" y="6798"/>
                    <a:pt x="5454" y="6746"/>
                    <a:pt x="5413" y="6658"/>
                  </a:cubicBezTo>
                  <a:cubicBezTo>
                    <a:pt x="5401" y="6635"/>
                    <a:pt x="5384" y="6618"/>
                    <a:pt x="5366" y="6594"/>
                  </a:cubicBezTo>
                  <a:cubicBezTo>
                    <a:pt x="5355" y="6577"/>
                    <a:pt x="5355" y="6559"/>
                    <a:pt x="5337" y="6554"/>
                  </a:cubicBezTo>
                  <a:cubicBezTo>
                    <a:pt x="5314" y="6548"/>
                    <a:pt x="5297" y="6559"/>
                    <a:pt x="5279" y="6548"/>
                  </a:cubicBezTo>
                  <a:cubicBezTo>
                    <a:pt x="5232" y="6495"/>
                    <a:pt x="5250" y="6431"/>
                    <a:pt x="5192" y="6385"/>
                  </a:cubicBezTo>
                  <a:cubicBezTo>
                    <a:pt x="5197" y="6367"/>
                    <a:pt x="5215" y="6367"/>
                    <a:pt x="5215" y="6350"/>
                  </a:cubicBezTo>
                  <a:cubicBezTo>
                    <a:pt x="5215" y="6297"/>
                    <a:pt x="5192" y="6257"/>
                    <a:pt x="5139" y="6245"/>
                  </a:cubicBezTo>
                  <a:cubicBezTo>
                    <a:pt x="5203" y="6216"/>
                    <a:pt x="5250" y="6181"/>
                    <a:pt x="5250" y="6111"/>
                  </a:cubicBezTo>
                  <a:cubicBezTo>
                    <a:pt x="5250" y="6036"/>
                    <a:pt x="5250" y="6036"/>
                    <a:pt x="5250" y="6036"/>
                  </a:cubicBezTo>
                  <a:cubicBezTo>
                    <a:pt x="5250" y="5890"/>
                    <a:pt x="5168" y="5820"/>
                    <a:pt x="5110" y="5680"/>
                  </a:cubicBezTo>
                  <a:cubicBezTo>
                    <a:pt x="5081" y="5645"/>
                    <a:pt x="5046" y="5645"/>
                    <a:pt x="5017" y="5605"/>
                  </a:cubicBezTo>
                  <a:cubicBezTo>
                    <a:pt x="4976" y="5541"/>
                    <a:pt x="4935" y="5511"/>
                    <a:pt x="4895" y="5442"/>
                  </a:cubicBezTo>
                  <a:cubicBezTo>
                    <a:pt x="4889" y="5430"/>
                    <a:pt x="4866" y="5424"/>
                    <a:pt x="4866" y="5407"/>
                  </a:cubicBezTo>
                  <a:cubicBezTo>
                    <a:pt x="4866" y="5395"/>
                    <a:pt x="4866" y="5389"/>
                    <a:pt x="4871" y="5384"/>
                  </a:cubicBezTo>
                  <a:cubicBezTo>
                    <a:pt x="4889" y="5378"/>
                    <a:pt x="4901" y="5366"/>
                    <a:pt x="4924" y="5366"/>
                  </a:cubicBezTo>
                  <a:cubicBezTo>
                    <a:pt x="4941" y="5366"/>
                    <a:pt x="4959" y="5378"/>
                    <a:pt x="4959" y="5395"/>
                  </a:cubicBezTo>
                  <a:cubicBezTo>
                    <a:pt x="4959" y="5424"/>
                    <a:pt x="4930" y="5442"/>
                    <a:pt x="4930" y="5471"/>
                  </a:cubicBezTo>
                  <a:cubicBezTo>
                    <a:pt x="4930" y="5482"/>
                    <a:pt x="4947" y="5488"/>
                    <a:pt x="4953" y="5500"/>
                  </a:cubicBezTo>
                  <a:cubicBezTo>
                    <a:pt x="5011" y="5488"/>
                    <a:pt x="5005" y="5418"/>
                    <a:pt x="5005" y="5354"/>
                  </a:cubicBezTo>
                  <a:cubicBezTo>
                    <a:pt x="5005" y="5308"/>
                    <a:pt x="4976" y="5261"/>
                    <a:pt x="4930" y="5261"/>
                  </a:cubicBezTo>
                  <a:cubicBezTo>
                    <a:pt x="4883" y="5261"/>
                    <a:pt x="4866" y="5302"/>
                    <a:pt x="4825" y="5319"/>
                  </a:cubicBezTo>
                  <a:cubicBezTo>
                    <a:pt x="4802" y="5325"/>
                    <a:pt x="4784" y="5319"/>
                    <a:pt x="4761" y="5319"/>
                  </a:cubicBezTo>
                  <a:cubicBezTo>
                    <a:pt x="4720" y="5325"/>
                    <a:pt x="4714" y="5366"/>
                    <a:pt x="4674" y="5384"/>
                  </a:cubicBezTo>
                  <a:cubicBezTo>
                    <a:pt x="4609" y="5424"/>
                    <a:pt x="4569" y="5442"/>
                    <a:pt x="4493" y="5459"/>
                  </a:cubicBezTo>
                  <a:cubicBezTo>
                    <a:pt x="4412" y="5447"/>
                    <a:pt x="4412" y="5447"/>
                    <a:pt x="4412" y="5447"/>
                  </a:cubicBezTo>
                  <a:cubicBezTo>
                    <a:pt x="4406" y="5436"/>
                    <a:pt x="4406" y="5436"/>
                    <a:pt x="4406" y="5436"/>
                  </a:cubicBezTo>
                  <a:cubicBezTo>
                    <a:pt x="4423" y="5401"/>
                    <a:pt x="4464" y="5401"/>
                    <a:pt x="4481" y="5366"/>
                  </a:cubicBezTo>
                  <a:cubicBezTo>
                    <a:pt x="4534" y="5273"/>
                    <a:pt x="4557" y="5209"/>
                    <a:pt x="4592" y="5110"/>
                  </a:cubicBezTo>
                  <a:cubicBezTo>
                    <a:pt x="4609" y="5058"/>
                    <a:pt x="4633" y="5034"/>
                    <a:pt x="4633" y="4982"/>
                  </a:cubicBezTo>
                  <a:cubicBezTo>
                    <a:pt x="4633" y="4895"/>
                    <a:pt x="4551" y="4871"/>
                    <a:pt x="4505" y="4801"/>
                  </a:cubicBezTo>
                  <a:cubicBezTo>
                    <a:pt x="4470" y="4749"/>
                    <a:pt x="4470" y="4708"/>
                    <a:pt x="4452" y="4650"/>
                  </a:cubicBezTo>
                  <a:cubicBezTo>
                    <a:pt x="4441" y="4615"/>
                    <a:pt x="4417" y="4598"/>
                    <a:pt x="4412" y="4557"/>
                  </a:cubicBezTo>
                  <a:cubicBezTo>
                    <a:pt x="4377" y="4592"/>
                    <a:pt x="4371" y="4621"/>
                    <a:pt x="4342" y="4662"/>
                  </a:cubicBezTo>
                  <a:cubicBezTo>
                    <a:pt x="4295" y="4720"/>
                    <a:pt x="4278" y="4766"/>
                    <a:pt x="4272" y="4842"/>
                  </a:cubicBezTo>
                  <a:cubicBezTo>
                    <a:pt x="4272" y="4906"/>
                    <a:pt x="4249" y="4941"/>
                    <a:pt x="4237" y="4999"/>
                  </a:cubicBezTo>
                  <a:cubicBezTo>
                    <a:pt x="4237" y="5028"/>
                    <a:pt x="4225" y="5040"/>
                    <a:pt x="4225" y="5063"/>
                  </a:cubicBezTo>
                  <a:cubicBezTo>
                    <a:pt x="4219" y="5098"/>
                    <a:pt x="4214" y="5133"/>
                    <a:pt x="4179" y="5133"/>
                  </a:cubicBezTo>
                  <a:cubicBezTo>
                    <a:pt x="4144" y="5133"/>
                    <a:pt x="4126" y="5116"/>
                    <a:pt x="4091" y="5116"/>
                  </a:cubicBezTo>
                  <a:cubicBezTo>
                    <a:pt x="3969" y="5116"/>
                    <a:pt x="3923" y="5232"/>
                    <a:pt x="3800" y="5232"/>
                  </a:cubicBezTo>
                  <a:cubicBezTo>
                    <a:pt x="3783" y="5232"/>
                    <a:pt x="3783" y="5232"/>
                    <a:pt x="3783" y="5232"/>
                  </a:cubicBezTo>
                  <a:cubicBezTo>
                    <a:pt x="3783" y="5209"/>
                    <a:pt x="3783" y="5209"/>
                    <a:pt x="3783" y="5209"/>
                  </a:cubicBezTo>
                  <a:cubicBezTo>
                    <a:pt x="3783" y="5174"/>
                    <a:pt x="3806" y="5156"/>
                    <a:pt x="3818" y="5127"/>
                  </a:cubicBezTo>
                  <a:cubicBezTo>
                    <a:pt x="3835" y="5087"/>
                    <a:pt x="3823" y="5046"/>
                    <a:pt x="3864" y="5028"/>
                  </a:cubicBezTo>
                  <a:cubicBezTo>
                    <a:pt x="3888" y="5017"/>
                    <a:pt x="3911" y="5017"/>
                    <a:pt x="3940" y="5017"/>
                  </a:cubicBezTo>
                  <a:cubicBezTo>
                    <a:pt x="4010" y="5017"/>
                    <a:pt x="4010" y="5017"/>
                    <a:pt x="4010" y="5017"/>
                  </a:cubicBezTo>
                  <a:cubicBezTo>
                    <a:pt x="4086" y="5017"/>
                    <a:pt x="4097" y="4924"/>
                    <a:pt x="4097" y="4848"/>
                  </a:cubicBezTo>
                  <a:cubicBezTo>
                    <a:pt x="4097" y="4801"/>
                    <a:pt x="4086" y="4772"/>
                    <a:pt x="4074" y="4726"/>
                  </a:cubicBezTo>
                  <a:cubicBezTo>
                    <a:pt x="4103" y="4609"/>
                    <a:pt x="4103" y="4609"/>
                    <a:pt x="4103" y="4609"/>
                  </a:cubicBezTo>
                  <a:cubicBezTo>
                    <a:pt x="4103" y="4598"/>
                    <a:pt x="4091" y="4586"/>
                    <a:pt x="4091" y="4574"/>
                  </a:cubicBezTo>
                  <a:cubicBezTo>
                    <a:pt x="4091" y="4533"/>
                    <a:pt x="4132" y="4528"/>
                    <a:pt x="4132" y="4487"/>
                  </a:cubicBezTo>
                  <a:cubicBezTo>
                    <a:pt x="4132" y="4481"/>
                    <a:pt x="4120" y="4481"/>
                    <a:pt x="4120" y="4469"/>
                  </a:cubicBezTo>
                  <a:cubicBezTo>
                    <a:pt x="4120" y="4440"/>
                    <a:pt x="4167" y="4435"/>
                    <a:pt x="4167" y="4406"/>
                  </a:cubicBezTo>
                  <a:cubicBezTo>
                    <a:pt x="4167" y="4394"/>
                    <a:pt x="4155" y="4394"/>
                    <a:pt x="4144" y="4388"/>
                  </a:cubicBezTo>
                  <a:cubicBezTo>
                    <a:pt x="4167" y="4353"/>
                    <a:pt x="4196" y="4341"/>
                    <a:pt x="4231" y="4312"/>
                  </a:cubicBezTo>
                  <a:cubicBezTo>
                    <a:pt x="4254" y="4295"/>
                    <a:pt x="4254" y="4266"/>
                    <a:pt x="4278" y="4254"/>
                  </a:cubicBezTo>
                  <a:cubicBezTo>
                    <a:pt x="4295" y="4248"/>
                    <a:pt x="4318" y="4237"/>
                    <a:pt x="4318" y="4219"/>
                  </a:cubicBezTo>
                  <a:cubicBezTo>
                    <a:pt x="4318" y="4155"/>
                    <a:pt x="4260" y="4126"/>
                    <a:pt x="4260" y="4062"/>
                  </a:cubicBezTo>
                  <a:cubicBezTo>
                    <a:pt x="4260" y="4044"/>
                    <a:pt x="4266" y="4044"/>
                    <a:pt x="4266" y="4027"/>
                  </a:cubicBezTo>
                  <a:cubicBezTo>
                    <a:pt x="4266" y="4021"/>
                    <a:pt x="4260" y="4021"/>
                    <a:pt x="4260" y="4015"/>
                  </a:cubicBezTo>
                  <a:cubicBezTo>
                    <a:pt x="4260" y="4010"/>
                    <a:pt x="4260" y="4010"/>
                    <a:pt x="4266" y="4004"/>
                  </a:cubicBezTo>
                  <a:cubicBezTo>
                    <a:pt x="4289" y="4004"/>
                    <a:pt x="4301" y="3980"/>
                    <a:pt x="4330" y="3980"/>
                  </a:cubicBezTo>
                  <a:cubicBezTo>
                    <a:pt x="4336" y="3980"/>
                    <a:pt x="4342" y="3992"/>
                    <a:pt x="4348" y="3992"/>
                  </a:cubicBezTo>
                  <a:cubicBezTo>
                    <a:pt x="4353" y="3992"/>
                    <a:pt x="4359" y="3986"/>
                    <a:pt x="4359" y="3986"/>
                  </a:cubicBezTo>
                  <a:cubicBezTo>
                    <a:pt x="4359" y="3963"/>
                    <a:pt x="4359" y="3963"/>
                    <a:pt x="4359" y="3963"/>
                  </a:cubicBezTo>
                  <a:cubicBezTo>
                    <a:pt x="4359" y="3928"/>
                    <a:pt x="4324" y="3917"/>
                    <a:pt x="4313" y="3881"/>
                  </a:cubicBezTo>
                  <a:cubicBezTo>
                    <a:pt x="4272" y="3777"/>
                    <a:pt x="4301" y="3689"/>
                    <a:pt x="4225" y="3608"/>
                  </a:cubicBezTo>
                  <a:cubicBezTo>
                    <a:pt x="4219" y="3643"/>
                    <a:pt x="4214" y="3666"/>
                    <a:pt x="4214" y="3701"/>
                  </a:cubicBezTo>
                  <a:cubicBezTo>
                    <a:pt x="4214" y="3736"/>
                    <a:pt x="4225" y="3754"/>
                    <a:pt x="4225" y="3783"/>
                  </a:cubicBezTo>
                  <a:cubicBezTo>
                    <a:pt x="4225" y="3817"/>
                    <a:pt x="4231" y="3852"/>
                    <a:pt x="4202" y="3870"/>
                  </a:cubicBezTo>
                  <a:cubicBezTo>
                    <a:pt x="4185" y="3887"/>
                    <a:pt x="4161" y="3870"/>
                    <a:pt x="4138" y="3876"/>
                  </a:cubicBezTo>
                  <a:cubicBezTo>
                    <a:pt x="4115" y="3893"/>
                    <a:pt x="4126" y="3928"/>
                    <a:pt x="4103" y="3946"/>
                  </a:cubicBezTo>
                  <a:cubicBezTo>
                    <a:pt x="4091" y="3951"/>
                    <a:pt x="4074" y="3946"/>
                    <a:pt x="4062" y="3957"/>
                  </a:cubicBezTo>
                  <a:cubicBezTo>
                    <a:pt x="4051" y="3975"/>
                    <a:pt x="4056" y="3992"/>
                    <a:pt x="4056" y="4015"/>
                  </a:cubicBezTo>
                  <a:cubicBezTo>
                    <a:pt x="4051" y="4027"/>
                    <a:pt x="4039" y="4039"/>
                    <a:pt x="4033" y="4050"/>
                  </a:cubicBezTo>
                  <a:cubicBezTo>
                    <a:pt x="4027" y="4085"/>
                    <a:pt x="4045" y="4103"/>
                    <a:pt x="4033" y="4132"/>
                  </a:cubicBezTo>
                  <a:cubicBezTo>
                    <a:pt x="4016" y="4155"/>
                    <a:pt x="3998" y="4161"/>
                    <a:pt x="3992" y="4184"/>
                  </a:cubicBezTo>
                  <a:cubicBezTo>
                    <a:pt x="3969" y="4243"/>
                    <a:pt x="3957" y="4306"/>
                    <a:pt x="3893" y="4306"/>
                  </a:cubicBezTo>
                  <a:cubicBezTo>
                    <a:pt x="3864" y="4306"/>
                    <a:pt x="3847" y="4301"/>
                    <a:pt x="3812" y="4301"/>
                  </a:cubicBezTo>
                  <a:cubicBezTo>
                    <a:pt x="3794" y="4301"/>
                    <a:pt x="3794" y="4318"/>
                    <a:pt x="3783" y="4336"/>
                  </a:cubicBezTo>
                  <a:cubicBezTo>
                    <a:pt x="3771" y="4353"/>
                    <a:pt x="3754" y="4365"/>
                    <a:pt x="3736" y="4382"/>
                  </a:cubicBezTo>
                  <a:cubicBezTo>
                    <a:pt x="3713" y="4400"/>
                    <a:pt x="3696" y="4394"/>
                    <a:pt x="3666" y="4406"/>
                  </a:cubicBezTo>
                  <a:cubicBezTo>
                    <a:pt x="3626" y="4423"/>
                    <a:pt x="3614" y="4452"/>
                    <a:pt x="3573" y="4481"/>
                  </a:cubicBezTo>
                  <a:cubicBezTo>
                    <a:pt x="3527" y="4522"/>
                    <a:pt x="3527" y="4569"/>
                    <a:pt x="3492" y="4627"/>
                  </a:cubicBezTo>
                  <a:cubicBezTo>
                    <a:pt x="3474" y="4667"/>
                    <a:pt x="3416" y="4667"/>
                    <a:pt x="3416" y="4714"/>
                  </a:cubicBezTo>
                  <a:cubicBezTo>
                    <a:pt x="3416" y="4726"/>
                    <a:pt x="3422" y="4732"/>
                    <a:pt x="3422" y="4743"/>
                  </a:cubicBezTo>
                  <a:cubicBezTo>
                    <a:pt x="3422" y="4778"/>
                    <a:pt x="3381" y="4772"/>
                    <a:pt x="3358" y="4790"/>
                  </a:cubicBezTo>
                  <a:cubicBezTo>
                    <a:pt x="3317" y="4813"/>
                    <a:pt x="3300" y="4848"/>
                    <a:pt x="3300" y="4889"/>
                  </a:cubicBezTo>
                  <a:cubicBezTo>
                    <a:pt x="3300" y="4895"/>
                    <a:pt x="3305" y="4895"/>
                    <a:pt x="3305" y="4900"/>
                  </a:cubicBezTo>
                  <a:cubicBezTo>
                    <a:pt x="3305" y="4918"/>
                    <a:pt x="3282" y="4924"/>
                    <a:pt x="3282" y="4941"/>
                  </a:cubicBezTo>
                  <a:cubicBezTo>
                    <a:pt x="3282" y="4953"/>
                    <a:pt x="3288" y="4953"/>
                    <a:pt x="3288" y="4964"/>
                  </a:cubicBezTo>
                  <a:cubicBezTo>
                    <a:pt x="3311" y="4958"/>
                    <a:pt x="3329" y="4958"/>
                    <a:pt x="3346" y="4941"/>
                  </a:cubicBezTo>
                  <a:cubicBezTo>
                    <a:pt x="3340" y="4976"/>
                    <a:pt x="3334" y="4999"/>
                    <a:pt x="3334" y="5028"/>
                  </a:cubicBezTo>
                  <a:cubicBezTo>
                    <a:pt x="3294" y="4999"/>
                    <a:pt x="3271" y="4970"/>
                    <a:pt x="3218" y="4970"/>
                  </a:cubicBezTo>
                  <a:cubicBezTo>
                    <a:pt x="3201" y="4970"/>
                    <a:pt x="3201" y="5005"/>
                    <a:pt x="3195" y="5028"/>
                  </a:cubicBezTo>
                  <a:cubicBezTo>
                    <a:pt x="3189" y="5022"/>
                    <a:pt x="3189" y="5022"/>
                    <a:pt x="3189" y="5022"/>
                  </a:cubicBezTo>
                  <a:cubicBezTo>
                    <a:pt x="3166" y="4976"/>
                    <a:pt x="3166" y="4941"/>
                    <a:pt x="3131" y="4906"/>
                  </a:cubicBezTo>
                  <a:cubicBezTo>
                    <a:pt x="2985" y="4761"/>
                    <a:pt x="3049" y="4854"/>
                    <a:pt x="3108" y="4854"/>
                  </a:cubicBezTo>
                  <a:cubicBezTo>
                    <a:pt x="3119" y="4854"/>
                    <a:pt x="3119" y="4854"/>
                    <a:pt x="3119" y="4854"/>
                  </a:cubicBezTo>
                  <a:cubicBezTo>
                    <a:pt x="3119" y="4825"/>
                    <a:pt x="3119" y="4825"/>
                    <a:pt x="3119" y="4825"/>
                  </a:cubicBezTo>
                  <a:cubicBezTo>
                    <a:pt x="3073" y="4702"/>
                    <a:pt x="3073" y="4702"/>
                    <a:pt x="3073" y="4702"/>
                  </a:cubicBezTo>
                  <a:cubicBezTo>
                    <a:pt x="3073" y="4667"/>
                    <a:pt x="3078" y="4644"/>
                    <a:pt x="3061" y="4615"/>
                  </a:cubicBezTo>
                  <a:cubicBezTo>
                    <a:pt x="3049" y="4592"/>
                    <a:pt x="3026" y="4586"/>
                    <a:pt x="3026" y="4557"/>
                  </a:cubicBezTo>
                  <a:cubicBezTo>
                    <a:pt x="3026" y="4551"/>
                    <a:pt x="3032" y="4545"/>
                    <a:pt x="3032" y="4533"/>
                  </a:cubicBezTo>
                  <a:cubicBezTo>
                    <a:pt x="3032" y="4504"/>
                    <a:pt x="3014" y="4493"/>
                    <a:pt x="3008" y="4464"/>
                  </a:cubicBezTo>
                  <a:cubicBezTo>
                    <a:pt x="2997" y="4435"/>
                    <a:pt x="2997" y="4406"/>
                    <a:pt x="2968" y="4388"/>
                  </a:cubicBezTo>
                  <a:cubicBezTo>
                    <a:pt x="2933" y="4370"/>
                    <a:pt x="2910" y="4359"/>
                    <a:pt x="2892" y="4324"/>
                  </a:cubicBezTo>
                  <a:cubicBezTo>
                    <a:pt x="2869" y="4289"/>
                    <a:pt x="2845" y="4277"/>
                    <a:pt x="2834" y="4243"/>
                  </a:cubicBezTo>
                  <a:cubicBezTo>
                    <a:pt x="2811" y="4178"/>
                    <a:pt x="2828" y="4138"/>
                    <a:pt x="2805" y="4080"/>
                  </a:cubicBezTo>
                  <a:cubicBezTo>
                    <a:pt x="2793" y="4050"/>
                    <a:pt x="2752" y="4050"/>
                    <a:pt x="2752" y="4021"/>
                  </a:cubicBezTo>
                  <a:cubicBezTo>
                    <a:pt x="2752" y="4015"/>
                    <a:pt x="2758" y="4010"/>
                    <a:pt x="2758" y="4004"/>
                  </a:cubicBezTo>
                  <a:cubicBezTo>
                    <a:pt x="2758" y="3951"/>
                    <a:pt x="2671" y="3980"/>
                    <a:pt x="2619" y="3969"/>
                  </a:cubicBezTo>
                  <a:cubicBezTo>
                    <a:pt x="2560" y="3963"/>
                    <a:pt x="2549" y="3893"/>
                    <a:pt x="2496" y="3893"/>
                  </a:cubicBezTo>
                  <a:cubicBezTo>
                    <a:pt x="2496" y="3870"/>
                    <a:pt x="2496" y="3870"/>
                    <a:pt x="2496" y="3870"/>
                  </a:cubicBezTo>
                  <a:cubicBezTo>
                    <a:pt x="2496" y="3864"/>
                    <a:pt x="2502" y="3858"/>
                    <a:pt x="2502" y="3847"/>
                  </a:cubicBezTo>
                  <a:cubicBezTo>
                    <a:pt x="2502" y="3823"/>
                    <a:pt x="2473" y="3829"/>
                    <a:pt x="2450" y="3817"/>
                  </a:cubicBezTo>
                  <a:cubicBezTo>
                    <a:pt x="2479" y="3800"/>
                    <a:pt x="2473" y="3777"/>
                    <a:pt x="2490" y="3748"/>
                  </a:cubicBezTo>
                  <a:cubicBezTo>
                    <a:pt x="2508" y="3754"/>
                    <a:pt x="2508" y="3765"/>
                    <a:pt x="2514" y="3783"/>
                  </a:cubicBezTo>
                  <a:cubicBezTo>
                    <a:pt x="2531" y="3754"/>
                    <a:pt x="2554" y="3742"/>
                    <a:pt x="2554" y="3707"/>
                  </a:cubicBezTo>
                  <a:cubicBezTo>
                    <a:pt x="2554" y="3643"/>
                    <a:pt x="2537" y="3573"/>
                    <a:pt x="2473" y="3573"/>
                  </a:cubicBezTo>
                  <a:cubicBezTo>
                    <a:pt x="2415" y="3573"/>
                    <a:pt x="2397" y="3614"/>
                    <a:pt x="2345" y="3625"/>
                  </a:cubicBezTo>
                  <a:cubicBezTo>
                    <a:pt x="2339" y="3620"/>
                    <a:pt x="2333" y="3620"/>
                    <a:pt x="2333" y="3614"/>
                  </a:cubicBezTo>
                  <a:cubicBezTo>
                    <a:pt x="2333" y="3602"/>
                    <a:pt x="2351" y="3596"/>
                    <a:pt x="2351" y="3585"/>
                  </a:cubicBezTo>
                  <a:cubicBezTo>
                    <a:pt x="2351" y="3573"/>
                    <a:pt x="2345" y="3573"/>
                    <a:pt x="2345" y="3561"/>
                  </a:cubicBezTo>
                  <a:cubicBezTo>
                    <a:pt x="2356" y="3567"/>
                    <a:pt x="2362" y="3573"/>
                    <a:pt x="2374" y="3579"/>
                  </a:cubicBezTo>
                  <a:cubicBezTo>
                    <a:pt x="2385" y="3573"/>
                    <a:pt x="2385" y="3573"/>
                    <a:pt x="2385" y="3573"/>
                  </a:cubicBezTo>
                  <a:cubicBezTo>
                    <a:pt x="2368" y="3503"/>
                    <a:pt x="2310" y="3486"/>
                    <a:pt x="2269" y="3428"/>
                  </a:cubicBezTo>
                  <a:cubicBezTo>
                    <a:pt x="2252" y="3404"/>
                    <a:pt x="2246" y="3369"/>
                    <a:pt x="2217" y="3369"/>
                  </a:cubicBezTo>
                  <a:cubicBezTo>
                    <a:pt x="2199" y="3369"/>
                    <a:pt x="2199" y="3398"/>
                    <a:pt x="2182" y="3398"/>
                  </a:cubicBezTo>
                  <a:cubicBezTo>
                    <a:pt x="2170" y="3398"/>
                    <a:pt x="2164" y="3392"/>
                    <a:pt x="2153" y="3381"/>
                  </a:cubicBezTo>
                  <a:cubicBezTo>
                    <a:pt x="2124" y="3398"/>
                    <a:pt x="2112" y="3433"/>
                    <a:pt x="2077" y="3433"/>
                  </a:cubicBezTo>
                  <a:cubicBezTo>
                    <a:pt x="2026" y="3433"/>
                    <a:pt x="2002" y="3404"/>
                    <a:pt x="1956" y="3375"/>
                  </a:cubicBezTo>
                  <a:cubicBezTo>
                    <a:pt x="1938" y="3363"/>
                    <a:pt x="1921" y="3369"/>
                    <a:pt x="1903" y="3358"/>
                  </a:cubicBezTo>
                  <a:cubicBezTo>
                    <a:pt x="1828" y="3311"/>
                    <a:pt x="1781" y="3270"/>
                    <a:pt x="1694" y="3270"/>
                  </a:cubicBezTo>
                  <a:cubicBezTo>
                    <a:pt x="1665" y="3270"/>
                    <a:pt x="1653" y="3299"/>
                    <a:pt x="1630" y="3317"/>
                  </a:cubicBezTo>
                  <a:cubicBezTo>
                    <a:pt x="1595" y="3328"/>
                    <a:pt x="1566" y="3328"/>
                    <a:pt x="1531" y="3334"/>
                  </a:cubicBezTo>
                  <a:cubicBezTo>
                    <a:pt x="1525" y="3247"/>
                    <a:pt x="1432" y="3241"/>
                    <a:pt x="1368" y="3177"/>
                  </a:cubicBezTo>
                  <a:cubicBezTo>
                    <a:pt x="1304" y="3131"/>
                    <a:pt x="1257" y="3113"/>
                    <a:pt x="1187" y="3072"/>
                  </a:cubicBezTo>
                  <a:cubicBezTo>
                    <a:pt x="1135" y="3043"/>
                    <a:pt x="1112" y="3008"/>
                    <a:pt x="1053" y="3008"/>
                  </a:cubicBezTo>
                  <a:cubicBezTo>
                    <a:pt x="1019" y="3008"/>
                    <a:pt x="1001" y="3037"/>
                    <a:pt x="972" y="3055"/>
                  </a:cubicBezTo>
                  <a:cubicBezTo>
                    <a:pt x="925" y="3078"/>
                    <a:pt x="890" y="3090"/>
                    <a:pt x="832" y="3090"/>
                  </a:cubicBezTo>
                  <a:cubicBezTo>
                    <a:pt x="780" y="3090"/>
                    <a:pt x="751" y="3084"/>
                    <a:pt x="693" y="3084"/>
                  </a:cubicBezTo>
                  <a:cubicBezTo>
                    <a:pt x="646" y="3084"/>
                    <a:pt x="623" y="3090"/>
                    <a:pt x="576" y="3090"/>
                  </a:cubicBezTo>
                  <a:cubicBezTo>
                    <a:pt x="361" y="3090"/>
                    <a:pt x="361" y="3090"/>
                    <a:pt x="361" y="3090"/>
                  </a:cubicBezTo>
                  <a:cubicBezTo>
                    <a:pt x="64" y="3148"/>
                    <a:pt x="64" y="3148"/>
                    <a:pt x="64" y="3148"/>
                  </a:cubicBezTo>
                  <a:cubicBezTo>
                    <a:pt x="5" y="3148"/>
                    <a:pt x="5" y="3148"/>
                    <a:pt x="5" y="3148"/>
                  </a:cubicBezTo>
                  <a:lnTo>
                    <a:pt x="0" y="3148"/>
                  </a:lnTo>
                  <a:close/>
                </a:path>
              </a:pathLst>
            </a:custGeom>
            <a:solidFill>
              <a:schemeClr val="accent2"/>
            </a:solidFill>
            <a:ln w="6350" cap="flat" cmpd="sng">
              <a:noFill/>
              <a:bevel/>
              <a:headEnd/>
              <a:tailEnd/>
            </a:ln>
            <a:effectLst/>
          </p:spPr>
          <p:txBody>
            <a:bodyPr wrap="none" anchor="ctr"/>
            <a:lstStyle/>
            <a:p>
              <a:endParaRPr lang="en-US"/>
            </a:p>
          </p:txBody>
        </p:sp>
        <p:sp>
          <p:nvSpPr>
            <p:cNvPr id="117" name="Freeform 11"/>
            <p:cNvSpPr>
              <a:spLocks noChangeArrowheads="1"/>
            </p:cNvSpPr>
            <p:nvPr/>
          </p:nvSpPr>
          <p:spPr bwMode="auto">
            <a:xfrm>
              <a:off x="18843382" y="8789138"/>
              <a:ext cx="1905190" cy="1352346"/>
            </a:xfrm>
            <a:custGeom>
              <a:avLst/>
              <a:gdLst>
                <a:gd name="T0" fmla="*/ 2026 w 4332"/>
                <a:gd name="T1" fmla="*/ 2683 h 3074"/>
                <a:gd name="T2" fmla="*/ 0 w 4332"/>
                <a:gd name="T3" fmla="*/ 2415 h 3074"/>
                <a:gd name="T4" fmla="*/ 6 w 4332"/>
                <a:gd name="T5" fmla="*/ 5 h 3074"/>
                <a:gd name="T6" fmla="*/ 145 w 4332"/>
                <a:gd name="T7" fmla="*/ 34 h 3074"/>
                <a:gd name="T8" fmla="*/ 442 w 4332"/>
                <a:gd name="T9" fmla="*/ 58 h 3074"/>
                <a:gd name="T10" fmla="*/ 623 w 4332"/>
                <a:gd name="T11" fmla="*/ 168 h 3074"/>
                <a:gd name="T12" fmla="*/ 716 w 4332"/>
                <a:gd name="T13" fmla="*/ 331 h 3074"/>
                <a:gd name="T14" fmla="*/ 879 w 4332"/>
                <a:gd name="T15" fmla="*/ 296 h 3074"/>
                <a:gd name="T16" fmla="*/ 1129 w 4332"/>
                <a:gd name="T17" fmla="*/ 518 h 3074"/>
                <a:gd name="T18" fmla="*/ 1257 w 4332"/>
                <a:gd name="T19" fmla="*/ 768 h 3074"/>
                <a:gd name="T20" fmla="*/ 1560 w 4332"/>
                <a:gd name="T21" fmla="*/ 983 h 3074"/>
                <a:gd name="T22" fmla="*/ 1845 w 4332"/>
                <a:gd name="T23" fmla="*/ 1240 h 3074"/>
                <a:gd name="T24" fmla="*/ 1915 w 4332"/>
                <a:gd name="T25" fmla="*/ 1164 h 3074"/>
                <a:gd name="T26" fmla="*/ 2171 w 4332"/>
                <a:gd name="T27" fmla="*/ 1071 h 3074"/>
                <a:gd name="T28" fmla="*/ 2427 w 4332"/>
                <a:gd name="T29" fmla="*/ 1170 h 3074"/>
                <a:gd name="T30" fmla="*/ 2596 w 4332"/>
                <a:gd name="T31" fmla="*/ 1193 h 3074"/>
                <a:gd name="T32" fmla="*/ 2637 w 4332"/>
                <a:gd name="T33" fmla="*/ 1158 h 3074"/>
                <a:gd name="T34" fmla="*/ 2753 w 4332"/>
                <a:gd name="T35" fmla="*/ 1193 h 3074"/>
                <a:gd name="T36" fmla="*/ 3184 w 4332"/>
                <a:gd name="T37" fmla="*/ 1135 h 3074"/>
                <a:gd name="T38" fmla="*/ 3405 w 4332"/>
                <a:gd name="T39" fmla="*/ 1385 h 3074"/>
                <a:gd name="T40" fmla="*/ 3522 w 4332"/>
                <a:gd name="T41" fmla="*/ 1664 h 3074"/>
                <a:gd name="T42" fmla="*/ 4331 w 4332"/>
                <a:gd name="T43" fmla="*/ 2072 h 3074"/>
                <a:gd name="T44" fmla="*/ 4226 w 4332"/>
                <a:gd name="T45" fmla="*/ 2066 h 3074"/>
                <a:gd name="T46" fmla="*/ 4063 w 4332"/>
                <a:gd name="T47" fmla="*/ 2223 h 3074"/>
                <a:gd name="T48" fmla="*/ 3894 w 4332"/>
                <a:gd name="T49" fmla="*/ 2235 h 3074"/>
                <a:gd name="T50" fmla="*/ 3621 w 4332"/>
                <a:gd name="T51" fmla="*/ 2235 h 3074"/>
                <a:gd name="T52" fmla="*/ 3446 w 4332"/>
                <a:gd name="T53" fmla="*/ 2247 h 3074"/>
                <a:gd name="T54" fmla="*/ 3208 w 4332"/>
                <a:gd name="T55" fmla="*/ 2276 h 3074"/>
                <a:gd name="T56" fmla="*/ 3126 w 4332"/>
                <a:gd name="T57" fmla="*/ 2421 h 3074"/>
                <a:gd name="T58" fmla="*/ 3068 w 4332"/>
                <a:gd name="T59" fmla="*/ 2555 h 3074"/>
                <a:gd name="T60" fmla="*/ 2719 w 4332"/>
                <a:gd name="T61" fmla="*/ 2759 h 3074"/>
                <a:gd name="T62" fmla="*/ 2556 w 4332"/>
                <a:gd name="T63" fmla="*/ 2881 h 3074"/>
                <a:gd name="T64" fmla="*/ 2643 w 4332"/>
                <a:gd name="T65" fmla="*/ 2916 h 3074"/>
                <a:gd name="T66" fmla="*/ 2532 w 4332"/>
                <a:gd name="T67" fmla="*/ 2887 h 3074"/>
                <a:gd name="T68" fmla="*/ 2369 w 4332"/>
                <a:gd name="T69" fmla="*/ 2846 h 3074"/>
                <a:gd name="T70" fmla="*/ 2340 w 4332"/>
                <a:gd name="T71" fmla="*/ 2753 h 3074"/>
                <a:gd name="T72" fmla="*/ 2189 w 4332"/>
                <a:gd name="T73" fmla="*/ 2730 h 3074"/>
                <a:gd name="T74" fmla="*/ 2142 w 4332"/>
                <a:gd name="T75" fmla="*/ 2613 h 3074"/>
                <a:gd name="T76" fmla="*/ 2043 w 4332"/>
                <a:gd name="T77" fmla="*/ 2613 h 3074"/>
                <a:gd name="T78" fmla="*/ 1851 w 4332"/>
                <a:gd name="T79" fmla="*/ 2613 h 3074"/>
                <a:gd name="T80" fmla="*/ 1944 w 4332"/>
                <a:gd name="T81" fmla="*/ 2334 h 3074"/>
                <a:gd name="T82" fmla="*/ 1746 w 4332"/>
                <a:gd name="T83" fmla="*/ 2381 h 3074"/>
                <a:gd name="T84" fmla="*/ 1705 w 4332"/>
                <a:gd name="T85" fmla="*/ 2491 h 3074"/>
                <a:gd name="T86" fmla="*/ 1711 w 4332"/>
                <a:gd name="T87" fmla="*/ 2538 h 3074"/>
                <a:gd name="T88" fmla="*/ 1304 w 4332"/>
                <a:gd name="T89" fmla="*/ 2817 h 3074"/>
                <a:gd name="T90" fmla="*/ 1106 w 4332"/>
                <a:gd name="T91" fmla="*/ 2841 h 3074"/>
                <a:gd name="T92" fmla="*/ 681 w 4332"/>
                <a:gd name="T93" fmla="*/ 2596 h 3074"/>
                <a:gd name="T94" fmla="*/ 401 w 4332"/>
                <a:gd name="T95" fmla="*/ 2532 h 3074"/>
                <a:gd name="T96" fmla="*/ 308 w 4332"/>
                <a:gd name="T97" fmla="*/ 2602 h 3074"/>
                <a:gd name="T98" fmla="*/ 169 w 4332"/>
                <a:gd name="T99" fmla="*/ 2515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2" h="3074">
                  <a:moveTo>
                    <a:pt x="2072" y="2642"/>
                  </a:moveTo>
                  <a:lnTo>
                    <a:pt x="2072" y="2642"/>
                  </a:lnTo>
                  <a:cubicBezTo>
                    <a:pt x="2049" y="2648"/>
                    <a:pt x="2037" y="2666"/>
                    <a:pt x="2026" y="2683"/>
                  </a:cubicBezTo>
                  <a:cubicBezTo>
                    <a:pt x="2043" y="2683"/>
                    <a:pt x="2055" y="2683"/>
                    <a:pt x="2078" y="2683"/>
                  </a:cubicBezTo>
                  <a:cubicBezTo>
                    <a:pt x="2078" y="2672"/>
                    <a:pt x="2072" y="2660"/>
                    <a:pt x="2072" y="2642"/>
                  </a:cubicBezTo>
                  <a:close/>
                  <a:moveTo>
                    <a:pt x="0" y="2415"/>
                  </a:moveTo>
                  <a:lnTo>
                    <a:pt x="0" y="2415"/>
                  </a:lnTo>
                  <a:lnTo>
                    <a:pt x="0" y="2415"/>
                  </a:lnTo>
                  <a:cubicBezTo>
                    <a:pt x="6" y="5"/>
                    <a:pt x="6" y="5"/>
                    <a:pt x="6" y="5"/>
                  </a:cubicBezTo>
                  <a:lnTo>
                    <a:pt x="6" y="5"/>
                  </a:lnTo>
                  <a:cubicBezTo>
                    <a:pt x="29" y="0"/>
                    <a:pt x="29" y="0"/>
                    <a:pt x="29" y="0"/>
                  </a:cubicBezTo>
                  <a:cubicBezTo>
                    <a:pt x="70" y="23"/>
                    <a:pt x="99" y="17"/>
                    <a:pt x="145" y="34"/>
                  </a:cubicBezTo>
                  <a:cubicBezTo>
                    <a:pt x="204" y="58"/>
                    <a:pt x="221" y="104"/>
                    <a:pt x="285" y="104"/>
                  </a:cubicBezTo>
                  <a:cubicBezTo>
                    <a:pt x="320" y="104"/>
                    <a:pt x="314" y="40"/>
                    <a:pt x="349" y="40"/>
                  </a:cubicBezTo>
                  <a:cubicBezTo>
                    <a:pt x="384" y="40"/>
                    <a:pt x="407" y="58"/>
                    <a:pt x="442" y="58"/>
                  </a:cubicBezTo>
                  <a:cubicBezTo>
                    <a:pt x="466" y="58"/>
                    <a:pt x="477" y="52"/>
                    <a:pt x="501" y="52"/>
                  </a:cubicBezTo>
                  <a:cubicBezTo>
                    <a:pt x="547" y="52"/>
                    <a:pt x="570" y="93"/>
                    <a:pt x="599" y="133"/>
                  </a:cubicBezTo>
                  <a:cubicBezTo>
                    <a:pt x="605" y="145"/>
                    <a:pt x="611" y="157"/>
                    <a:pt x="623" y="168"/>
                  </a:cubicBezTo>
                  <a:cubicBezTo>
                    <a:pt x="646" y="186"/>
                    <a:pt x="693" y="168"/>
                    <a:pt x="693" y="197"/>
                  </a:cubicBezTo>
                  <a:cubicBezTo>
                    <a:pt x="693" y="221"/>
                    <a:pt x="681" y="238"/>
                    <a:pt x="681" y="267"/>
                  </a:cubicBezTo>
                  <a:cubicBezTo>
                    <a:pt x="681" y="296"/>
                    <a:pt x="704" y="308"/>
                    <a:pt x="716" y="331"/>
                  </a:cubicBezTo>
                  <a:cubicBezTo>
                    <a:pt x="739" y="384"/>
                    <a:pt x="745" y="442"/>
                    <a:pt x="797" y="442"/>
                  </a:cubicBezTo>
                  <a:cubicBezTo>
                    <a:pt x="832" y="442"/>
                    <a:pt x="838" y="396"/>
                    <a:pt x="838" y="360"/>
                  </a:cubicBezTo>
                  <a:cubicBezTo>
                    <a:pt x="844" y="331"/>
                    <a:pt x="873" y="326"/>
                    <a:pt x="879" y="296"/>
                  </a:cubicBezTo>
                  <a:cubicBezTo>
                    <a:pt x="902" y="366"/>
                    <a:pt x="972" y="372"/>
                    <a:pt x="1036" y="390"/>
                  </a:cubicBezTo>
                  <a:cubicBezTo>
                    <a:pt x="1088" y="401"/>
                    <a:pt x="1106" y="430"/>
                    <a:pt x="1153" y="448"/>
                  </a:cubicBezTo>
                  <a:cubicBezTo>
                    <a:pt x="1147" y="477"/>
                    <a:pt x="1129" y="489"/>
                    <a:pt x="1129" y="518"/>
                  </a:cubicBezTo>
                  <a:cubicBezTo>
                    <a:pt x="1129" y="576"/>
                    <a:pt x="1129" y="622"/>
                    <a:pt x="1170" y="663"/>
                  </a:cubicBezTo>
                  <a:cubicBezTo>
                    <a:pt x="1199" y="692"/>
                    <a:pt x="1257" y="686"/>
                    <a:pt x="1257" y="727"/>
                  </a:cubicBezTo>
                  <a:cubicBezTo>
                    <a:pt x="1257" y="768"/>
                    <a:pt x="1257" y="768"/>
                    <a:pt x="1257" y="768"/>
                  </a:cubicBezTo>
                  <a:cubicBezTo>
                    <a:pt x="1257" y="797"/>
                    <a:pt x="1298" y="791"/>
                    <a:pt x="1321" y="797"/>
                  </a:cubicBezTo>
                  <a:cubicBezTo>
                    <a:pt x="1362" y="809"/>
                    <a:pt x="1379" y="838"/>
                    <a:pt x="1414" y="861"/>
                  </a:cubicBezTo>
                  <a:cubicBezTo>
                    <a:pt x="1479" y="902"/>
                    <a:pt x="1525" y="919"/>
                    <a:pt x="1560" y="983"/>
                  </a:cubicBezTo>
                  <a:cubicBezTo>
                    <a:pt x="1572" y="1007"/>
                    <a:pt x="1595" y="1007"/>
                    <a:pt x="1612" y="1024"/>
                  </a:cubicBezTo>
                  <a:cubicBezTo>
                    <a:pt x="1647" y="1082"/>
                    <a:pt x="1665" y="1123"/>
                    <a:pt x="1723" y="1164"/>
                  </a:cubicBezTo>
                  <a:cubicBezTo>
                    <a:pt x="1764" y="1199"/>
                    <a:pt x="1787" y="1240"/>
                    <a:pt x="1845" y="1240"/>
                  </a:cubicBezTo>
                  <a:cubicBezTo>
                    <a:pt x="1857" y="1240"/>
                    <a:pt x="1857" y="1228"/>
                    <a:pt x="1868" y="1222"/>
                  </a:cubicBezTo>
                  <a:cubicBezTo>
                    <a:pt x="1892" y="1216"/>
                    <a:pt x="1909" y="1222"/>
                    <a:pt x="1933" y="1216"/>
                  </a:cubicBezTo>
                  <a:cubicBezTo>
                    <a:pt x="1927" y="1193"/>
                    <a:pt x="1915" y="1187"/>
                    <a:pt x="1915" y="1164"/>
                  </a:cubicBezTo>
                  <a:cubicBezTo>
                    <a:pt x="1915" y="1117"/>
                    <a:pt x="1962" y="1082"/>
                    <a:pt x="2008" y="1082"/>
                  </a:cubicBezTo>
                  <a:cubicBezTo>
                    <a:pt x="2049" y="1082"/>
                    <a:pt x="2072" y="1094"/>
                    <a:pt x="2113" y="1094"/>
                  </a:cubicBezTo>
                  <a:cubicBezTo>
                    <a:pt x="2142" y="1094"/>
                    <a:pt x="2148" y="1071"/>
                    <a:pt x="2171" y="1071"/>
                  </a:cubicBezTo>
                  <a:cubicBezTo>
                    <a:pt x="2253" y="1071"/>
                    <a:pt x="2270" y="1164"/>
                    <a:pt x="2346" y="1164"/>
                  </a:cubicBezTo>
                  <a:cubicBezTo>
                    <a:pt x="2358" y="1164"/>
                    <a:pt x="2358" y="1152"/>
                    <a:pt x="2369" y="1152"/>
                  </a:cubicBezTo>
                  <a:cubicBezTo>
                    <a:pt x="2393" y="1152"/>
                    <a:pt x="2398" y="1170"/>
                    <a:pt x="2427" y="1170"/>
                  </a:cubicBezTo>
                  <a:cubicBezTo>
                    <a:pt x="2439" y="1170"/>
                    <a:pt x="2445" y="1164"/>
                    <a:pt x="2462" y="1164"/>
                  </a:cubicBezTo>
                  <a:cubicBezTo>
                    <a:pt x="2480" y="1164"/>
                    <a:pt x="2486" y="1181"/>
                    <a:pt x="2497" y="1187"/>
                  </a:cubicBezTo>
                  <a:cubicBezTo>
                    <a:pt x="2532" y="1199"/>
                    <a:pt x="2561" y="1193"/>
                    <a:pt x="2596" y="1193"/>
                  </a:cubicBezTo>
                  <a:cubicBezTo>
                    <a:pt x="2620" y="1193"/>
                    <a:pt x="2620" y="1193"/>
                    <a:pt x="2620" y="1193"/>
                  </a:cubicBezTo>
                  <a:cubicBezTo>
                    <a:pt x="2620" y="1170"/>
                    <a:pt x="2620" y="1170"/>
                    <a:pt x="2620" y="1170"/>
                  </a:cubicBezTo>
                  <a:cubicBezTo>
                    <a:pt x="2625" y="1164"/>
                    <a:pt x="2631" y="1158"/>
                    <a:pt x="2637" y="1158"/>
                  </a:cubicBezTo>
                  <a:cubicBezTo>
                    <a:pt x="2649" y="1158"/>
                    <a:pt x="2654" y="1164"/>
                    <a:pt x="2666" y="1164"/>
                  </a:cubicBezTo>
                  <a:cubicBezTo>
                    <a:pt x="2678" y="1164"/>
                    <a:pt x="2684" y="1164"/>
                    <a:pt x="2695" y="1164"/>
                  </a:cubicBezTo>
                  <a:cubicBezTo>
                    <a:pt x="2719" y="1164"/>
                    <a:pt x="2730" y="1187"/>
                    <a:pt x="2753" y="1193"/>
                  </a:cubicBezTo>
                  <a:cubicBezTo>
                    <a:pt x="2812" y="1216"/>
                    <a:pt x="2847" y="1240"/>
                    <a:pt x="2911" y="1240"/>
                  </a:cubicBezTo>
                  <a:cubicBezTo>
                    <a:pt x="2940" y="1240"/>
                    <a:pt x="2934" y="1187"/>
                    <a:pt x="2963" y="1181"/>
                  </a:cubicBezTo>
                  <a:cubicBezTo>
                    <a:pt x="3050" y="1158"/>
                    <a:pt x="3097" y="1135"/>
                    <a:pt x="3184" y="1135"/>
                  </a:cubicBezTo>
                  <a:cubicBezTo>
                    <a:pt x="3260" y="1135"/>
                    <a:pt x="3306" y="1146"/>
                    <a:pt x="3365" y="1193"/>
                  </a:cubicBezTo>
                  <a:cubicBezTo>
                    <a:pt x="3411" y="1222"/>
                    <a:pt x="3405" y="1274"/>
                    <a:pt x="3405" y="1333"/>
                  </a:cubicBezTo>
                  <a:cubicBezTo>
                    <a:pt x="3405" y="1385"/>
                    <a:pt x="3405" y="1385"/>
                    <a:pt x="3405" y="1385"/>
                  </a:cubicBezTo>
                  <a:cubicBezTo>
                    <a:pt x="3405" y="1467"/>
                    <a:pt x="3469" y="1496"/>
                    <a:pt x="3469" y="1577"/>
                  </a:cubicBezTo>
                  <a:cubicBezTo>
                    <a:pt x="3469" y="1595"/>
                    <a:pt x="3464" y="1600"/>
                    <a:pt x="3464" y="1618"/>
                  </a:cubicBezTo>
                  <a:cubicBezTo>
                    <a:pt x="3464" y="1647"/>
                    <a:pt x="3493" y="1653"/>
                    <a:pt x="3522" y="1664"/>
                  </a:cubicBezTo>
                  <a:cubicBezTo>
                    <a:pt x="3568" y="1682"/>
                    <a:pt x="3592" y="1705"/>
                    <a:pt x="3638" y="1723"/>
                  </a:cubicBezTo>
                  <a:cubicBezTo>
                    <a:pt x="4331" y="2072"/>
                    <a:pt x="4331" y="2072"/>
                    <a:pt x="4331" y="2072"/>
                  </a:cubicBezTo>
                  <a:lnTo>
                    <a:pt x="4331" y="2072"/>
                  </a:lnTo>
                  <a:cubicBezTo>
                    <a:pt x="4331" y="2084"/>
                    <a:pt x="4320" y="2101"/>
                    <a:pt x="4302" y="2101"/>
                  </a:cubicBezTo>
                  <a:cubicBezTo>
                    <a:pt x="4273" y="2101"/>
                    <a:pt x="4261" y="2078"/>
                    <a:pt x="4255" y="2055"/>
                  </a:cubicBezTo>
                  <a:cubicBezTo>
                    <a:pt x="4244" y="2060"/>
                    <a:pt x="4238" y="2066"/>
                    <a:pt x="4226" y="2066"/>
                  </a:cubicBezTo>
                  <a:cubicBezTo>
                    <a:pt x="4186" y="2031"/>
                    <a:pt x="4191" y="2037"/>
                    <a:pt x="4226" y="2107"/>
                  </a:cubicBezTo>
                  <a:cubicBezTo>
                    <a:pt x="4226" y="2183"/>
                    <a:pt x="4145" y="2194"/>
                    <a:pt x="4081" y="2223"/>
                  </a:cubicBezTo>
                  <a:cubicBezTo>
                    <a:pt x="4063" y="2223"/>
                    <a:pt x="4063" y="2223"/>
                    <a:pt x="4063" y="2223"/>
                  </a:cubicBezTo>
                  <a:cubicBezTo>
                    <a:pt x="4034" y="2229"/>
                    <a:pt x="4017" y="2235"/>
                    <a:pt x="3982" y="2235"/>
                  </a:cubicBezTo>
                  <a:cubicBezTo>
                    <a:pt x="3959" y="2235"/>
                    <a:pt x="3947" y="2223"/>
                    <a:pt x="3924" y="2223"/>
                  </a:cubicBezTo>
                  <a:cubicBezTo>
                    <a:pt x="3912" y="2223"/>
                    <a:pt x="3906" y="2235"/>
                    <a:pt x="3894" y="2235"/>
                  </a:cubicBezTo>
                  <a:cubicBezTo>
                    <a:pt x="3877" y="2235"/>
                    <a:pt x="3877" y="2223"/>
                    <a:pt x="3860" y="2223"/>
                  </a:cubicBezTo>
                  <a:cubicBezTo>
                    <a:pt x="3790" y="2223"/>
                    <a:pt x="3749" y="2252"/>
                    <a:pt x="3673" y="2252"/>
                  </a:cubicBezTo>
                  <a:cubicBezTo>
                    <a:pt x="3650" y="2252"/>
                    <a:pt x="3632" y="2252"/>
                    <a:pt x="3621" y="2235"/>
                  </a:cubicBezTo>
                  <a:cubicBezTo>
                    <a:pt x="3603" y="2258"/>
                    <a:pt x="3574" y="2252"/>
                    <a:pt x="3539" y="2258"/>
                  </a:cubicBezTo>
                  <a:cubicBezTo>
                    <a:pt x="3510" y="2264"/>
                    <a:pt x="3493" y="2276"/>
                    <a:pt x="3464" y="2276"/>
                  </a:cubicBezTo>
                  <a:cubicBezTo>
                    <a:pt x="3452" y="2276"/>
                    <a:pt x="3452" y="2258"/>
                    <a:pt x="3446" y="2247"/>
                  </a:cubicBezTo>
                  <a:cubicBezTo>
                    <a:pt x="3429" y="2287"/>
                    <a:pt x="3382" y="2293"/>
                    <a:pt x="3336" y="2293"/>
                  </a:cubicBezTo>
                  <a:cubicBezTo>
                    <a:pt x="3318" y="2293"/>
                    <a:pt x="3312" y="2264"/>
                    <a:pt x="3295" y="2264"/>
                  </a:cubicBezTo>
                  <a:cubicBezTo>
                    <a:pt x="3260" y="2264"/>
                    <a:pt x="3242" y="2270"/>
                    <a:pt x="3208" y="2276"/>
                  </a:cubicBezTo>
                  <a:cubicBezTo>
                    <a:pt x="3208" y="2282"/>
                    <a:pt x="3208" y="2287"/>
                    <a:pt x="3208" y="2293"/>
                  </a:cubicBezTo>
                  <a:cubicBezTo>
                    <a:pt x="3208" y="2316"/>
                    <a:pt x="3213" y="2334"/>
                    <a:pt x="3225" y="2352"/>
                  </a:cubicBezTo>
                  <a:cubicBezTo>
                    <a:pt x="3184" y="2375"/>
                    <a:pt x="3126" y="2375"/>
                    <a:pt x="3126" y="2421"/>
                  </a:cubicBezTo>
                  <a:cubicBezTo>
                    <a:pt x="3126" y="2427"/>
                    <a:pt x="3126" y="2427"/>
                    <a:pt x="3126" y="2433"/>
                  </a:cubicBezTo>
                  <a:cubicBezTo>
                    <a:pt x="3155" y="2415"/>
                    <a:pt x="3167" y="2404"/>
                    <a:pt x="3202" y="2398"/>
                  </a:cubicBezTo>
                  <a:cubicBezTo>
                    <a:pt x="3143" y="2456"/>
                    <a:pt x="3126" y="2497"/>
                    <a:pt x="3068" y="2555"/>
                  </a:cubicBezTo>
                  <a:cubicBezTo>
                    <a:pt x="3015" y="2608"/>
                    <a:pt x="2986" y="2637"/>
                    <a:pt x="2928" y="2683"/>
                  </a:cubicBezTo>
                  <a:cubicBezTo>
                    <a:pt x="2899" y="2707"/>
                    <a:pt x="2887" y="2724"/>
                    <a:pt x="2852" y="2736"/>
                  </a:cubicBezTo>
                  <a:cubicBezTo>
                    <a:pt x="2800" y="2753"/>
                    <a:pt x="2765" y="2741"/>
                    <a:pt x="2719" y="2759"/>
                  </a:cubicBezTo>
                  <a:cubicBezTo>
                    <a:pt x="2660" y="2782"/>
                    <a:pt x="2625" y="2805"/>
                    <a:pt x="2567" y="2805"/>
                  </a:cubicBezTo>
                  <a:cubicBezTo>
                    <a:pt x="2550" y="2805"/>
                    <a:pt x="2538" y="2805"/>
                    <a:pt x="2521" y="2805"/>
                  </a:cubicBezTo>
                  <a:cubicBezTo>
                    <a:pt x="2526" y="2835"/>
                    <a:pt x="2538" y="2852"/>
                    <a:pt x="2556" y="2881"/>
                  </a:cubicBezTo>
                  <a:cubicBezTo>
                    <a:pt x="2561" y="2899"/>
                    <a:pt x="2567" y="2922"/>
                    <a:pt x="2585" y="2922"/>
                  </a:cubicBezTo>
                  <a:cubicBezTo>
                    <a:pt x="2608" y="2922"/>
                    <a:pt x="2625" y="2910"/>
                    <a:pt x="2643" y="2899"/>
                  </a:cubicBezTo>
                  <a:cubicBezTo>
                    <a:pt x="2643" y="2904"/>
                    <a:pt x="2643" y="2910"/>
                    <a:pt x="2643" y="2916"/>
                  </a:cubicBezTo>
                  <a:cubicBezTo>
                    <a:pt x="2643" y="2980"/>
                    <a:pt x="2637" y="3015"/>
                    <a:pt x="2631" y="3073"/>
                  </a:cubicBezTo>
                  <a:cubicBezTo>
                    <a:pt x="2590" y="3062"/>
                    <a:pt x="2590" y="3021"/>
                    <a:pt x="2573" y="2980"/>
                  </a:cubicBezTo>
                  <a:cubicBezTo>
                    <a:pt x="2556" y="2945"/>
                    <a:pt x="2532" y="2928"/>
                    <a:pt x="2532" y="2887"/>
                  </a:cubicBezTo>
                  <a:cubicBezTo>
                    <a:pt x="2497" y="2881"/>
                    <a:pt x="2480" y="2864"/>
                    <a:pt x="2445" y="2864"/>
                  </a:cubicBezTo>
                  <a:cubicBezTo>
                    <a:pt x="2416" y="2864"/>
                    <a:pt x="2422" y="2904"/>
                    <a:pt x="2416" y="2934"/>
                  </a:cubicBezTo>
                  <a:cubicBezTo>
                    <a:pt x="2387" y="2904"/>
                    <a:pt x="2387" y="2881"/>
                    <a:pt x="2369" y="2846"/>
                  </a:cubicBezTo>
                  <a:cubicBezTo>
                    <a:pt x="2358" y="2835"/>
                    <a:pt x="2340" y="2829"/>
                    <a:pt x="2340" y="2811"/>
                  </a:cubicBezTo>
                  <a:cubicBezTo>
                    <a:pt x="2340" y="2800"/>
                    <a:pt x="2352" y="2800"/>
                    <a:pt x="2358" y="2794"/>
                  </a:cubicBezTo>
                  <a:cubicBezTo>
                    <a:pt x="2352" y="2776"/>
                    <a:pt x="2358" y="2753"/>
                    <a:pt x="2340" y="2753"/>
                  </a:cubicBezTo>
                  <a:cubicBezTo>
                    <a:pt x="2311" y="2753"/>
                    <a:pt x="2299" y="2776"/>
                    <a:pt x="2276" y="2782"/>
                  </a:cubicBezTo>
                  <a:cubicBezTo>
                    <a:pt x="2259" y="2788"/>
                    <a:pt x="2253" y="2788"/>
                    <a:pt x="2235" y="2788"/>
                  </a:cubicBezTo>
                  <a:cubicBezTo>
                    <a:pt x="2206" y="2788"/>
                    <a:pt x="2206" y="2759"/>
                    <a:pt x="2189" y="2730"/>
                  </a:cubicBezTo>
                  <a:cubicBezTo>
                    <a:pt x="2165" y="2707"/>
                    <a:pt x="2136" y="2695"/>
                    <a:pt x="2136" y="2660"/>
                  </a:cubicBezTo>
                  <a:cubicBezTo>
                    <a:pt x="2136" y="2648"/>
                    <a:pt x="2148" y="2637"/>
                    <a:pt x="2148" y="2625"/>
                  </a:cubicBezTo>
                  <a:cubicBezTo>
                    <a:pt x="2148" y="2619"/>
                    <a:pt x="2142" y="2619"/>
                    <a:pt x="2142" y="2613"/>
                  </a:cubicBezTo>
                  <a:cubicBezTo>
                    <a:pt x="2136" y="2613"/>
                    <a:pt x="2136" y="2613"/>
                    <a:pt x="2136" y="2613"/>
                  </a:cubicBezTo>
                  <a:cubicBezTo>
                    <a:pt x="2119" y="2613"/>
                    <a:pt x="2113" y="2619"/>
                    <a:pt x="2096" y="2619"/>
                  </a:cubicBezTo>
                  <a:cubicBezTo>
                    <a:pt x="2043" y="2613"/>
                    <a:pt x="2043" y="2613"/>
                    <a:pt x="2043" y="2613"/>
                  </a:cubicBezTo>
                  <a:cubicBezTo>
                    <a:pt x="2008" y="2613"/>
                    <a:pt x="1985" y="2613"/>
                    <a:pt x="1956" y="2637"/>
                  </a:cubicBezTo>
                  <a:cubicBezTo>
                    <a:pt x="1933" y="2648"/>
                    <a:pt x="1927" y="2672"/>
                    <a:pt x="1904" y="2672"/>
                  </a:cubicBezTo>
                  <a:cubicBezTo>
                    <a:pt x="1868" y="2672"/>
                    <a:pt x="1851" y="2642"/>
                    <a:pt x="1851" y="2613"/>
                  </a:cubicBezTo>
                  <a:cubicBezTo>
                    <a:pt x="1851" y="2578"/>
                    <a:pt x="1898" y="2590"/>
                    <a:pt x="1921" y="2567"/>
                  </a:cubicBezTo>
                  <a:cubicBezTo>
                    <a:pt x="1962" y="2526"/>
                    <a:pt x="1991" y="2497"/>
                    <a:pt x="1991" y="2439"/>
                  </a:cubicBezTo>
                  <a:cubicBezTo>
                    <a:pt x="1991" y="2392"/>
                    <a:pt x="1973" y="2369"/>
                    <a:pt x="1944" y="2334"/>
                  </a:cubicBezTo>
                  <a:cubicBezTo>
                    <a:pt x="1927" y="2311"/>
                    <a:pt x="1927" y="2282"/>
                    <a:pt x="1898" y="2282"/>
                  </a:cubicBezTo>
                  <a:cubicBezTo>
                    <a:pt x="1874" y="2282"/>
                    <a:pt x="1868" y="2305"/>
                    <a:pt x="1851" y="2322"/>
                  </a:cubicBezTo>
                  <a:cubicBezTo>
                    <a:pt x="1816" y="2346"/>
                    <a:pt x="1787" y="2352"/>
                    <a:pt x="1746" y="2381"/>
                  </a:cubicBezTo>
                  <a:cubicBezTo>
                    <a:pt x="1723" y="2392"/>
                    <a:pt x="1705" y="2404"/>
                    <a:pt x="1688" y="2421"/>
                  </a:cubicBezTo>
                  <a:cubicBezTo>
                    <a:pt x="1676" y="2439"/>
                    <a:pt x="1653" y="2439"/>
                    <a:pt x="1653" y="2456"/>
                  </a:cubicBezTo>
                  <a:cubicBezTo>
                    <a:pt x="1653" y="2479"/>
                    <a:pt x="1682" y="2491"/>
                    <a:pt x="1705" y="2491"/>
                  </a:cubicBezTo>
                  <a:cubicBezTo>
                    <a:pt x="1741" y="2491"/>
                    <a:pt x="1758" y="2468"/>
                    <a:pt x="1787" y="2450"/>
                  </a:cubicBezTo>
                  <a:cubicBezTo>
                    <a:pt x="1793" y="2456"/>
                    <a:pt x="1799" y="2462"/>
                    <a:pt x="1799" y="2468"/>
                  </a:cubicBezTo>
                  <a:cubicBezTo>
                    <a:pt x="1799" y="2515"/>
                    <a:pt x="1752" y="2520"/>
                    <a:pt x="1711" y="2538"/>
                  </a:cubicBezTo>
                  <a:cubicBezTo>
                    <a:pt x="1642" y="2578"/>
                    <a:pt x="1601" y="2608"/>
                    <a:pt x="1525" y="2642"/>
                  </a:cubicBezTo>
                  <a:cubicBezTo>
                    <a:pt x="1444" y="2683"/>
                    <a:pt x="1426" y="2741"/>
                    <a:pt x="1356" y="2794"/>
                  </a:cubicBezTo>
                  <a:cubicBezTo>
                    <a:pt x="1339" y="2805"/>
                    <a:pt x="1321" y="2805"/>
                    <a:pt x="1304" y="2817"/>
                  </a:cubicBezTo>
                  <a:cubicBezTo>
                    <a:pt x="1281" y="2841"/>
                    <a:pt x="1286" y="2893"/>
                    <a:pt x="1251" y="2893"/>
                  </a:cubicBezTo>
                  <a:cubicBezTo>
                    <a:pt x="1193" y="2893"/>
                    <a:pt x="1176" y="2829"/>
                    <a:pt x="1123" y="2829"/>
                  </a:cubicBezTo>
                  <a:cubicBezTo>
                    <a:pt x="1118" y="2829"/>
                    <a:pt x="1112" y="2841"/>
                    <a:pt x="1106" y="2841"/>
                  </a:cubicBezTo>
                  <a:cubicBezTo>
                    <a:pt x="1059" y="2841"/>
                    <a:pt x="1048" y="2794"/>
                    <a:pt x="1001" y="2771"/>
                  </a:cubicBezTo>
                  <a:cubicBezTo>
                    <a:pt x="960" y="2753"/>
                    <a:pt x="925" y="2759"/>
                    <a:pt x="885" y="2730"/>
                  </a:cubicBezTo>
                  <a:cubicBezTo>
                    <a:pt x="809" y="2672"/>
                    <a:pt x="780" y="2596"/>
                    <a:pt x="681" y="2596"/>
                  </a:cubicBezTo>
                  <a:cubicBezTo>
                    <a:pt x="646" y="2596"/>
                    <a:pt x="629" y="2619"/>
                    <a:pt x="588" y="2619"/>
                  </a:cubicBezTo>
                  <a:cubicBezTo>
                    <a:pt x="570" y="2619"/>
                    <a:pt x="564" y="2602"/>
                    <a:pt x="547" y="2590"/>
                  </a:cubicBezTo>
                  <a:cubicBezTo>
                    <a:pt x="501" y="2555"/>
                    <a:pt x="466" y="2532"/>
                    <a:pt x="401" y="2532"/>
                  </a:cubicBezTo>
                  <a:cubicBezTo>
                    <a:pt x="384" y="2532"/>
                    <a:pt x="378" y="2544"/>
                    <a:pt x="361" y="2549"/>
                  </a:cubicBezTo>
                  <a:cubicBezTo>
                    <a:pt x="338" y="2555"/>
                    <a:pt x="303" y="2549"/>
                    <a:pt x="303" y="2573"/>
                  </a:cubicBezTo>
                  <a:cubicBezTo>
                    <a:pt x="303" y="2584"/>
                    <a:pt x="308" y="2590"/>
                    <a:pt x="308" y="2602"/>
                  </a:cubicBezTo>
                  <a:cubicBezTo>
                    <a:pt x="308" y="2619"/>
                    <a:pt x="308" y="2619"/>
                    <a:pt x="308" y="2619"/>
                  </a:cubicBezTo>
                  <a:cubicBezTo>
                    <a:pt x="291" y="2619"/>
                    <a:pt x="291" y="2619"/>
                    <a:pt x="291" y="2619"/>
                  </a:cubicBezTo>
                  <a:cubicBezTo>
                    <a:pt x="233" y="2596"/>
                    <a:pt x="215" y="2561"/>
                    <a:pt x="169" y="2515"/>
                  </a:cubicBezTo>
                  <a:cubicBezTo>
                    <a:pt x="116" y="2456"/>
                    <a:pt x="70" y="2427"/>
                    <a:pt x="0" y="2415"/>
                  </a:cubicBezTo>
                  <a:close/>
                </a:path>
              </a:pathLst>
            </a:custGeom>
            <a:grpFill/>
            <a:ln w="6350"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2"/>
            <p:cNvSpPr>
              <a:spLocks noChangeArrowheads="1"/>
            </p:cNvSpPr>
            <p:nvPr/>
          </p:nvSpPr>
          <p:spPr bwMode="auto">
            <a:xfrm>
              <a:off x="18847261" y="7333957"/>
              <a:ext cx="2669596" cy="2367092"/>
            </a:xfrm>
            <a:custGeom>
              <a:avLst/>
              <a:gdLst>
                <a:gd name="T0" fmla="*/ 4331 w 6067"/>
                <a:gd name="T1" fmla="*/ 5314 h 5379"/>
                <a:gd name="T2" fmla="*/ 4290 w 6067"/>
                <a:gd name="T3" fmla="*/ 5145 h 5379"/>
                <a:gd name="T4" fmla="*/ 4343 w 6067"/>
                <a:gd name="T5" fmla="*/ 4912 h 5379"/>
                <a:gd name="T6" fmla="*/ 4412 w 6067"/>
                <a:gd name="T7" fmla="*/ 4615 h 5379"/>
                <a:gd name="T8" fmla="*/ 4453 w 6067"/>
                <a:gd name="T9" fmla="*/ 4307 h 5379"/>
                <a:gd name="T10" fmla="*/ 4605 w 6067"/>
                <a:gd name="T11" fmla="*/ 3992 h 5379"/>
                <a:gd name="T12" fmla="*/ 4651 w 6067"/>
                <a:gd name="T13" fmla="*/ 3969 h 5379"/>
                <a:gd name="T14" fmla="*/ 4674 w 6067"/>
                <a:gd name="T15" fmla="*/ 3894 h 5379"/>
                <a:gd name="T16" fmla="*/ 4762 w 6067"/>
                <a:gd name="T17" fmla="*/ 3666 h 5379"/>
                <a:gd name="T18" fmla="*/ 4866 w 6067"/>
                <a:gd name="T19" fmla="*/ 3387 h 5379"/>
                <a:gd name="T20" fmla="*/ 4901 w 6067"/>
                <a:gd name="T21" fmla="*/ 3038 h 5379"/>
                <a:gd name="T22" fmla="*/ 4948 w 6067"/>
                <a:gd name="T23" fmla="*/ 2974 h 5379"/>
                <a:gd name="T24" fmla="*/ 5082 w 6067"/>
                <a:gd name="T25" fmla="*/ 2828 h 5379"/>
                <a:gd name="T26" fmla="*/ 5123 w 6067"/>
                <a:gd name="T27" fmla="*/ 2799 h 5379"/>
                <a:gd name="T28" fmla="*/ 5414 w 6067"/>
                <a:gd name="T29" fmla="*/ 2496 h 5379"/>
                <a:gd name="T30" fmla="*/ 5501 w 6067"/>
                <a:gd name="T31" fmla="*/ 2310 h 5379"/>
                <a:gd name="T32" fmla="*/ 5670 w 6067"/>
                <a:gd name="T33" fmla="*/ 2031 h 5379"/>
                <a:gd name="T34" fmla="*/ 5821 w 6067"/>
                <a:gd name="T35" fmla="*/ 1583 h 5379"/>
                <a:gd name="T36" fmla="*/ 5862 w 6067"/>
                <a:gd name="T37" fmla="*/ 1140 h 5379"/>
                <a:gd name="T38" fmla="*/ 5914 w 6067"/>
                <a:gd name="T39" fmla="*/ 936 h 5379"/>
                <a:gd name="T40" fmla="*/ 5868 w 6067"/>
                <a:gd name="T41" fmla="*/ 703 h 5379"/>
                <a:gd name="T42" fmla="*/ 6043 w 6067"/>
                <a:gd name="T43" fmla="*/ 174 h 5379"/>
                <a:gd name="T44" fmla="*/ 5955 w 6067"/>
                <a:gd name="T45" fmla="*/ 46 h 5379"/>
                <a:gd name="T46" fmla="*/ 5693 w 6067"/>
                <a:gd name="T47" fmla="*/ 104 h 5379"/>
                <a:gd name="T48" fmla="*/ 5286 w 6067"/>
                <a:gd name="T49" fmla="*/ 214 h 5379"/>
                <a:gd name="T50" fmla="*/ 5227 w 6067"/>
                <a:gd name="T51" fmla="*/ 447 h 5379"/>
                <a:gd name="T52" fmla="*/ 4913 w 6067"/>
                <a:gd name="T53" fmla="*/ 389 h 5379"/>
                <a:gd name="T54" fmla="*/ 4610 w 6067"/>
                <a:gd name="T55" fmla="*/ 273 h 5379"/>
                <a:gd name="T56" fmla="*/ 4261 w 6067"/>
                <a:gd name="T57" fmla="*/ 255 h 5379"/>
                <a:gd name="T58" fmla="*/ 3894 w 6067"/>
                <a:gd name="T59" fmla="*/ 389 h 5379"/>
                <a:gd name="T60" fmla="*/ 0 w 6067"/>
                <a:gd name="T61" fmla="*/ 3311 h 5379"/>
                <a:gd name="T62" fmla="*/ 279 w 6067"/>
                <a:gd name="T63" fmla="*/ 3410 h 5379"/>
                <a:gd name="T64" fmla="*/ 593 w 6067"/>
                <a:gd name="T65" fmla="*/ 3439 h 5379"/>
                <a:gd name="T66" fmla="*/ 710 w 6067"/>
                <a:gd name="T67" fmla="*/ 3637 h 5379"/>
                <a:gd name="T68" fmla="*/ 1030 w 6067"/>
                <a:gd name="T69" fmla="*/ 3696 h 5379"/>
                <a:gd name="T70" fmla="*/ 1251 w 6067"/>
                <a:gd name="T71" fmla="*/ 4033 h 5379"/>
                <a:gd name="T72" fmla="*/ 1554 w 6067"/>
                <a:gd name="T73" fmla="*/ 4289 h 5379"/>
                <a:gd name="T74" fmla="*/ 1862 w 6067"/>
                <a:gd name="T75" fmla="*/ 4528 h 5379"/>
                <a:gd name="T76" fmla="*/ 2107 w 6067"/>
                <a:gd name="T77" fmla="*/ 4400 h 5379"/>
                <a:gd name="T78" fmla="*/ 2421 w 6067"/>
                <a:gd name="T79" fmla="*/ 4476 h 5379"/>
                <a:gd name="T80" fmla="*/ 2614 w 6067"/>
                <a:gd name="T81" fmla="*/ 4499 h 5379"/>
                <a:gd name="T82" fmla="*/ 2689 w 6067"/>
                <a:gd name="T83" fmla="*/ 4470 h 5379"/>
                <a:gd name="T84" fmla="*/ 3178 w 6067"/>
                <a:gd name="T85" fmla="*/ 4441 h 5379"/>
                <a:gd name="T86" fmla="*/ 3463 w 6067"/>
                <a:gd name="T87" fmla="*/ 4883 h 5379"/>
                <a:gd name="T88" fmla="*/ 4325 w 6067"/>
                <a:gd name="T89" fmla="*/ 5378 h 5379"/>
                <a:gd name="T90" fmla="*/ 4046 w 6067"/>
                <a:gd name="T91" fmla="*/ 4068 h 5379"/>
                <a:gd name="T92" fmla="*/ 3912 w 6067"/>
                <a:gd name="T93" fmla="*/ 4348 h 5379"/>
                <a:gd name="T94" fmla="*/ 3731 w 6067"/>
                <a:gd name="T95" fmla="*/ 4220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7" h="5379">
                  <a:moveTo>
                    <a:pt x="4325" y="5378"/>
                  </a:moveTo>
                  <a:lnTo>
                    <a:pt x="4325" y="5378"/>
                  </a:lnTo>
                  <a:cubicBezTo>
                    <a:pt x="4331" y="5372"/>
                    <a:pt x="4331" y="5366"/>
                    <a:pt x="4331" y="5361"/>
                  </a:cubicBezTo>
                  <a:cubicBezTo>
                    <a:pt x="4331" y="5314"/>
                    <a:pt x="4331" y="5314"/>
                    <a:pt x="4331" y="5314"/>
                  </a:cubicBezTo>
                  <a:cubicBezTo>
                    <a:pt x="4331" y="5273"/>
                    <a:pt x="4343" y="5250"/>
                    <a:pt x="4343" y="5215"/>
                  </a:cubicBezTo>
                  <a:cubicBezTo>
                    <a:pt x="4343" y="5180"/>
                    <a:pt x="4337" y="5163"/>
                    <a:pt x="4337" y="5133"/>
                  </a:cubicBezTo>
                  <a:cubicBezTo>
                    <a:pt x="4314" y="5133"/>
                    <a:pt x="4314" y="5133"/>
                    <a:pt x="4314" y="5133"/>
                  </a:cubicBezTo>
                  <a:cubicBezTo>
                    <a:pt x="4302" y="5133"/>
                    <a:pt x="4302" y="5139"/>
                    <a:pt x="4290" y="5145"/>
                  </a:cubicBezTo>
                  <a:cubicBezTo>
                    <a:pt x="4290" y="5122"/>
                    <a:pt x="4290" y="5122"/>
                    <a:pt x="4290" y="5122"/>
                  </a:cubicBezTo>
                  <a:cubicBezTo>
                    <a:pt x="4308" y="5064"/>
                    <a:pt x="4308" y="5064"/>
                    <a:pt x="4308" y="5064"/>
                  </a:cubicBezTo>
                  <a:cubicBezTo>
                    <a:pt x="4302" y="5052"/>
                    <a:pt x="4296" y="5046"/>
                    <a:pt x="4296" y="5035"/>
                  </a:cubicBezTo>
                  <a:cubicBezTo>
                    <a:pt x="4296" y="4988"/>
                    <a:pt x="4343" y="4965"/>
                    <a:pt x="4343" y="4912"/>
                  </a:cubicBezTo>
                  <a:cubicBezTo>
                    <a:pt x="4343" y="4906"/>
                    <a:pt x="4337" y="4906"/>
                    <a:pt x="4337" y="4906"/>
                  </a:cubicBezTo>
                  <a:cubicBezTo>
                    <a:pt x="4337" y="4854"/>
                    <a:pt x="4377" y="4831"/>
                    <a:pt x="4377" y="4784"/>
                  </a:cubicBezTo>
                  <a:cubicBezTo>
                    <a:pt x="4377" y="4703"/>
                    <a:pt x="4377" y="4703"/>
                    <a:pt x="4377" y="4703"/>
                  </a:cubicBezTo>
                  <a:cubicBezTo>
                    <a:pt x="4377" y="4668"/>
                    <a:pt x="4412" y="4650"/>
                    <a:pt x="4412" y="4615"/>
                  </a:cubicBezTo>
                  <a:cubicBezTo>
                    <a:pt x="4412" y="4569"/>
                    <a:pt x="4389" y="4551"/>
                    <a:pt x="4389" y="4505"/>
                  </a:cubicBezTo>
                  <a:cubicBezTo>
                    <a:pt x="4389" y="4476"/>
                    <a:pt x="4424" y="4470"/>
                    <a:pt x="4424" y="4441"/>
                  </a:cubicBezTo>
                  <a:cubicBezTo>
                    <a:pt x="4424" y="4435"/>
                    <a:pt x="4412" y="4441"/>
                    <a:pt x="4412" y="4435"/>
                  </a:cubicBezTo>
                  <a:cubicBezTo>
                    <a:pt x="4412" y="4383"/>
                    <a:pt x="4453" y="4359"/>
                    <a:pt x="4453" y="4307"/>
                  </a:cubicBezTo>
                  <a:cubicBezTo>
                    <a:pt x="4471" y="4313"/>
                    <a:pt x="4482" y="4295"/>
                    <a:pt x="4488" y="4272"/>
                  </a:cubicBezTo>
                  <a:cubicBezTo>
                    <a:pt x="4500" y="4249"/>
                    <a:pt x="4523" y="4237"/>
                    <a:pt x="4523" y="4208"/>
                  </a:cubicBezTo>
                  <a:cubicBezTo>
                    <a:pt x="4523" y="4150"/>
                    <a:pt x="4558" y="4126"/>
                    <a:pt x="4570" y="4074"/>
                  </a:cubicBezTo>
                  <a:cubicBezTo>
                    <a:pt x="4575" y="4045"/>
                    <a:pt x="4587" y="4016"/>
                    <a:pt x="4605" y="3992"/>
                  </a:cubicBezTo>
                  <a:lnTo>
                    <a:pt x="4605" y="3992"/>
                  </a:lnTo>
                  <a:cubicBezTo>
                    <a:pt x="4599" y="3987"/>
                    <a:pt x="4593" y="3987"/>
                    <a:pt x="4593" y="3975"/>
                  </a:cubicBezTo>
                  <a:cubicBezTo>
                    <a:pt x="4593" y="3958"/>
                    <a:pt x="4634" y="3934"/>
                    <a:pt x="4651" y="3969"/>
                  </a:cubicBezTo>
                  <a:lnTo>
                    <a:pt x="4651" y="3969"/>
                  </a:lnTo>
                  <a:cubicBezTo>
                    <a:pt x="4657" y="3969"/>
                    <a:pt x="4657" y="3969"/>
                    <a:pt x="4663" y="3969"/>
                  </a:cubicBezTo>
                  <a:cubicBezTo>
                    <a:pt x="4669" y="3969"/>
                    <a:pt x="4674" y="3975"/>
                    <a:pt x="4680" y="3975"/>
                  </a:cubicBezTo>
                  <a:cubicBezTo>
                    <a:pt x="4686" y="3975"/>
                    <a:pt x="4692" y="3969"/>
                    <a:pt x="4692" y="3969"/>
                  </a:cubicBezTo>
                  <a:cubicBezTo>
                    <a:pt x="4680" y="3946"/>
                    <a:pt x="4674" y="3928"/>
                    <a:pt x="4674" y="3894"/>
                  </a:cubicBezTo>
                  <a:cubicBezTo>
                    <a:pt x="4674" y="3882"/>
                    <a:pt x="4692" y="3876"/>
                    <a:pt x="4703" y="3876"/>
                  </a:cubicBezTo>
                  <a:cubicBezTo>
                    <a:pt x="4733" y="3894"/>
                    <a:pt x="4738" y="3940"/>
                    <a:pt x="4709" y="3818"/>
                  </a:cubicBezTo>
                  <a:cubicBezTo>
                    <a:pt x="4703" y="3812"/>
                    <a:pt x="4703" y="3800"/>
                    <a:pt x="4698" y="3789"/>
                  </a:cubicBezTo>
                  <a:cubicBezTo>
                    <a:pt x="4738" y="3754"/>
                    <a:pt x="4762" y="3719"/>
                    <a:pt x="4762" y="3666"/>
                  </a:cubicBezTo>
                  <a:cubicBezTo>
                    <a:pt x="4762" y="3608"/>
                    <a:pt x="4762" y="3608"/>
                    <a:pt x="4762" y="3608"/>
                  </a:cubicBezTo>
                  <a:cubicBezTo>
                    <a:pt x="4762" y="3597"/>
                    <a:pt x="4744" y="3591"/>
                    <a:pt x="4744" y="3579"/>
                  </a:cubicBezTo>
                  <a:cubicBezTo>
                    <a:pt x="4744" y="3550"/>
                    <a:pt x="4768" y="3539"/>
                    <a:pt x="4779" y="3515"/>
                  </a:cubicBezTo>
                  <a:cubicBezTo>
                    <a:pt x="4803" y="3463"/>
                    <a:pt x="4832" y="3434"/>
                    <a:pt x="4866" y="3387"/>
                  </a:cubicBezTo>
                  <a:cubicBezTo>
                    <a:pt x="4936" y="3288"/>
                    <a:pt x="4971" y="3213"/>
                    <a:pt x="4971" y="3090"/>
                  </a:cubicBezTo>
                  <a:cubicBezTo>
                    <a:pt x="4971" y="3079"/>
                    <a:pt x="4966" y="3067"/>
                    <a:pt x="4954" y="3067"/>
                  </a:cubicBezTo>
                  <a:cubicBezTo>
                    <a:pt x="4931" y="3067"/>
                    <a:pt x="4925" y="3084"/>
                    <a:pt x="4901" y="3090"/>
                  </a:cubicBezTo>
                  <a:cubicBezTo>
                    <a:pt x="4901" y="3067"/>
                    <a:pt x="4901" y="3055"/>
                    <a:pt x="4901" y="3038"/>
                  </a:cubicBezTo>
                  <a:cubicBezTo>
                    <a:pt x="4901" y="3014"/>
                    <a:pt x="4884" y="3003"/>
                    <a:pt x="4884" y="2985"/>
                  </a:cubicBezTo>
                  <a:cubicBezTo>
                    <a:pt x="4884" y="2980"/>
                    <a:pt x="4890" y="2980"/>
                    <a:pt x="4890" y="2974"/>
                  </a:cubicBezTo>
                  <a:cubicBezTo>
                    <a:pt x="4901" y="2980"/>
                    <a:pt x="4907" y="2991"/>
                    <a:pt x="4919" y="2991"/>
                  </a:cubicBezTo>
                  <a:cubicBezTo>
                    <a:pt x="4931" y="2991"/>
                    <a:pt x="4936" y="2974"/>
                    <a:pt x="4948" y="2974"/>
                  </a:cubicBezTo>
                  <a:cubicBezTo>
                    <a:pt x="4960" y="2974"/>
                    <a:pt x="4966" y="2991"/>
                    <a:pt x="4983" y="2991"/>
                  </a:cubicBezTo>
                  <a:cubicBezTo>
                    <a:pt x="5006" y="2991"/>
                    <a:pt x="5035" y="2980"/>
                    <a:pt x="5035" y="2950"/>
                  </a:cubicBezTo>
                  <a:cubicBezTo>
                    <a:pt x="5035" y="2939"/>
                    <a:pt x="5029" y="2939"/>
                    <a:pt x="5029" y="2927"/>
                  </a:cubicBezTo>
                  <a:cubicBezTo>
                    <a:pt x="5029" y="2881"/>
                    <a:pt x="5082" y="2875"/>
                    <a:pt x="5082" y="2828"/>
                  </a:cubicBezTo>
                  <a:cubicBezTo>
                    <a:pt x="5082" y="2758"/>
                    <a:pt x="5082" y="2758"/>
                    <a:pt x="5082" y="2758"/>
                  </a:cubicBezTo>
                  <a:cubicBezTo>
                    <a:pt x="5082" y="2741"/>
                    <a:pt x="5094" y="2735"/>
                    <a:pt x="5105" y="2735"/>
                  </a:cubicBezTo>
                  <a:cubicBezTo>
                    <a:pt x="5123" y="2735"/>
                    <a:pt x="5123" y="2735"/>
                    <a:pt x="5123" y="2735"/>
                  </a:cubicBezTo>
                  <a:cubicBezTo>
                    <a:pt x="5123" y="2758"/>
                    <a:pt x="5117" y="2776"/>
                    <a:pt x="5123" y="2799"/>
                  </a:cubicBezTo>
                  <a:cubicBezTo>
                    <a:pt x="5140" y="2764"/>
                    <a:pt x="5140" y="2741"/>
                    <a:pt x="5163" y="2706"/>
                  </a:cubicBezTo>
                  <a:cubicBezTo>
                    <a:pt x="5198" y="2648"/>
                    <a:pt x="5251" y="2642"/>
                    <a:pt x="5286" y="2584"/>
                  </a:cubicBezTo>
                  <a:cubicBezTo>
                    <a:pt x="5292" y="2566"/>
                    <a:pt x="5286" y="2555"/>
                    <a:pt x="5297" y="2537"/>
                  </a:cubicBezTo>
                  <a:cubicBezTo>
                    <a:pt x="5321" y="2496"/>
                    <a:pt x="5367" y="2514"/>
                    <a:pt x="5414" y="2496"/>
                  </a:cubicBezTo>
                  <a:cubicBezTo>
                    <a:pt x="5455" y="2479"/>
                    <a:pt x="5466" y="2444"/>
                    <a:pt x="5507" y="2421"/>
                  </a:cubicBezTo>
                  <a:cubicBezTo>
                    <a:pt x="5524" y="2409"/>
                    <a:pt x="5548" y="2398"/>
                    <a:pt x="5548" y="2374"/>
                  </a:cubicBezTo>
                  <a:cubicBezTo>
                    <a:pt x="5548" y="2345"/>
                    <a:pt x="5542" y="2304"/>
                    <a:pt x="5513" y="2304"/>
                  </a:cubicBezTo>
                  <a:cubicBezTo>
                    <a:pt x="5507" y="2304"/>
                    <a:pt x="5507" y="2310"/>
                    <a:pt x="5501" y="2310"/>
                  </a:cubicBezTo>
                  <a:cubicBezTo>
                    <a:pt x="5501" y="2287"/>
                    <a:pt x="5489" y="2275"/>
                    <a:pt x="5489" y="2246"/>
                  </a:cubicBezTo>
                  <a:cubicBezTo>
                    <a:pt x="5489" y="2217"/>
                    <a:pt x="5542" y="2229"/>
                    <a:pt x="5554" y="2205"/>
                  </a:cubicBezTo>
                  <a:cubicBezTo>
                    <a:pt x="5565" y="2182"/>
                    <a:pt x="5559" y="2170"/>
                    <a:pt x="5571" y="2153"/>
                  </a:cubicBezTo>
                  <a:cubicBezTo>
                    <a:pt x="5600" y="2101"/>
                    <a:pt x="5647" y="2089"/>
                    <a:pt x="5670" y="2031"/>
                  </a:cubicBezTo>
                  <a:cubicBezTo>
                    <a:pt x="5687" y="1978"/>
                    <a:pt x="5699" y="1949"/>
                    <a:pt x="5705" y="1891"/>
                  </a:cubicBezTo>
                  <a:cubicBezTo>
                    <a:pt x="5711" y="1879"/>
                    <a:pt x="5722" y="1874"/>
                    <a:pt x="5734" y="1862"/>
                  </a:cubicBezTo>
                  <a:cubicBezTo>
                    <a:pt x="5757" y="1827"/>
                    <a:pt x="5763" y="1804"/>
                    <a:pt x="5769" y="1763"/>
                  </a:cubicBezTo>
                  <a:cubicBezTo>
                    <a:pt x="5781" y="1693"/>
                    <a:pt x="5821" y="1652"/>
                    <a:pt x="5821" y="1583"/>
                  </a:cubicBezTo>
                  <a:cubicBezTo>
                    <a:pt x="5821" y="1559"/>
                    <a:pt x="5821" y="1548"/>
                    <a:pt x="5821" y="1530"/>
                  </a:cubicBezTo>
                  <a:cubicBezTo>
                    <a:pt x="5781" y="1524"/>
                    <a:pt x="5792" y="1478"/>
                    <a:pt x="5792" y="1437"/>
                  </a:cubicBezTo>
                  <a:cubicBezTo>
                    <a:pt x="5792" y="1396"/>
                    <a:pt x="5810" y="1373"/>
                    <a:pt x="5815" y="1332"/>
                  </a:cubicBezTo>
                  <a:cubicBezTo>
                    <a:pt x="5839" y="1257"/>
                    <a:pt x="5839" y="1216"/>
                    <a:pt x="5862" y="1140"/>
                  </a:cubicBezTo>
                  <a:cubicBezTo>
                    <a:pt x="5868" y="1111"/>
                    <a:pt x="5897" y="1099"/>
                    <a:pt x="5897" y="1059"/>
                  </a:cubicBezTo>
                  <a:cubicBezTo>
                    <a:pt x="5897" y="1047"/>
                    <a:pt x="5897" y="1041"/>
                    <a:pt x="5897" y="1029"/>
                  </a:cubicBezTo>
                  <a:cubicBezTo>
                    <a:pt x="5897" y="1000"/>
                    <a:pt x="5926" y="989"/>
                    <a:pt x="5926" y="960"/>
                  </a:cubicBezTo>
                  <a:cubicBezTo>
                    <a:pt x="5926" y="948"/>
                    <a:pt x="5914" y="942"/>
                    <a:pt x="5914" y="936"/>
                  </a:cubicBezTo>
                  <a:cubicBezTo>
                    <a:pt x="5914" y="860"/>
                    <a:pt x="5961" y="826"/>
                    <a:pt x="5961" y="756"/>
                  </a:cubicBezTo>
                  <a:cubicBezTo>
                    <a:pt x="5961" y="721"/>
                    <a:pt x="5932" y="703"/>
                    <a:pt x="5897" y="703"/>
                  </a:cubicBezTo>
                  <a:cubicBezTo>
                    <a:pt x="5885" y="703"/>
                    <a:pt x="5874" y="709"/>
                    <a:pt x="5862" y="715"/>
                  </a:cubicBezTo>
                  <a:cubicBezTo>
                    <a:pt x="5868" y="703"/>
                    <a:pt x="5868" y="703"/>
                    <a:pt x="5868" y="703"/>
                  </a:cubicBezTo>
                  <a:cubicBezTo>
                    <a:pt x="5885" y="663"/>
                    <a:pt x="5938" y="668"/>
                    <a:pt x="5967" y="634"/>
                  </a:cubicBezTo>
                  <a:cubicBezTo>
                    <a:pt x="6008" y="581"/>
                    <a:pt x="5984" y="529"/>
                    <a:pt x="6008" y="465"/>
                  </a:cubicBezTo>
                  <a:cubicBezTo>
                    <a:pt x="6025" y="418"/>
                    <a:pt x="6066" y="395"/>
                    <a:pt x="6066" y="348"/>
                  </a:cubicBezTo>
                  <a:cubicBezTo>
                    <a:pt x="6066" y="279"/>
                    <a:pt x="6043" y="238"/>
                    <a:pt x="6043" y="174"/>
                  </a:cubicBezTo>
                  <a:cubicBezTo>
                    <a:pt x="6043" y="133"/>
                    <a:pt x="6054" y="110"/>
                    <a:pt x="6054" y="69"/>
                  </a:cubicBezTo>
                  <a:cubicBezTo>
                    <a:pt x="6054" y="46"/>
                    <a:pt x="6048" y="22"/>
                    <a:pt x="6043" y="0"/>
                  </a:cubicBezTo>
                  <a:lnTo>
                    <a:pt x="6043" y="0"/>
                  </a:lnTo>
                  <a:cubicBezTo>
                    <a:pt x="6008" y="22"/>
                    <a:pt x="5990" y="34"/>
                    <a:pt x="5955" y="46"/>
                  </a:cubicBezTo>
                  <a:cubicBezTo>
                    <a:pt x="5932" y="51"/>
                    <a:pt x="5909" y="40"/>
                    <a:pt x="5891" y="51"/>
                  </a:cubicBezTo>
                  <a:cubicBezTo>
                    <a:pt x="5862" y="63"/>
                    <a:pt x="5862" y="110"/>
                    <a:pt x="5833" y="110"/>
                  </a:cubicBezTo>
                  <a:cubicBezTo>
                    <a:pt x="5815" y="110"/>
                    <a:pt x="5810" y="98"/>
                    <a:pt x="5792" y="98"/>
                  </a:cubicBezTo>
                  <a:cubicBezTo>
                    <a:pt x="5757" y="92"/>
                    <a:pt x="5728" y="104"/>
                    <a:pt x="5693" y="104"/>
                  </a:cubicBezTo>
                  <a:cubicBezTo>
                    <a:pt x="5635" y="104"/>
                    <a:pt x="5612" y="57"/>
                    <a:pt x="5554" y="57"/>
                  </a:cubicBezTo>
                  <a:cubicBezTo>
                    <a:pt x="5507" y="57"/>
                    <a:pt x="5501" y="104"/>
                    <a:pt x="5466" y="133"/>
                  </a:cubicBezTo>
                  <a:cubicBezTo>
                    <a:pt x="5449" y="145"/>
                    <a:pt x="5431" y="133"/>
                    <a:pt x="5408" y="145"/>
                  </a:cubicBezTo>
                  <a:cubicBezTo>
                    <a:pt x="5355" y="162"/>
                    <a:pt x="5338" y="197"/>
                    <a:pt x="5286" y="214"/>
                  </a:cubicBezTo>
                  <a:cubicBezTo>
                    <a:pt x="5297" y="244"/>
                    <a:pt x="5303" y="261"/>
                    <a:pt x="5321" y="279"/>
                  </a:cubicBezTo>
                  <a:cubicBezTo>
                    <a:pt x="5326" y="284"/>
                    <a:pt x="5344" y="284"/>
                    <a:pt x="5344" y="296"/>
                  </a:cubicBezTo>
                  <a:cubicBezTo>
                    <a:pt x="5344" y="360"/>
                    <a:pt x="5297" y="418"/>
                    <a:pt x="5233" y="418"/>
                  </a:cubicBezTo>
                  <a:cubicBezTo>
                    <a:pt x="5233" y="430"/>
                    <a:pt x="5233" y="436"/>
                    <a:pt x="5227" y="447"/>
                  </a:cubicBezTo>
                  <a:cubicBezTo>
                    <a:pt x="5198" y="447"/>
                    <a:pt x="5187" y="407"/>
                    <a:pt x="5158" y="407"/>
                  </a:cubicBezTo>
                  <a:cubicBezTo>
                    <a:pt x="5094" y="407"/>
                    <a:pt x="5070" y="465"/>
                    <a:pt x="5041" y="523"/>
                  </a:cubicBezTo>
                  <a:cubicBezTo>
                    <a:pt x="5029" y="540"/>
                    <a:pt x="5035" y="564"/>
                    <a:pt x="5018" y="564"/>
                  </a:cubicBezTo>
                  <a:cubicBezTo>
                    <a:pt x="4936" y="564"/>
                    <a:pt x="4983" y="424"/>
                    <a:pt x="4913" y="389"/>
                  </a:cubicBezTo>
                  <a:cubicBezTo>
                    <a:pt x="4849" y="360"/>
                    <a:pt x="4826" y="325"/>
                    <a:pt x="4768" y="290"/>
                  </a:cubicBezTo>
                  <a:cubicBezTo>
                    <a:pt x="4750" y="279"/>
                    <a:pt x="4750" y="255"/>
                    <a:pt x="4727" y="255"/>
                  </a:cubicBezTo>
                  <a:cubicBezTo>
                    <a:pt x="4703" y="255"/>
                    <a:pt x="4692" y="273"/>
                    <a:pt x="4663" y="273"/>
                  </a:cubicBezTo>
                  <a:cubicBezTo>
                    <a:pt x="4610" y="273"/>
                    <a:pt x="4610" y="273"/>
                    <a:pt x="4610" y="273"/>
                  </a:cubicBezTo>
                  <a:cubicBezTo>
                    <a:pt x="4605" y="273"/>
                    <a:pt x="4599" y="279"/>
                    <a:pt x="4587" y="279"/>
                  </a:cubicBezTo>
                  <a:cubicBezTo>
                    <a:pt x="4540" y="279"/>
                    <a:pt x="4535" y="214"/>
                    <a:pt x="4488" y="214"/>
                  </a:cubicBezTo>
                  <a:cubicBezTo>
                    <a:pt x="4412" y="214"/>
                    <a:pt x="4377" y="261"/>
                    <a:pt x="4302" y="261"/>
                  </a:cubicBezTo>
                  <a:cubicBezTo>
                    <a:pt x="4284" y="261"/>
                    <a:pt x="4279" y="255"/>
                    <a:pt x="4261" y="255"/>
                  </a:cubicBezTo>
                  <a:cubicBezTo>
                    <a:pt x="4209" y="255"/>
                    <a:pt x="4209" y="255"/>
                    <a:pt x="4209" y="255"/>
                  </a:cubicBezTo>
                  <a:cubicBezTo>
                    <a:pt x="4174" y="255"/>
                    <a:pt x="4156" y="232"/>
                    <a:pt x="4121" y="232"/>
                  </a:cubicBezTo>
                  <a:cubicBezTo>
                    <a:pt x="4075" y="232"/>
                    <a:pt x="4057" y="279"/>
                    <a:pt x="4017" y="308"/>
                  </a:cubicBezTo>
                  <a:cubicBezTo>
                    <a:pt x="3970" y="342"/>
                    <a:pt x="3929" y="342"/>
                    <a:pt x="3894" y="389"/>
                  </a:cubicBezTo>
                  <a:cubicBezTo>
                    <a:pt x="3877" y="407"/>
                    <a:pt x="3888" y="442"/>
                    <a:pt x="3865" y="447"/>
                  </a:cubicBezTo>
                  <a:cubicBezTo>
                    <a:pt x="11" y="459"/>
                    <a:pt x="11" y="459"/>
                    <a:pt x="11" y="459"/>
                  </a:cubicBezTo>
                  <a:lnTo>
                    <a:pt x="11" y="459"/>
                  </a:lnTo>
                  <a:cubicBezTo>
                    <a:pt x="0" y="3311"/>
                    <a:pt x="0" y="3311"/>
                    <a:pt x="0" y="3311"/>
                  </a:cubicBezTo>
                  <a:lnTo>
                    <a:pt x="0" y="3311"/>
                  </a:lnTo>
                  <a:cubicBezTo>
                    <a:pt x="23" y="3306"/>
                    <a:pt x="23" y="3306"/>
                    <a:pt x="23" y="3306"/>
                  </a:cubicBezTo>
                  <a:cubicBezTo>
                    <a:pt x="64" y="3329"/>
                    <a:pt x="93" y="3323"/>
                    <a:pt x="139" y="3340"/>
                  </a:cubicBezTo>
                  <a:cubicBezTo>
                    <a:pt x="198" y="3364"/>
                    <a:pt x="215" y="3410"/>
                    <a:pt x="279" y="3410"/>
                  </a:cubicBezTo>
                  <a:cubicBezTo>
                    <a:pt x="314" y="3410"/>
                    <a:pt x="308" y="3346"/>
                    <a:pt x="343" y="3346"/>
                  </a:cubicBezTo>
                  <a:cubicBezTo>
                    <a:pt x="378" y="3346"/>
                    <a:pt x="401" y="3364"/>
                    <a:pt x="436" y="3364"/>
                  </a:cubicBezTo>
                  <a:cubicBezTo>
                    <a:pt x="460" y="3364"/>
                    <a:pt x="471" y="3358"/>
                    <a:pt x="495" y="3358"/>
                  </a:cubicBezTo>
                  <a:cubicBezTo>
                    <a:pt x="541" y="3358"/>
                    <a:pt x="564" y="3399"/>
                    <a:pt x="593" y="3439"/>
                  </a:cubicBezTo>
                  <a:cubicBezTo>
                    <a:pt x="599" y="3451"/>
                    <a:pt x="605" y="3463"/>
                    <a:pt x="617" y="3474"/>
                  </a:cubicBezTo>
                  <a:cubicBezTo>
                    <a:pt x="640" y="3492"/>
                    <a:pt x="687" y="3474"/>
                    <a:pt x="687" y="3503"/>
                  </a:cubicBezTo>
                  <a:cubicBezTo>
                    <a:pt x="687" y="3527"/>
                    <a:pt x="675" y="3544"/>
                    <a:pt x="675" y="3573"/>
                  </a:cubicBezTo>
                  <a:cubicBezTo>
                    <a:pt x="675" y="3602"/>
                    <a:pt x="698" y="3614"/>
                    <a:pt x="710" y="3637"/>
                  </a:cubicBezTo>
                  <a:cubicBezTo>
                    <a:pt x="733" y="3690"/>
                    <a:pt x="739" y="3748"/>
                    <a:pt x="791" y="3748"/>
                  </a:cubicBezTo>
                  <a:cubicBezTo>
                    <a:pt x="826" y="3748"/>
                    <a:pt x="832" y="3702"/>
                    <a:pt x="832" y="3666"/>
                  </a:cubicBezTo>
                  <a:cubicBezTo>
                    <a:pt x="838" y="3637"/>
                    <a:pt x="867" y="3632"/>
                    <a:pt x="873" y="3602"/>
                  </a:cubicBezTo>
                  <a:cubicBezTo>
                    <a:pt x="896" y="3672"/>
                    <a:pt x="966" y="3678"/>
                    <a:pt x="1030" y="3696"/>
                  </a:cubicBezTo>
                  <a:cubicBezTo>
                    <a:pt x="1082" y="3707"/>
                    <a:pt x="1100" y="3736"/>
                    <a:pt x="1147" y="3754"/>
                  </a:cubicBezTo>
                  <a:cubicBezTo>
                    <a:pt x="1141" y="3783"/>
                    <a:pt x="1123" y="3795"/>
                    <a:pt x="1123" y="3824"/>
                  </a:cubicBezTo>
                  <a:cubicBezTo>
                    <a:pt x="1123" y="3882"/>
                    <a:pt x="1123" y="3928"/>
                    <a:pt x="1164" y="3969"/>
                  </a:cubicBezTo>
                  <a:cubicBezTo>
                    <a:pt x="1193" y="3998"/>
                    <a:pt x="1251" y="3992"/>
                    <a:pt x="1251" y="4033"/>
                  </a:cubicBezTo>
                  <a:cubicBezTo>
                    <a:pt x="1251" y="4074"/>
                    <a:pt x="1251" y="4074"/>
                    <a:pt x="1251" y="4074"/>
                  </a:cubicBezTo>
                  <a:cubicBezTo>
                    <a:pt x="1251" y="4103"/>
                    <a:pt x="1292" y="4097"/>
                    <a:pt x="1315" y="4103"/>
                  </a:cubicBezTo>
                  <a:cubicBezTo>
                    <a:pt x="1356" y="4115"/>
                    <a:pt x="1373" y="4144"/>
                    <a:pt x="1408" y="4167"/>
                  </a:cubicBezTo>
                  <a:cubicBezTo>
                    <a:pt x="1473" y="4208"/>
                    <a:pt x="1519" y="4225"/>
                    <a:pt x="1554" y="4289"/>
                  </a:cubicBezTo>
                  <a:cubicBezTo>
                    <a:pt x="1566" y="4313"/>
                    <a:pt x="1589" y="4313"/>
                    <a:pt x="1606" y="4330"/>
                  </a:cubicBezTo>
                  <a:cubicBezTo>
                    <a:pt x="1641" y="4388"/>
                    <a:pt x="1659" y="4429"/>
                    <a:pt x="1717" y="4470"/>
                  </a:cubicBezTo>
                  <a:cubicBezTo>
                    <a:pt x="1758" y="4505"/>
                    <a:pt x="1781" y="4546"/>
                    <a:pt x="1839" y="4546"/>
                  </a:cubicBezTo>
                  <a:cubicBezTo>
                    <a:pt x="1851" y="4546"/>
                    <a:pt x="1851" y="4534"/>
                    <a:pt x="1862" y="4528"/>
                  </a:cubicBezTo>
                  <a:cubicBezTo>
                    <a:pt x="1886" y="4522"/>
                    <a:pt x="1903" y="4528"/>
                    <a:pt x="1927" y="4522"/>
                  </a:cubicBezTo>
                  <a:cubicBezTo>
                    <a:pt x="1921" y="4499"/>
                    <a:pt x="1909" y="4493"/>
                    <a:pt x="1909" y="4470"/>
                  </a:cubicBezTo>
                  <a:cubicBezTo>
                    <a:pt x="1909" y="4423"/>
                    <a:pt x="1956" y="4388"/>
                    <a:pt x="2002" y="4388"/>
                  </a:cubicBezTo>
                  <a:cubicBezTo>
                    <a:pt x="2043" y="4388"/>
                    <a:pt x="2066" y="4400"/>
                    <a:pt x="2107" y="4400"/>
                  </a:cubicBezTo>
                  <a:cubicBezTo>
                    <a:pt x="2136" y="4400"/>
                    <a:pt x="2142" y="4377"/>
                    <a:pt x="2165" y="4377"/>
                  </a:cubicBezTo>
                  <a:cubicBezTo>
                    <a:pt x="2247" y="4377"/>
                    <a:pt x="2264" y="4470"/>
                    <a:pt x="2340" y="4470"/>
                  </a:cubicBezTo>
                  <a:cubicBezTo>
                    <a:pt x="2352" y="4470"/>
                    <a:pt x="2352" y="4458"/>
                    <a:pt x="2363" y="4458"/>
                  </a:cubicBezTo>
                  <a:cubicBezTo>
                    <a:pt x="2387" y="4458"/>
                    <a:pt x="2392" y="4476"/>
                    <a:pt x="2421" y="4476"/>
                  </a:cubicBezTo>
                  <a:cubicBezTo>
                    <a:pt x="2433" y="4476"/>
                    <a:pt x="2439" y="4470"/>
                    <a:pt x="2456" y="4470"/>
                  </a:cubicBezTo>
                  <a:cubicBezTo>
                    <a:pt x="2474" y="4470"/>
                    <a:pt x="2480" y="4487"/>
                    <a:pt x="2491" y="4493"/>
                  </a:cubicBezTo>
                  <a:cubicBezTo>
                    <a:pt x="2526" y="4505"/>
                    <a:pt x="2555" y="4499"/>
                    <a:pt x="2590" y="4499"/>
                  </a:cubicBezTo>
                  <a:cubicBezTo>
                    <a:pt x="2614" y="4499"/>
                    <a:pt x="2614" y="4499"/>
                    <a:pt x="2614" y="4499"/>
                  </a:cubicBezTo>
                  <a:cubicBezTo>
                    <a:pt x="2614" y="4476"/>
                    <a:pt x="2614" y="4476"/>
                    <a:pt x="2614" y="4476"/>
                  </a:cubicBezTo>
                  <a:cubicBezTo>
                    <a:pt x="2619" y="4470"/>
                    <a:pt x="2625" y="4464"/>
                    <a:pt x="2631" y="4464"/>
                  </a:cubicBezTo>
                  <a:cubicBezTo>
                    <a:pt x="2643" y="4464"/>
                    <a:pt x="2648" y="4470"/>
                    <a:pt x="2660" y="4470"/>
                  </a:cubicBezTo>
                  <a:cubicBezTo>
                    <a:pt x="2672" y="4470"/>
                    <a:pt x="2678" y="4470"/>
                    <a:pt x="2689" y="4470"/>
                  </a:cubicBezTo>
                  <a:cubicBezTo>
                    <a:pt x="2713" y="4470"/>
                    <a:pt x="2724" y="4493"/>
                    <a:pt x="2747" y="4499"/>
                  </a:cubicBezTo>
                  <a:cubicBezTo>
                    <a:pt x="2806" y="4522"/>
                    <a:pt x="2841" y="4546"/>
                    <a:pt x="2905" y="4546"/>
                  </a:cubicBezTo>
                  <a:cubicBezTo>
                    <a:pt x="2934" y="4546"/>
                    <a:pt x="2928" y="4493"/>
                    <a:pt x="2957" y="4487"/>
                  </a:cubicBezTo>
                  <a:cubicBezTo>
                    <a:pt x="3044" y="4464"/>
                    <a:pt x="3091" y="4441"/>
                    <a:pt x="3178" y="4441"/>
                  </a:cubicBezTo>
                  <a:cubicBezTo>
                    <a:pt x="3254" y="4441"/>
                    <a:pt x="3300" y="4452"/>
                    <a:pt x="3359" y="4499"/>
                  </a:cubicBezTo>
                  <a:cubicBezTo>
                    <a:pt x="3405" y="4528"/>
                    <a:pt x="3399" y="4580"/>
                    <a:pt x="3399" y="4639"/>
                  </a:cubicBezTo>
                  <a:cubicBezTo>
                    <a:pt x="3399" y="4691"/>
                    <a:pt x="3399" y="4691"/>
                    <a:pt x="3399" y="4691"/>
                  </a:cubicBezTo>
                  <a:cubicBezTo>
                    <a:pt x="3399" y="4773"/>
                    <a:pt x="3463" y="4802"/>
                    <a:pt x="3463" y="4883"/>
                  </a:cubicBezTo>
                  <a:cubicBezTo>
                    <a:pt x="3463" y="4901"/>
                    <a:pt x="3458" y="4906"/>
                    <a:pt x="3458" y="4924"/>
                  </a:cubicBezTo>
                  <a:cubicBezTo>
                    <a:pt x="3458" y="4953"/>
                    <a:pt x="3487" y="4959"/>
                    <a:pt x="3516" y="4970"/>
                  </a:cubicBezTo>
                  <a:cubicBezTo>
                    <a:pt x="3562" y="4988"/>
                    <a:pt x="3586" y="5011"/>
                    <a:pt x="3632" y="5029"/>
                  </a:cubicBezTo>
                  <a:cubicBezTo>
                    <a:pt x="4325" y="5378"/>
                    <a:pt x="4325" y="5378"/>
                    <a:pt x="4325" y="5378"/>
                  </a:cubicBezTo>
                  <a:close/>
                  <a:moveTo>
                    <a:pt x="3859" y="3987"/>
                  </a:moveTo>
                  <a:lnTo>
                    <a:pt x="3859" y="3987"/>
                  </a:lnTo>
                  <a:cubicBezTo>
                    <a:pt x="3883" y="3969"/>
                    <a:pt x="3900" y="3952"/>
                    <a:pt x="3929" y="3952"/>
                  </a:cubicBezTo>
                  <a:cubicBezTo>
                    <a:pt x="3993" y="3952"/>
                    <a:pt x="3988" y="4039"/>
                    <a:pt x="4046" y="4068"/>
                  </a:cubicBezTo>
                  <a:cubicBezTo>
                    <a:pt x="4011" y="4097"/>
                    <a:pt x="3970" y="4074"/>
                    <a:pt x="3935" y="4103"/>
                  </a:cubicBezTo>
                  <a:cubicBezTo>
                    <a:pt x="3918" y="4115"/>
                    <a:pt x="3923" y="4144"/>
                    <a:pt x="3918" y="4167"/>
                  </a:cubicBezTo>
                  <a:cubicBezTo>
                    <a:pt x="3912" y="4196"/>
                    <a:pt x="3900" y="4220"/>
                    <a:pt x="3900" y="4249"/>
                  </a:cubicBezTo>
                  <a:cubicBezTo>
                    <a:pt x="3900" y="4289"/>
                    <a:pt x="3912" y="4307"/>
                    <a:pt x="3912" y="4348"/>
                  </a:cubicBezTo>
                  <a:cubicBezTo>
                    <a:pt x="3912" y="4365"/>
                    <a:pt x="3906" y="4377"/>
                    <a:pt x="3906" y="4394"/>
                  </a:cubicBezTo>
                  <a:cubicBezTo>
                    <a:pt x="3906" y="4412"/>
                    <a:pt x="3918" y="4435"/>
                    <a:pt x="3900" y="4435"/>
                  </a:cubicBezTo>
                  <a:cubicBezTo>
                    <a:pt x="3848" y="4435"/>
                    <a:pt x="3830" y="4388"/>
                    <a:pt x="3801" y="4348"/>
                  </a:cubicBezTo>
                  <a:cubicBezTo>
                    <a:pt x="3766" y="4301"/>
                    <a:pt x="3731" y="4278"/>
                    <a:pt x="3731" y="4220"/>
                  </a:cubicBezTo>
                  <a:cubicBezTo>
                    <a:pt x="3731" y="4173"/>
                    <a:pt x="3766" y="4155"/>
                    <a:pt x="3766" y="4109"/>
                  </a:cubicBezTo>
                  <a:cubicBezTo>
                    <a:pt x="3766" y="4068"/>
                    <a:pt x="3766" y="4068"/>
                    <a:pt x="3766" y="4068"/>
                  </a:cubicBezTo>
                  <a:cubicBezTo>
                    <a:pt x="3766" y="4022"/>
                    <a:pt x="3848" y="4039"/>
                    <a:pt x="3859" y="3987"/>
                  </a:cubicBezTo>
                  <a:close/>
                </a:path>
              </a:pathLst>
            </a:custGeom>
            <a:grpFill/>
            <a:ln w="6350" cap="flat" cmpd="sng">
              <a:solidFill>
                <a:schemeClr val="bg1"/>
              </a:solidFill>
              <a:bevel/>
              <a:headEnd/>
              <a:tailEnd/>
            </a:ln>
            <a:effectLst/>
          </p:spPr>
          <p:txBody>
            <a:bodyPr wrap="none" anchor="ctr"/>
            <a:lstStyle/>
            <a:p>
              <a:endParaRPr lang="en-US"/>
            </a:p>
          </p:txBody>
        </p:sp>
        <p:sp>
          <p:nvSpPr>
            <p:cNvPr id="119" name="Freeform 13"/>
            <p:cNvSpPr>
              <a:spLocks noChangeArrowheads="1"/>
            </p:cNvSpPr>
            <p:nvPr/>
          </p:nvSpPr>
          <p:spPr bwMode="auto">
            <a:xfrm>
              <a:off x="19452577" y="10263720"/>
              <a:ext cx="973937" cy="1142800"/>
            </a:xfrm>
            <a:custGeom>
              <a:avLst/>
              <a:gdLst>
                <a:gd name="T0" fmla="*/ 1945 w 2214"/>
                <a:gd name="T1" fmla="*/ 1915 h 2597"/>
                <a:gd name="T2" fmla="*/ 1997 w 2214"/>
                <a:gd name="T3" fmla="*/ 2154 h 2597"/>
                <a:gd name="T4" fmla="*/ 1968 w 2214"/>
                <a:gd name="T5" fmla="*/ 2305 h 2597"/>
                <a:gd name="T6" fmla="*/ 1869 w 2214"/>
                <a:gd name="T7" fmla="*/ 2288 h 2597"/>
                <a:gd name="T8" fmla="*/ 1834 w 2214"/>
                <a:gd name="T9" fmla="*/ 2183 h 2597"/>
                <a:gd name="T10" fmla="*/ 1939 w 2214"/>
                <a:gd name="T11" fmla="*/ 2206 h 2597"/>
                <a:gd name="T12" fmla="*/ 1724 w 2214"/>
                <a:gd name="T13" fmla="*/ 2136 h 2597"/>
                <a:gd name="T14" fmla="*/ 1636 w 2214"/>
                <a:gd name="T15" fmla="*/ 2212 h 2597"/>
                <a:gd name="T16" fmla="*/ 1561 w 2214"/>
                <a:gd name="T17" fmla="*/ 2328 h 2597"/>
                <a:gd name="T18" fmla="*/ 1537 w 2214"/>
                <a:gd name="T19" fmla="*/ 2386 h 2597"/>
                <a:gd name="T20" fmla="*/ 1479 w 2214"/>
                <a:gd name="T21" fmla="*/ 2491 h 2597"/>
                <a:gd name="T22" fmla="*/ 1194 w 2214"/>
                <a:gd name="T23" fmla="*/ 2538 h 2597"/>
                <a:gd name="T24" fmla="*/ 1031 w 2214"/>
                <a:gd name="T25" fmla="*/ 2456 h 2597"/>
                <a:gd name="T26" fmla="*/ 751 w 2214"/>
                <a:gd name="T27" fmla="*/ 1996 h 2597"/>
                <a:gd name="T28" fmla="*/ 664 w 2214"/>
                <a:gd name="T29" fmla="*/ 1700 h 2597"/>
                <a:gd name="T30" fmla="*/ 780 w 2214"/>
                <a:gd name="T31" fmla="*/ 1828 h 2597"/>
                <a:gd name="T32" fmla="*/ 746 w 2214"/>
                <a:gd name="T33" fmla="*/ 1694 h 2597"/>
                <a:gd name="T34" fmla="*/ 449 w 2214"/>
                <a:gd name="T35" fmla="*/ 1158 h 2597"/>
                <a:gd name="T36" fmla="*/ 379 w 2214"/>
                <a:gd name="T37" fmla="*/ 890 h 2597"/>
                <a:gd name="T38" fmla="*/ 425 w 2214"/>
                <a:gd name="T39" fmla="*/ 698 h 2597"/>
                <a:gd name="T40" fmla="*/ 600 w 2214"/>
                <a:gd name="T41" fmla="*/ 774 h 2597"/>
                <a:gd name="T42" fmla="*/ 1042 w 2214"/>
                <a:gd name="T43" fmla="*/ 937 h 2597"/>
                <a:gd name="T44" fmla="*/ 1322 w 2214"/>
                <a:gd name="T45" fmla="*/ 1030 h 2597"/>
                <a:gd name="T46" fmla="*/ 1514 w 2214"/>
                <a:gd name="T47" fmla="*/ 1065 h 2597"/>
                <a:gd name="T48" fmla="*/ 1473 w 2214"/>
                <a:gd name="T49" fmla="*/ 890 h 2597"/>
                <a:gd name="T50" fmla="*/ 1694 w 2214"/>
                <a:gd name="T51" fmla="*/ 908 h 2597"/>
                <a:gd name="T52" fmla="*/ 1986 w 2214"/>
                <a:gd name="T53" fmla="*/ 751 h 2597"/>
                <a:gd name="T54" fmla="*/ 2125 w 2214"/>
                <a:gd name="T55" fmla="*/ 943 h 2597"/>
                <a:gd name="T56" fmla="*/ 2131 w 2214"/>
                <a:gd name="T57" fmla="*/ 1141 h 2597"/>
                <a:gd name="T58" fmla="*/ 2137 w 2214"/>
                <a:gd name="T59" fmla="*/ 1385 h 2597"/>
                <a:gd name="T60" fmla="*/ 2149 w 2214"/>
                <a:gd name="T61" fmla="*/ 1595 h 2597"/>
                <a:gd name="T62" fmla="*/ 2108 w 2214"/>
                <a:gd name="T63" fmla="*/ 1531 h 2597"/>
                <a:gd name="T64" fmla="*/ 2009 w 2214"/>
                <a:gd name="T65" fmla="*/ 1769 h 2597"/>
                <a:gd name="T66" fmla="*/ 1665 w 2214"/>
                <a:gd name="T67" fmla="*/ 2381 h 2597"/>
                <a:gd name="T68" fmla="*/ 1683 w 2214"/>
                <a:gd name="T69" fmla="*/ 2451 h 2597"/>
                <a:gd name="T70" fmla="*/ 2055 w 2214"/>
                <a:gd name="T71" fmla="*/ 1932 h 2597"/>
                <a:gd name="T72" fmla="*/ 2044 w 2214"/>
                <a:gd name="T73" fmla="*/ 1921 h 2597"/>
                <a:gd name="T74" fmla="*/ 2061 w 2214"/>
                <a:gd name="T75" fmla="*/ 1973 h 2597"/>
                <a:gd name="T76" fmla="*/ 513 w 2214"/>
                <a:gd name="T77" fmla="*/ 669 h 2597"/>
                <a:gd name="T78" fmla="*/ 559 w 2214"/>
                <a:gd name="T79" fmla="*/ 687 h 2597"/>
                <a:gd name="T80" fmla="*/ 1916 w 2214"/>
                <a:gd name="T81" fmla="*/ 169 h 2597"/>
                <a:gd name="T82" fmla="*/ 1951 w 2214"/>
                <a:gd name="T83" fmla="*/ 273 h 2597"/>
                <a:gd name="T84" fmla="*/ 2096 w 2214"/>
                <a:gd name="T85" fmla="*/ 390 h 2597"/>
                <a:gd name="T86" fmla="*/ 2143 w 2214"/>
                <a:gd name="T87" fmla="*/ 343 h 2597"/>
                <a:gd name="T88" fmla="*/ 2131 w 2214"/>
                <a:gd name="T89" fmla="*/ 297 h 2597"/>
                <a:gd name="T90" fmla="*/ 1916 w 2214"/>
                <a:gd name="T91" fmla="*/ 169 h 2597"/>
                <a:gd name="T92" fmla="*/ 2050 w 2214"/>
                <a:gd name="T93" fmla="*/ 477 h 2597"/>
                <a:gd name="T94" fmla="*/ 2137 w 2214"/>
                <a:gd name="T95" fmla="*/ 518 h 2597"/>
                <a:gd name="T96" fmla="*/ 2172 w 2214"/>
                <a:gd name="T97" fmla="*/ 454 h 2597"/>
                <a:gd name="T98" fmla="*/ 2067 w 2214"/>
                <a:gd name="T99" fmla="*/ 599 h 2597"/>
                <a:gd name="T100" fmla="*/ 2114 w 2214"/>
                <a:gd name="T101" fmla="*/ 582 h 2597"/>
                <a:gd name="T102" fmla="*/ 483 w 2214"/>
                <a:gd name="T103" fmla="*/ 541 h 2597"/>
                <a:gd name="T104" fmla="*/ 483 w 2214"/>
                <a:gd name="T105" fmla="*/ 541 h 2597"/>
                <a:gd name="T106" fmla="*/ 59 w 2214"/>
                <a:gd name="T107" fmla="*/ 6 h 2597"/>
                <a:gd name="T108" fmla="*/ 12 w 2214"/>
                <a:gd name="T109" fmla="*/ 75 h 2597"/>
                <a:gd name="T110" fmla="*/ 0 w 2214"/>
                <a:gd name="T111" fmla="*/ 209 h 2597"/>
                <a:gd name="T112" fmla="*/ 41 w 2214"/>
                <a:gd name="T113" fmla="*/ 332 h 2597"/>
                <a:gd name="T114" fmla="*/ 117 w 2214"/>
                <a:gd name="T115" fmla="*/ 128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4" h="2597">
                  <a:moveTo>
                    <a:pt x="2009" y="1769"/>
                  </a:moveTo>
                  <a:lnTo>
                    <a:pt x="2009" y="1769"/>
                  </a:lnTo>
                  <a:cubicBezTo>
                    <a:pt x="2009" y="1828"/>
                    <a:pt x="1991" y="1868"/>
                    <a:pt x="1945" y="1915"/>
                  </a:cubicBezTo>
                  <a:cubicBezTo>
                    <a:pt x="1974" y="1985"/>
                    <a:pt x="1974" y="1985"/>
                    <a:pt x="1974" y="1985"/>
                  </a:cubicBezTo>
                  <a:cubicBezTo>
                    <a:pt x="1968" y="2031"/>
                    <a:pt x="1927" y="2055"/>
                    <a:pt x="1927" y="2101"/>
                  </a:cubicBezTo>
                  <a:cubicBezTo>
                    <a:pt x="1927" y="2136"/>
                    <a:pt x="1997" y="2119"/>
                    <a:pt x="1997" y="2154"/>
                  </a:cubicBezTo>
                  <a:cubicBezTo>
                    <a:pt x="1997" y="2177"/>
                    <a:pt x="1980" y="2183"/>
                    <a:pt x="1968" y="2200"/>
                  </a:cubicBezTo>
                  <a:cubicBezTo>
                    <a:pt x="1980" y="2282"/>
                    <a:pt x="1980" y="2282"/>
                    <a:pt x="1980" y="2282"/>
                  </a:cubicBezTo>
                  <a:cubicBezTo>
                    <a:pt x="1980" y="2293"/>
                    <a:pt x="1974" y="2299"/>
                    <a:pt x="1968" y="2305"/>
                  </a:cubicBezTo>
                  <a:cubicBezTo>
                    <a:pt x="1951" y="2293"/>
                    <a:pt x="1945" y="2276"/>
                    <a:pt x="1939" y="2258"/>
                  </a:cubicBezTo>
                  <a:cubicBezTo>
                    <a:pt x="1927" y="2282"/>
                    <a:pt x="1921" y="2311"/>
                    <a:pt x="1898" y="2311"/>
                  </a:cubicBezTo>
                  <a:cubicBezTo>
                    <a:pt x="1887" y="2311"/>
                    <a:pt x="1869" y="2299"/>
                    <a:pt x="1869" y="2288"/>
                  </a:cubicBezTo>
                  <a:cubicBezTo>
                    <a:pt x="1869" y="2264"/>
                    <a:pt x="1869" y="2258"/>
                    <a:pt x="1869" y="2235"/>
                  </a:cubicBezTo>
                  <a:cubicBezTo>
                    <a:pt x="1852" y="2235"/>
                    <a:pt x="1840" y="2235"/>
                    <a:pt x="1823" y="2223"/>
                  </a:cubicBezTo>
                  <a:cubicBezTo>
                    <a:pt x="1834" y="2212"/>
                    <a:pt x="1834" y="2200"/>
                    <a:pt x="1834" y="2183"/>
                  </a:cubicBezTo>
                  <a:cubicBezTo>
                    <a:pt x="1846" y="2183"/>
                    <a:pt x="1846" y="2183"/>
                    <a:pt x="1846" y="2183"/>
                  </a:cubicBezTo>
                  <a:cubicBezTo>
                    <a:pt x="1863" y="2200"/>
                    <a:pt x="1869" y="2229"/>
                    <a:pt x="1898" y="2229"/>
                  </a:cubicBezTo>
                  <a:cubicBezTo>
                    <a:pt x="1916" y="2229"/>
                    <a:pt x="1939" y="2223"/>
                    <a:pt x="1939" y="2206"/>
                  </a:cubicBezTo>
                  <a:cubicBezTo>
                    <a:pt x="1939" y="2130"/>
                    <a:pt x="1863" y="2078"/>
                    <a:pt x="1788" y="2078"/>
                  </a:cubicBezTo>
                  <a:cubicBezTo>
                    <a:pt x="1747" y="2078"/>
                    <a:pt x="1747" y="2276"/>
                    <a:pt x="1747" y="2171"/>
                  </a:cubicBezTo>
                  <a:cubicBezTo>
                    <a:pt x="1747" y="2159"/>
                    <a:pt x="1741" y="2136"/>
                    <a:pt x="1724" y="2136"/>
                  </a:cubicBezTo>
                  <a:cubicBezTo>
                    <a:pt x="1689" y="2136"/>
                    <a:pt x="1665" y="2165"/>
                    <a:pt x="1665" y="2200"/>
                  </a:cubicBezTo>
                  <a:cubicBezTo>
                    <a:pt x="1665" y="2223"/>
                    <a:pt x="1665" y="2223"/>
                    <a:pt x="1665" y="2223"/>
                  </a:cubicBezTo>
                  <a:cubicBezTo>
                    <a:pt x="1654" y="2218"/>
                    <a:pt x="1648" y="2218"/>
                    <a:pt x="1636" y="2212"/>
                  </a:cubicBezTo>
                  <a:cubicBezTo>
                    <a:pt x="1642" y="2241"/>
                    <a:pt x="1654" y="2258"/>
                    <a:pt x="1654" y="2288"/>
                  </a:cubicBezTo>
                  <a:cubicBezTo>
                    <a:pt x="1654" y="2322"/>
                    <a:pt x="1660" y="2369"/>
                    <a:pt x="1625" y="2369"/>
                  </a:cubicBezTo>
                  <a:cubicBezTo>
                    <a:pt x="1595" y="2369"/>
                    <a:pt x="1572" y="2357"/>
                    <a:pt x="1561" y="2328"/>
                  </a:cubicBezTo>
                  <a:cubicBezTo>
                    <a:pt x="1561" y="2317"/>
                    <a:pt x="1561" y="2317"/>
                    <a:pt x="1561" y="2317"/>
                  </a:cubicBezTo>
                  <a:cubicBezTo>
                    <a:pt x="1537" y="2322"/>
                    <a:pt x="1520" y="2311"/>
                    <a:pt x="1497" y="2305"/>
                  </a:cubicBezTo>
                  <a:cubicBezTo>
                    <a:pt x="1520" y="2334"/>
                    <a:pt x="1537" y="2352"/>
                    <a:pt x="1537" y="2386"/>
                  </a:cubicBezTo>
                  <a:cubicBezTo>
                    <a:pt x="1537" y="2398"/>
                    <a:pt x="1531" y="2404"/>
                    <a:pt x="1520" y="2410"/>
                  </a:cubicBezTo>
                  <a:cubicBezTo>
                    <a:pt x="1520" y="2416"/>
                    <a:pt x="1531" y="2421"/>
                    <a:pt x="1531" y="2427"/>
                  </a:cubicBezTo>
                  <a:cubicBezTo>
                    <a:pt x="1531" y="2456"/>
                    <a:pt x="1502" y="2468"/>
                    <a:pt x="1479" y="2491"/>
                  </a:cubicBezTo>
                  <a:cubicBezTo>
                    <a:pt x="1456" y="2526"/>
                    <a:pt x="1473" y="2596"/>
                    <a:pt x="1427" y="2596"/>
                  </a:cubicBezTo>
                  <a:cubicBezTo>
                    <a:pt x="1368" y="2596"/>
                    <a:pt x="1351" y="2538"/>
                    <a:pt x="1293" y="2538"/>
                  </a:cubicBezTo>
                  <a:cubicBezTo>
                    <a:pt x="1252" y="2538"/>
                    <a:pt x="1235" y="2538"/>
                    <a:pt x="1194" y="2538"/>
                  </a:cubicBezTo>
                  <a:cubicBezTo>
                    <a:pt x="1176" y="2538"/>
                    <a:pt x="1171" y="2526"/>
                    <a:pt x="1153" y="2526"/>
                  </a:cubicBezTo>
                  <a:cubicBezTo>
                    <a:pt x="1124" y="2526"/>
                    <a:pt x="1118" y="2567"/>
                    <a:pt x="1083" y="2567"/>
                  </a:cubicBezTo>
                  <a:cubicBezTo>
                    <a:pt x="1037" y="2567"/>
                    <a:pt x="1060" y="2497"/>
                    <a:pt x="1031" y="2456"/>
                  </a:cubicBezTo>
                  <a:cubicBezTo>
                    <a:pt x="1002" y="2416"/>
                    <a:pt x="978" y="2386"/>
                    <a:pt x="943" y="2346"/>
                  </a:cubicBezTo>
                  <a:cubicBezTo>
                    <a:pt x="909" y="2264"/>
                    <a:pt x="845" y="2247"/>
                    <a:pt x="804" y="2165"/>
                  </a:cubicBezTo>
                  <a:cubicBezTo>
                    <a:pt x="769" y="2101"/>
                    <a:pt x="769" y="2060"/>
                    <a:pt x="751" y="1996"/>
                  </a:cubicBezTo>
                  <a:cubicBezTo>
                    <a:pt x="740" y="1967"/>
                    <a:pt x="722" y="1956"/>
                    <a:pt x="711" y="1927"/>
                  </a:cubicBezTo>
                  <a:cubicBezTo>
                    <a:pt x="699" y="1897"/>
                    <a:pt x="711" y="1880"/>
                    <a:pt x="705" y="1845"/>
                  </a:cubicBezTo>
                  <a:cubicBezTo>
                    <a:pt x="699" y="1787"/>
                    <a:pt x="670" y="1758"/>
                    <a:pt x="664" y="1700"/>
                  </a:cubicBezTo>
                  <a:cubicBezTo>
                    <a:pt x="670" y="1705"/>
                    <a:pt x="670" y="1705"/>
                    <a:pt x="670" y="1705"/>
                  </a:cubicBezTo>
                  <a:cubicBezTo>
                    <a:pt x="693" y="1746"/>
                    <a:pt x="722" y="1758"/>
                    <a:pt x="757" y="1787"/>
                  </a:cubicBezTo>
                  <a:cubicBezTo>
                    <a:pt x="786" y="1810"/>
                    <a:pt x="763" y="1880"/>
                    <a:pt x="780" y="1828"/>
                  </a:cubicBezTo>
                  <a:cubicBezTo>
                    <a:pt x="798" y="1833"/>
                    <a:pt x="804" y="1839"/>
                    <a:pt x="821" y="1851"/>
                  </a:cubicBezTo>
                  <a:cubicBezTo>
                    <a:pt x="821" y="1828"/>
                    <a:pt x="821" y="1828"/>
                    <a:pt x="821" y="1828"/>
                  </a:cubicBezTo>
                  <a:cubicBezTo>
                    <a:pt x="821" y="1769"/>
                    <a:pt x="769" y="1746"/>
                    <a:pt x="746" y="1694"/>
                  </a:cubicBezTo>
                  <a:cubicBezTo>
                    <a:pt x="734" y="1659"/>
                    <a:pt x="722" y="1624"/>
                    <a:pt x="687" y="1624"/>
                  </a:cubicBezTo>
                  <a:cubicBezTo>
                    <a:pt x="687" y="1478"/>
                    <a:pt x="583" y="1420"/>
                    <a:pt x="519" y="1286"/>
                  </a:cubicBezTo>
                  <a:cubicBezTo>
                    <a:pt x="489" y="1234"/>
                    <a:pt x="449" y="1216"/>
                    <a:pt x="449" y="1158"/>
                  </a:cubicBezTo>
                  <a:cubicBezTo>
                    <a:pt x="449" y="1152"/>
                    <a:pt x="460" y="1152"/>
                    <a:pt x="460" y="1147"/>
                  </a:cubicBezTo>
                  <a:cubicBezTo>
                    <a:pt x="460" y="1059"/>
                    <a:pt x="420" y="1007"/>
                    <a:pt x="396" y="919"/>
                  </a:cubicBezTo>
                  <a:cubicBezTo>
                    <a:pt x="396" y="908"/>
                    <a:pt x="379" y="908"/>
                    <a:pt x="379" y="890"/>
                  </a:cubicBezTo>
                  <a:cubicBezTo>
                    <a:pt x="379" y="838"/>
                    <a:pt x="420" y="821"/>
                    <a:pt x="425" y="768"/>
                  </a:cubicBezTo>
                  <a:cubicBezTo>
                    <a:pt x="414" y="698"/>
                    <a:pt x="414" y="698"/>
                    <a:pt x="414" y="698"/>
                  </a:cubicBezTo>
                  <a:cubicBezTo>
                    <a:pt x="425" y="698"/>
                    <a:pt x="425" y="698"/>
                    <a:pt x="425" y="698"/>
                  </a:cubicBezTo>
                  <a:cubicBezTo>
                    <a:pt x="431" y="704"/>
                    <a:pt x="437" y="710"/>
                    <a:pt x="443" y="716"/>
                  </a:cubicBezTo>
                  <a:cubicBezTo>
                    <a:pt x="478" y="733"/>
                    <a:pt x="501" y="733"/>
                    <a:pt x="536" y="739"/>
                  </a:cubicBezTo>
                  <a:cubicBezTo>
                    <a:pt x="565" y="751"/>
                    <a:pt x="571" y="774"/>
                    <a:pt x="600" y="774"/>
                  </a:cubicBezTo>
                  <a:cubicBezTo>
                    <a:pt x="617" y="774"/>
                    <a:pt x="623" y="762"/>
                    <a:pt x="641" y="762"/>
                  </a:cubicBezTo>
                  <a:cubicBezTo>
                    <a:pt x="699" y="762"/>
                    <a:pt x="722" y="797"/>
                    <a:pt x="775" y="815"/>
                  </a:cubicBezTo>
                  <a:cubicBezTo>
                    <a:pt x="879" y="861"/>
                    <a:pt x="938" y="890"/>
                    <a:pt x="1042" y="937"/>
                  </a:cubicBezTo>
                  <a:cubicBezTo>
                    <a:pt x="1095" y="954"/>
                    <a:pt x="1130" y="984"/>
                    <a:pt x="1188" y="984"/>
                  </a:cubicBezTo>
                  <a:cubicBezTo>
                    <a:pt x="1240" y="984"/>
                    <a:pt x="1240" y="984"/>
                    <a:pt x="1240" y="984"/>
                  </a:cubicBezTo>
                  <a:cubicBezTo>
                    <a:pt x="1275" y="984"/>
                    <a:pt x="1287" y="1013"/>
                    <a:pt x="1322" y="1030"/>
                  </a:cubicBezTo>
                  <a:cubicBezTo>
                    <a:pt x="1328" y="989"/>
                    <a:pt x="1328" y="937"/>
                    <a:pt x="1368" y="937"/>
                  </a:cubicBezTo>
                  <a:cubicBezTo>
                    <a:pt x="1398" y="937"/>
                    <a:pt x="1415" y="960"/>
                    <a:pt x="1438" y="978"/>
                  </a:cubicBezTo>
                  <a:cubicBezTo>
                    <a:pt x="1473" y="1007"/>
                    <a:pt x="1485" y="1030"/>
                    <a:pt x="1514" y="1065"/>
                  </a:cubicBezTo>
                  <a:cubicBezTo>
                    <a:pt x="1526" y="1094"/>
                    <a:pt x="1462" y="937"/>
                    <a:pt x="1462" y="914"/>
                  </a:cubicBezTo>
                  <a:cubicBezTo>
                    <a:pt x="1462" y="890"/>
                    <a:pt x="1462" y="890"/>
                    <a:pt x="1462" y="890"/>
                  </a:cubicBezTo>
                  <a:cubicBezTo>
                    <a:pt x="1467" y="890"/>
                    <a:pt x="1473" y="890"/>
                    <a:pt x="1473" y="890"/>
                  </a:cubicBezTo>
                  <a:cubicBezTo>
                    <a:pt x="1508" y="890"/>
                    <a:pt x="1526" y="914"/>
                    <a:pt x="1561" y="914"/>
                  </a:cubicBezTo>
                  <a:cubicBezTo>
                    <a:pt x="1595" y="914"/>
                    <a:pt x="1607" y="873"/>
                    <a:pt x="1636" y="873"/>
                  </a:cubicBezTo>
                  <a:cubicBezTo>
                    <a:pt x="1660" y="873"/>
                    <a:pt x="1671" y="908"/>
                    <a:pt x="1694" y="908"/>
                  </a:cubicBezTo>
                  <a:cubicBezTo>
                    <a:pt x="1758" y="908"/>
                    <a:pt x="1788" y="850"/>
                    <a:pt x="1817" y="791"/>
                  </a:cubicBezTo>
                  <a:cubicBezTo>
                    <a:pt x="1852" y="809"/>
                    <a:pt x="1863" y="832"/>
                    <a:pt x="1904" y="832"/>
                  </a:cubicBezTo>
                  <a:cubicBezTo>
                    <a:pt x="1951" y="832"/>
                    <a:pt x="1986" y="797"/>
                    <a:pt x="1986" y="751"/>
                  </a:cubicBezTo>
                  <a:cubicBezTo>
                    <a:pt x="1986" y="704"/>
                    <a:pt x="2160" y="844"/>
                    <a:pt x="2160" y="885"/>
                  </a:cubicBezTo>
                  <a:cubicBezTo>
                    <a:pt x="2160" y="908"/>
                    <a:pt x="2120" y="908"/>
                    <a:pt x="2120" y="931"/>
                  </a:cubicBezTo>
                  <a:cubicBezTo>
                    <a:pt x="2120" y="937"/>
                    <a:pt x="2125" y="937"/>
                    <a:pt x="2125" y="943"/>
                  </a:cubicBezTo>
                  <a:cubicBezTo>
                    <a:pt x="2125" y="1018"/>
                    <a:pt x="2125" y="1018"/>
                    <a:pt x="2125" y="1018"/>
                  </a:cubicBezTo>
                  <a:cubicBezTo>
                    <a:pt x="2125" y="1042"/>
                    <a:pt x="2143" y="1053"/>
                    <a:pt x="2143" y="1077"/>
                  </a:cubicBezTo>
                  <a:cubicBezTo>
                    <a:pt x="2143" y="1100"/>
                    <a:pt x="2131" y="1117"/>
                    <a:pt x="2131" y="1141"/>
                  </a:cubicBezTo>
                  <a:cubicBezTo>
                    <a:pt x="2131" y="1199"/>
                    <a:pt x="2131" y="1199"/>
                    <a:pt x="2131" y="1199"/>
                  </a:cubicBezTo>
                  <a:cubicBezTo>
                    <a:pt x="2131" y="1234"/>
                    <a:pt x="2160" y="1251"/>
                    <a:pt x="2160" y="1292"/>
                  </a:cubicBezTo>
                  <a:cubicBezTo>
                    <a:pt x="2160" y="1327"/>
                    <a:pt x="2137" y="1350"/>
                    <a:pt x="2137" y="1385"/>
                  </a:cubicBezTo>
                  <a:cubicBezTo>
                    <a:pt x="2137" y="1420"/>
                    <a:pt x="2143" y="1438"/>
                    <a:pt x="2143" y="1473"/>
                  </a:cubicBezTo>
                  <a:cubicBezTo>
                    <a:pt x="2143" y="1502"/>
                    <a:pt x="2125" y="1519"/>
                    <a:pt x="2125" y="1548"/>
                  </a:cubicBezTo>
                  <a:cubicBezTo>
                    <a:pt x="2125" y="1566"/>
                    <a:pt x="2143" y="1577"/>
                    <a:pt x="2149" y="1595"/>
                  </a:cubicBezTo>
                  <a:cubicBezTo>
                    <a:pt x="2131" y="1595"/>
                    <a:pt x="2125" y="1577"/>
                    <a:pt x="2102" y="1577"/>
                  </a:cubicBezTo>
                  <a:cubicBezTo>
                    <a:pt x="2102" y="1571"/>
                    <a:pt x="2102" y="1571"/>
                    <a:pt x="2102" y="1566"/>
                  </a:cubicBezTo>
                  <a:cubicBezTo>
                    <a:pt x="2102" y="1554"/>
                    <a:pt x="2108" y="1548"/>
                    <a:pt x="2108" y="1531"/>
                  </a:cubicBezTo>
                  <a:cubicBezTo>
                    <a:pt x="2061" y="1554"/>
                    <a:pt x="2050" y="1601"/>
                    <a:pt x="2038" y="1653"/>
                  </a:cubicBezTo>
                  <a:cubicBezTo>
                    <a:pt x="2026" y="1694"/>
                    <a:pt x="2003" y="1711"/>
                    <a:pt x="2003" y="1758"/>
                  </a:cubicBezTo>
                  <a:cubicBezTo>
                    <a:pt x="2003" y="1764"/>
                    <a:pt x="2009" y="1764"/>
                    <a:pt x="2009" y="1769"/>
                  </a:cubicBezTo>
                  <a:close/>
                  <a:moveTo>
                    <a:pt x="1677" y="2386"/>
                  </a:moveTo>
                  <a:lnTo>
                    <a:pt x="1677" y="2386"/>
                  </a:lnTo>
                  <a:cubicBezTo>
                    <a:pt x="1671" y="2381"/>
                    <a:pt x="1671" y="2381"/>
                    <a:pt x="1665" y="2381"/>
                  </a:cubicBezTo>
                  <a:cubicBezTo>
                    <a:pt x="1630" y="2381"/>
                    <a:pt x="1636" y="2427"/>
                    <a:pt x="1619" y="2456"/>
                  </a:cubicBezTo>
                  <a:cubicBezTo>
                    <a:pt x="1636" y="2474"/>
                    <a:pt x="1636" y="2497"/>
                    <a:pt x="1654" y="2515"/>
                  </a:cubicBezTo>
                  <a:cubicBezTo>
                    <a:pt x="1677" y="2491"/>
                    <a:pt x="1671" y="2468"/>
                    <a:pt x="1683" y="2451"/>
                  </a:cubicBezTo>
                  <a:cubicBezTo>
                    <a:pt x="1677" y="2427"/>
                    <a:pt x="1677" y="2427"/>
                    <a:pt x="1677" y="2427"/>
                  </a:cubicBezTo>
                  <a:cubicBezTo>
                    <a:pt x="1677" y="2386"/>
                    <a:pt x="1677" y="2386"/>
                    <a:pt x="1677" y="2386"/>
                  </a:cubicBezTo>
                  <a:close/>
                  <a:moveTo>
                    <a:pt x="2055" y="1932"/>
                  </a:moveTo>
                  <a:lnTo>
                    <a:pt x="2055" y="1932"/>
                  </a:lnTo>
                  <a:cubicBezTo>
                    <a:pt x="2055" y="1927"/>
                    <a:pt x="2055" y="1927"/>
                    <a:pt x="2055" y="1927"/>
                  </a:cubicBezTo>
                  <a:cubicBezTo>
                    <a:pt x="2044" y="1921"/>
                    <a:pt x="2044" y="1921"/>
                    <a:pt x="2044" y="1921"/>
                  </a:cubicBezTo>
                  <a:cubicBezTo>
                    <a:pt x="2032" y="1944"/>
                    <a:pt x="2032" y="1956"/>
                    <a:pt x="2026" y="1973"/>
                  </a:cubicBezTo>
                  <a:cubicBezTo>
                    <a:pt x="2032" y="1973"/>
                    <a:pt x="2038" y="1979"/>
                    <a:pt x="2044" y="1979"/>
                  </a:cubicBezTo>
                  <a:cubicBezTo>
                    <a:pt x="2050" y="1979"/>
                    <a:pt x="2055" y="1973"/>
                    <a:pt x="2061" y="1973"/>
                  </a:cubicBezTo>
                  <a:cubicBezTo>
                    <a:pt x="2055" y="1932"/>
                    <a:pt x="2055" y="1932"/>
                    <a:pt x="2055" y="1932"/>
                  </a:cubicBezTo>
                  <a:close/>
                  <a:moveTo>
                    <a:pt x="513" y="669"/>
                  </a:moveTo>
                  <a:lnTo>
                    <a:pt x="513" y="669"/>
                  </a:lnTo>
                  <a:cubicBezTo>
                    <a:pt x="507" y="687"/>
                    <a:pt x="507" y="698"/>
                    <a:pt x="501" y="710"/>
                  </a:cubicBezTo>
                  <a:cubicBezTo>
                    <a:pt x="513" y="716"/>
                    <a:pt x="513" y="716"/>
                    <a:pt x="513" y="716"/>
                  </a:cubicBezTo>
                  <a:cubicBezTo>
                    <a:pt x="536" y="710"/>
                    <a:pt x="548" y="704"/>
                    <a:pt x="559" y="687"/>
                  </a:cubicBezTo>
                  <a:cubicBezTo>
                    <a:pt x="542" y="681"/>
                    <a:pt x="530" y="675"/>
                    <a:pt x="513" y="669"/>
                  </a:cubicBezTo>
                  <a:close/>
                  <a:moveTo>
                    <a:pt x="1916" y="169"/>
                  </a:moveTo>
                  <a:lnTo>
                    <a:pt x="1916" y="169"/>
                  </a:lnTo>
                  <a:cubicBezTo>
                    <a:pt x="1945" y="186"/>
                    <a:pt x="1957" y="215"/>
                    <a:pt x="1957" y="250"/>
                  </a:cubicBezTo>
                  <a:cubicBezTo>
                    <a:pt x="1957" y="256"/>
                    <a:pt x="1951" y="256"/>
                    <a:pt x="1945" y="262"/>
                  </a:cubicBezTo>
                  <a:cubicBezTo>
                    <a:pt x="1951" y="273"/>
                    <a:pt x="1951" y="273"/>
                    <a:pt x="1951" y="273"/>
                  </a:cubicBezTo>
                  <a:cubicBezTo>
                    <a:pt x="1991" y="273"/>
                    <a:pt x="1997" y="314"/>
                    <a:pt x="2015" y="355"/>
                  </a:cubicBezTo>
                  <a:cubicBezTo>
                    <a:pt x="2026" y="384"/>
                    <a:pt x="2038" y="396"/>
                    <a:pt x="2050" y="425"/>
                  </a:cubicBezTo>
                  <a:cubicBezTo>
                    <a:pt x="2073" y="419"/>
                    <a:pt x="2073" y="390"/>
                    <a:pt x="2096" y="390"/>
                  </a:cubicBezTo>
                  <a:cubicBezTo>
                    <a:pt x="2114" y="390"/>
                    <a:pt x="2125" y="396"/>
                    <a:pt x="2143" y="401"/>
                  </a:cubicBezTo>
                  <a:cubicBezTo>
                    <a:pt x="2143" y="396"/>
                    <a:pt x="2143" y="396"/>
                    <a:pt x="2143" y="384"/>
                  </a:cubicBezTo>
                  <a:cubicBezTo>
                    <a:pt x="2143" y="372"/>
                    <a:pt x="2143" y="361"/>
                    <a:pt x="2143" y="343"/>
                  </a:cubicBezTo>
                  <a:cubicBezTo>
                    <a:pt x="2137" y="343"/>
                    <a:pt x="2131" y="343"/>
                    <a:pt x="2120" y="343"/>
                  </a:cubicBezTo>
                  <a:cubicBezTo>
                    <a:pt x="2114" y="343"/>
                    <a:pt x="2114" y="337"/>
                    <a:pt x="2108" y="337"/>
                  </a:cubicBezTo>
                  <a:cubicBezTo>
                    <a:pt x="2120" y="320"/>
                    <a:pt x="2131" y="314"/>
                    <a:pt x="2131" y="297"/>
                  </a:cubicBezTo>
                  <a:cubicBezTo>
                    <a:pt x="2131" y="238"/>
                    <a:pt x="2131" y="238"/>
                    <a:pt x="2131" y="238"/>
                  </a:cubicBezTo>
                  <a:cubicBezTo>
                    <a:pt x="2044" y="238"/>
                    <a:pt x="2032" y="151"/>
                    <a:pt x="1968" y="93"/>
                  </a:cubicBezTo>
                  <a:cubicBezTo>
                    <a:pt x="1957" y="128"/>
                    <a:pt x="1945" y="151"/>
                    <a:pt x="1916" y="169"/>
                  </a:cubicBezTo>
                  <a:close/>
                  <a:moveTo>
                    <a:pt x="2084" y="483"/>
                  </a:moveTo>
                  <a:lnTo>
                    <a:pt x="2084" y="483"/>
                  </a:lnTo>
                  <a:cubicBezTo>
                    <a:pt x="2073" y="483"/>
                    <a:pt x="2061" y="477"/>
                    <a:pt x="2050" y="477"/>
                  </a:cubicBezTo>
                  <a:cubicBezTo>
                    <a:pt x="2026" y="477"/>
                    <a:pt x="2003" y="495"/>
                    <a:pt x="2003" y="512"/>
                  </a:cubicBezTo>
                  <a:cubicBezTo>
                    <a:pt x="2026" y="529"/>
                    <a:pt x="2044" y="535"/>
                    <a:pt x="2073" y="535"/>
                  </a:cubicBezTo>
                  <a:cubicBezTo>
                    <a:pt x="2096" y="535"/>
                    <a:pt x="2114" y="529"/>
                    <a:pt x="2137" y="518"/>
                  </a:cubicBezTo>
                  <a:cubicBezTo>
                    <a:pt x="2149" y="529"/>
                    <a:pt x="2154" y="541"/>
                    <a:pt x="2166" y="559"/>
                  </a:cubicBezTo>
                  <a:cubicBezTo>
                    <a:pt x="2183" y="547"/>
                    <a:pt x="2195" y="541"/>
                    <a:pt x="2213" y="524"/>
                  </a:cubicBezTo>
                  <a:cubicBezTo>
                    <a:pt x="2195" y="500"/>
                    <a:pt x="2183" y="483"/>
                    <a:pt x="2172" y="454"/>
                  </a:cubicBezTo>
                  <a:cubicBezTo>
                    <a:pt x="2160" y="448"/>
                    <a:pt x="2160" y="448"/>
                    <a:pt x="2160" y="448"/>
                  </a:cubicBezTo>
                  <a:cubicBezTo>
                    <a:pt x="2143" y="477"/>
                    <a:pt x="2114" y="483"/>
                    <a:pt x="2084" y="483"/>
                  </a:cubicBezTo>
                  <a:close/>
                  <a:moveTo>
                    <a:pt x="2067" y="599"/>
                  </a:moveTo>
                  <a:lnTo>
                    <a:pt x="2067" y="599"/>
                  </a:lnTo>
                  <a:cubicBezTo>
                    <a:pt x="2067" y="605"/>
                    <a:pt x="2067" y="611"/>
                    <a:pt x="2067" y="617"/>
                  </a:cubicBezTo>
                  <a:cubicBezTo>
                    <a:pt x="2090" y="611"/>
                    <a:pt x="2102" y="599"/>
                    <a:pt x="2114" y="582"/>
                  </a:cubicBezTo>
                  <a:cubicBezTo>
                    <a:pt x="2096" y="576"/>
                    <a:pt x="2067" y="582"/>
                    <a:pt x="2067" y="599"/>
                  </a:cubicBezTo>
                  <a:close/>
                  <a:moveTo>
                    <a:pt x="483" y="541"/>
                  </a:moveTo>
                  <a:lnTo>
                    <a:pt x="483" y="541"/>
                  </a:lnTo>
                  <a:cubicBezTo>
                    <a:pt x="536" y="541"/>
                    <a:pt x="536" y="541"/>
                    <a:pt x="536" y="541"/>
                  </a:cubicBezTo>
                  <a:cubicBezTo>
                    <a:pt x="536" y="529"/>
                    <a:pt x="536" y="524"/>
                    <a:pt x="536" y="506"/>
                  </a:cubicBezTo>
                  <a:cubicBezTo>
                    <a:pt x="513" y="512"/>
                    <a:pt x="501" y="529"/>
                    <a:pt x="483" y="541"/>
                  </a:cubicBezTo>
                  <a:close/>
                  <a:moveTo>
                    <a:pt x="82" y="23"/>
                  </a:moveTo>
                  <a:lnTo>
                    <a:pt x="82" y="23"/>
                  </a:lnTo>
                  <a:cubicBezTo>
                    <a:pt x="76" y="17"/>
                    <a:pt x="70" y="11"/>
                    <a:pt x="59" y="6"/>
                  </a:cubicBezTo>
                  <a:cubicBezTo>
                    <a:pt x="53" y="0"/>
                    <a:pt x="53" y="0"/>
                    <a:pt x="53" y="0"/>
                  </a:cubicBezTo>
                  <a:cubicBezTo>
                    <a:pt x="53" y="17"/>
                    <a:pt x="59" y="29"/>
                    <a:pt x="53" y="46"/>
                  </a:cubicBezTo>
                  <a:cubicBezTo>
                    <a:pt x="41" y="64"/>
                    <a:pt x="12" y="58"/>
                    <a:pt x="12" y="75"/>
                  </a:cubicBezTo>
                  <a:cubicBezTo>
                    <a:pt x="12" y="93"/>
                    <a:pt x="24" y="99"/>
                    <a:pt x="24" y="116"/>
                  </a:cubicBezTo>
                  <a:cubicBezTo>
                    <a:pt x="24" y="145"/>
                    <a:pt x="0" y="157"/>
                    <a:pt x="0" y="186"/>
                  </a:cubicBezTo>
                  <a:cubicBezTo>
                    <a:pt x="0" y="209"/>
                    <a:pt x="0" y="209"/>
                    <a:pt x="0" y="209"/>
                  </a:cubicBezTo>
                  <a:cubicBezTo>
                    <a:pt x="12" y="209"/>
                    <a:pt x="18" y="209"/>
                    <a:pt x="29" y="209"/>
                  </a:cubicBezTo>
                  <a:cubicBezTo>
                    <a:pt x="29" y="326"/>
                    <a:pt x="29" y="326"/>
                    <a:pt x="29" y="326"/>
                  </a:cubicBezTo>
                  <a:cubicBezTo>
                    <a:pt x="29" y="326"/>
                    <a:pt x="35" y="332"/>
                    <a:pt x="41" y="332"/>
                  </a:cubicBezTo>
                  <a:cubicBezTo>
                    <a:pt x="59" y="332"/>
                    <a:pt x="59" y="314"/>
                    <a:pt x="70" y="302"/>
                  </a:cubicBezTo>
                  <a:cubicBezTo>
                    <a:pt x="105" y="285"/>
                    <a:pt x="134" y="262"/>
                    <a:pt x="134" y="221"/>
                  </a:cubicBezTo>
                  <a:cubicBezTo>
                    <a:pt x="134" y="180"/>
                    <a:pt x="117" y="163"/>
                    <a:pt x="117" y="128"/>
                  </a:cubicBezTo>
                  <a:cubicBezTo>
                    <a:pt x="117" y="99"/>
                    <a:pt x="128" y="81"/>
                    <a:pt x="128" y="46"/>
                  </a:cubicBezTo>
                  <a:cubicBezTo>
                    <a:pt x="128" y="29"/>
                    <a:pt x="99" y="29"/>
                    <a:pt x="82" y="23"/>
                  </a:cubicBezTo>
                  <a:close/>
                </a:path>
              </a:pathLst>
            </a:custGeom>
            <a:grpFill/>
            <a:ln w="6350" cap="flat" cmpd="sng">
              <a:solidFill>
                <a:schemeClr val="bg1"/>
              </a:solidFill>
              <a:bevel/>
              <a:headEnd/>
              <a:tailEnd/>
            </a:ln>
            <a:effectLst/>
          </p:spPr>
          <p:txBody>
            <a:bodyPr wrap="none" anchor="ctr"/>
            <a:lstStyle/>
            <a:p>
              <a:endParaRPr lang="en-US"/>
            </a:p>
          </p:txBody>
        </p:sp>
      </p:grpSp>
      <p:sp>
        <p:nvSpPr>
          <p:cNvPr id="1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Australia</a:t>
            </a:r>
          </a:p>
          <a:p>
            <a:r>
              <a:rPr lang="en-US" dirty="0">
                <a:latin typeface="+mj-lt"/>
              </a:rPr>
              <a:t>map</a:t>
            </a:r>
          </a:p>
        </p:txBody>
      </p:sp>
      <p:sp>
        <p:nvSpPr>
          <p:cNvPr id="14" name="TextBox 1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5" name="TextBox 1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551890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472"/>
          <p:cNvGrpSpPr/>
          <p:nvPr/>
        </p:nvGrpSpPr>
        <p:grpSpPr>
          <a:xfrm>
            <a:off x="6899944" y="339599"/>
            <a:ext cx="3628147" cy="6025121"/>
            <a:chOff x="3338296" y="1084264"/>
            <a:chExt cx="5625733" cy="9342436"/>
          </a:xfrm>
          <a:solidFill>
            <a:schemeClr val="bg2">
              <a:lumMod val="90000"/>
            </a:schemeClr>
          </a:solidFill>
        </p:grpSpPr>
        <p:sp>
          <p:nvSpPr>
            <p:cNvPr id="15" name="Freeform 1"/>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 name="Freeform 2"/>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 name="Freeform 3"/>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 name="Freeform 4"/>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 name="Freeform 5"/>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 name="Freeform 6"/>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 name="Freeform 7"/>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 name="Freeform 8"/>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3" name="Freeform 9"/>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4" name="Freeform 10"/>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5" name="Freeform 11"/>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6" name="Freeform 12"/>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7" name="Freeform 13"/>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8" name="Freeform 14"/>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9" name="Freeform 15"/>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0" name="Freeform 16"/>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1" name="Freeform 17"/>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2" name="Freeform 18"/>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3" name="Freeform 19"/>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4" name="Freeform 20"/>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5" name="Freeform 21"/>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6" name="Freeform 22"/>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7" name="Freeform 23"/>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8" name="Freeform 24"/>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9" name="Freeform 25"/>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0" name="Freeform 26"/>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1" name="Freeform 27"/>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2" name="Freeform 28"/>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3" name="Freeform 29"/>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4" name="Freeform 30"/>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5" name="Freeform 31"/>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6" name="Freeform 32"/>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7" name="Freeform 33"/>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8" name="Freeform 34"/>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9" name="Freeform 35"/>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0" name="Freeform 36"/>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1" name="Freeform 37"/>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2" name="Freeform 38"/>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3" name="Freeform 39"/>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4" name="Freeform 40"/>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5" name="Freeform 41"/>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6" name="Freeform 42"/>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7" name="Freeform 43"/>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8" name="Freeform 44"/>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9" name="Freeform 45"/>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0" name="Freeform 46"/>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1" name="Freeform 47"/>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2" name="Freeform 48"/>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3" name="Freeform 49"/>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4" name="Freeform 50"/>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51"/>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52"/>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53"/>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4"/>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55"/>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56"/>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57"/>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58"/>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59"/>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60"/>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61"/>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62"/>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63"/>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64"/>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65"/>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66"/>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67"/>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68"/>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69"/>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70"/>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71"/>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72"/>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73"/>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74"/>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75"/>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76"/>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77"/>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78"/>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79"/>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80"/>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81"/>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82"/>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83"/>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8" name="Freeform 84"/>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85"/>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86"/>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87"/>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88"/>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89"/>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90"/>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91"/>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92"/>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93"/>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8" name="Freeform 94"/>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95"/>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96"/>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97"/>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98"/>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99"/>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00"/>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01"/>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102"/>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103"/>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104"/>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7" name="Freeform 105"/>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8" name="Freeform 106"/>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9" name="Freeform 107"/>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0" name="Freeform 108"/>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1" name="Freeform 109"/>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2" name="Freeform 110"/>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3" name="Freeform 111"/>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4" name="Freeform 112"/>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5" name="Freeform 113"/>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6" name="Freeform 114"/>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7" name="Freeform 115"/>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8" name="Freeform 116"/>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9" name="Freeform 117"/>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0" name="Freeform 118"/>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1" name="Freeform 119"/>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2" name="Freeform 120"/>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3" name="Freeform 121"/>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4" name="Freeform 122"/>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5" name="Freeform 123"/>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6" name="Freeform 124"/>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7" name="Freeform 125"/>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8" name="Freeform 126"/>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9" name="Freeform 127"/>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0" name="Freeform 128"/>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1" name="Freeform 129"/>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2" name="Freeform 130"/>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3" name="Freeform 131"/>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4" name="Freeform 132"/>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5" name="Freeform 133"/>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6" name="Freeform 134"/>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7" name="Freeform 135"/>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8" name="Freeform 136"/>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9" name="Freeform 137"/>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0" name="Freeform 138"/>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1" name="Freeform 139"/>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2" name="Freeform 140"/>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3" name="Freeform 141"/>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4" name="Freeform 142"/>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5" name="Freeform 143"/>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6" name="Freeform 144"/>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7" name="Freeform 145"/>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8" name="Freeform 146"/>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9" name="Freeform 147"/>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0" name="Freeform 148"/>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1" name="Freeform 149"/>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2" name="Freeform 150"/>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3" name="Freeform 151"/>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4" name="Freeform 152"/>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5" name="Freeform 153"/>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6" name="Freeform 154"/>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7" name="Freeform 155"/>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8" name="Freeform 156"/>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9" name="Freeform 157"/>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0" name="Freeform 158"/>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1" name="Freeform 159"/>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2" name="Freeform 160"/>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3" name="Freeform 161"/>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4" name="Freeform 162"/>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5" name="Freeform 163"/>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6" name="Freeform 164"/>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7" name="Freeform 165"/>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8" name="Freeform 166"/>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9" name="Freeform 167"/>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0" name="Freeform 168"/>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1" name="Freeform 169"/>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2" name="Freeform 170"/>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3" name="Freeform 171"/>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4" name="Freeform 172"/>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5" name="Freeform 173"/>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6" name="Freeform 174"/>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7" name="Freeform 175"/>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8" name="Freeform 176"/>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9" name="Freeform 177"/>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0" name="Freeform 178"/>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1" name="Freeform 179"/>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2" name="Freeform 180"/>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3" name="Freeform 181"/>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4" name="Freeform 182"/>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5" name="Freeform 183"/>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6" name="Freeform 184"/>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7" name="Freeform 185"/>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8" name="Freeform 186"/>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9" name="Freeform 187"/>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0" name="Freeform 188"/>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1" name="Freeform 189"/>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2" name="Freeform 190"/>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3" name="Freeform 191"/>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4" name="Freeform 192"/>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5" name="Freeform 193"/>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6" name="Freeform 194"/>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7" name="Freeform 195"/>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8" name="Freeform 196"/>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9" name="Freeform 197"/>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0" name="Freeform 198"/>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grpSp>
      <p:sp>
        <p:nvSpPr>
          <p:cNvPr id="22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United</a:t>
            </a:r>
          </a:p>
          <a:p>
            <a:r>
              <a:rPr lang="en-US" dirty="0">
                <a:latin typeface="+mj-lt"/>
              </a:rPr>
              <a:t>Kingdom Map</a:t>
            </a:r>
          </a:p>
        </p:txBody>
      </p:sp>
      <p:sp>
        <p:nvSpPr>
          <p:cNvPr id="224" name="TextBox 22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225" name="TextBox 22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075010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157"/>
          <p:cNvGrpSpPr/>
          <p:nvPr/>
        </p:nvGrpSpPr>
        <p:grpSpPr>
          <a:xfrm>
            <a:off x="5003311" y="4"/>
            <a:ext cx="7188699" cy="5257800"/>
            <a:chOff x="2979926" y="-33603"/>
            <a:chExt cx="6221676" cy="4549336"/>
          </a:xfrm>
          <a:solidFill>
            <a:schemeClr val="bg2">
              <a:lumMod val="90000"/>
            </a:schemeClr>
          </a:solidFill>
        </p:grpSpPr>
        <p:sp>
          <p:nvSpPr>
            <p:cNvPr id="222"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3"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4"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5"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6"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2"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2"/>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8"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0"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4"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8"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1"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8"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2"/>
            </a:solidFill>
            <a:ln w="3175" cap="rnd" cmpd="sng">
              <a:noFill/>
              <a:prstDash val="solid"/>
              <a:round/>
              <a:headEnd/>
              <a:tailEnd/>
            </a:ln>
          </p:spPr>
          <p:txBody>
            <a:bodyPr/>
            <a:lstStyle/>
            <a:p>
              <a:pPr defTabSz="1828272">
                <a:defRPr/>
              </a:pPr>
              <a:endParaRPr lang="en-US" dirty="0">
                <a:latin typeface="Lato Light"/>
              </a:endParaRPr>
            </a:p>
          </p:txBody>
        </p:sp>
        <p:sp>
          <p:nvSpPr>
            <p:cNvPr id="25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3"/>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1" name="Freeform 102"/>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2"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4"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5"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4"/>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6"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7" name="Freeform 203"/>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grpSp>
      <p:sp>
        <p:nvSpPr>
          <p:cNvPr id="52"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Europe</a:t>
            </a:r>
          </a:p>
          <a:p>
            <a:r>
              <a:rPr lang="en-US" dirty="0">
                <a:latin typeface="+mj-lt"/>
              </a:rPr>
              <a:t>map</a:t>
            </a:r>
          </a:p>
        </p:txBody>
      </p:sp>
      <p:sp>
        <p:nvSpPr>
          <p:cNvPr id="53" name="TextBox 52"/>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54" name="TextBox 53"/>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69370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05513AB3-B9D5-6E4A-8D00-5D16C1F209A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461" r="3461"/>
          <a:stretch>
            <a:fillRect/>
          </a:stretch>
        </p:blipFill>
        <p:spPr/>
      </p:pic>
      <p:sp>
        <p:nvSpPr>
          <p:cNvPr id="4" name="TextBox 3"/>
          <p:cNvSpPr txBox="1"/>
          <p:nvPr/>
        </p:nvSpPr>
        <p:spPr>
          <a:xfrm>
            <a:off x="7124700" y="1482040"/>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Three</a:t>
            </a:r>
          </a:p>
          <a:p>
            <a:pPr>
              <a:lnSpc>
                <a:spcPct val="90000"/>
              </a:lnSpc>
            </a:pPr>
            <a:r>
              <a:rPr lang="en-US" sz="4400" dirty="0">
                <a:latin typeface="+mj-lt"/>
              </a:rPr>
              <a:t>Data science</a:t>
            </a:r>
          </a:p>
        </p:txBody>
      </p:sp>
      <p:sp>
        <p:nvSpPr>
          <p:cNvPr id="5" name="TextBox 4"/>
          <p:cNvSpPr txBox="1"/>
          <p:nvPr/>
        </p:nvSpPr>
        <p:spPr>
          <a:xfrm>
            <a:off x="9489528" y="2835819"/>
            <a:ext cx="3393831" cy="1167371"/>
          </a:xfrm>
          <a:prstGeom prst="rect">
            <a:avLst/>
          </a:prstGeom>
          <a:noFill/>
        </p:spPr>
        <p:txBody>
          <a:bodyPr wrap="square" lIns="0" rIns="0" rtlCol="0">
            <a:spAutoFit/>
          </a:bodyPr>
          <a:lstStyle/>
          <a:p>
            <a:pPr>
              <a:lnSpc>
                <a:spcPct val="130000"/>
              </a:lnSpc>
            </a:pPr>
            <a:r>
              <a:rPr lang="en-US" sz="2800" dirty="0">
                <a:solidFill>
                  <a:schemeClr val="tx1">
                    <a:alpha val="70000"/>
                  </a:schemeClr>
                </a:solidFill>
              </a:rPr>
              <a:t>Scientific method applied to data</a:t>
            </a:r>
          </a:p>
        </p:txBody>
      </p:sp>
      <p:cxnSp>
        <p:nvCxnSpPr>
          <p:cNvPr id="6" name="Straight Connector 5"/>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4"/>
          <p:cNvGrpSpPr>
            <a:grpSpLocks noChangeAspect="1"/>
          </p:cNvGrpSpPr>
          <p:nvPr/>
        </p:nvGrpSpPr>
        <p:grpSpPr bwMode="auto">
          <a:xfrm>
            <a:off x="5067299" y="1215111"/>
            <a:ext cx="6522959" cy="4922432"/>
            <a:chOff x="-9" y="5"/>
            <a:chExt cx="5769" cy="4314"/>
          </a:xfrm>
          <a:solidFill>
            <a:schemeClr val="bg2">
              <a:lumMod val="90000"/>
            </a:schemeClr>
          </a:solidFill>
        </p:grpSpPr>
        <p:sp>
          <p:nvSpPr>
            <p:cNvPr id="54"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5"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6"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7"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8"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9"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0"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1"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2"/>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2"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3"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4"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5"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6"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7"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8"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9"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0"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1"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2"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3"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4"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5"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6"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7"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8"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9"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0"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1"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2"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3"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4"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5"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6"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7"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0"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China</a:t>
            </a:r>
          </a:p>
          <a:p>
            <a:r>
              <a:rPr lang="en-US" dirty="0">
                <a:latin typeface="+mj-lt"/>
              </a:rPr>
              <a:t>map</a:t>
            </a:r>
          </a:p>
        </p:txBody>
      </p:sp>
      <p:sp>
        <p:nvSpPr>
          <p:cNvPr id="41" name="TextBox 40"/>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42" name="TextBox 41"/>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701433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51"/>
          <p:cNvGrpSpPr/>
          <p:nvPr/>
        </p:nvGrpSpPr>
        <p:grpSpPr>
          <a:xfrm>
            <a:off x="6684746" y="1174175"/>
            <a:ext cx="4329743" cy="4914901"/>
            <a:chOff x="2239069" y="2908351"/>
            <a:chExt cx="8462739" cy="9606465"/>
          </a:xfrm>
          <a:solidFill>
            <a:schemeClr val="bg2">
              <a:lumMod val="90000"/>
            </a:schemeClr>
          </a:solidFill>
        </p:grpSpPr>
        <p:sp>
          <p:nvSpPr>
            <p:cNvPr id="42" name="Freeform 131"/>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32"/>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133"/>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134"/>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135"/>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36"/>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37"/>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38"/>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aphicFrame>
        <p:nvGraphicFramePr>
          <p:cNvPr id="50" name="Chart 49"/>
          <p:cNvGraphicFramePr/>
          <p:nvPr>
            <p:extLst>
              <p:ext uri="{D42A27DB-BD31-4B8C-83A1-F6EECF244321}">
                <p14:modId xmlns:p14="http://schemas.microsoft.com/office/powerpoint/2010/main" val="625553680"/>
              </p:ext>
            </p:extLst>
          </p:nvPr>
        </p:nvGraphicFramePr>
        <p:xfrm>
          <a:off x="913360" y="3329440"/>
          <a:ext cx="4652547" cy="2203397"/>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Japan</a:t>
            </a:r>
          </a:p>
          <a:p>
            <a:r>
              <a:rPr lang="en-US" dirty="0">
                <a:latin typeface="+mj-lt"/>
              </a:rPr>
              <a:t>map</a:t>
            </a:r>
          </a:p>
        </p:txBody>
      </p:sp>
    </p:spTree>
    <p:extLst>
      <p:ext uri="{BB962C8B-B14F-4D97-AF65-F5344CB8AC3E}">
        <p14:creationId xmlns:p14="http://schemas.microsoft.com/office/powerpoint/2010/main" val="321222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
          <p:cNvGrpSpPr>
            <a:grpSpLocks noChangeAspect="1"/>
          </p:cNvGrpSpPr>
          <p:nvPr/>
        </p:nvGrpSpPr>
        <p:grpSpPr bwMode="auto">
          <a:xfrm>
            <a:off x="2466575" y="1265664"/>
            <a:ext cx="9463591" cy="4965812"/>
            <a:chOff x="762" y="1755"/>
            <a:chExt cx="4362" cy="2567"/>
          </a:xfrm>
          <a:solidFill>
            <a:schemeClr val="bg2">
              <a:lumMod val="90000"/>
            </a:schemeClr>
          </a:solidFill>
        </p:grpSpPr>
        <p:sp>
          <p:nvSpPr>
            <p:cNvPr id="42" name="Freeform 9"/>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10"/>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4" name="Freeform 11"/>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5" name="Freeform 12"/>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6" name="Freeform 13"/>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7" name="Freeform 14"/>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8" name="Freeform 15"/>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9" name="Freeform 16"/>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Freeform 17"/>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1" name="Freeform 18"/>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2" name="Freeform 19"/>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8" name="Freeform 20"/>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9" name="Freeform 22"/>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0" name="Freeform 23"/>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1" name="Freeform 24"/>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2" name="Freeform 25"/>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3" name="Freeform 26"/>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4" name="Freeform 27"/>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5" name="Freeform 28"/>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6" name="Freeform 29"/>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7" name="Freeform 30"/>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8" name="Freeform 31"/>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9" name="Freeform 32"/>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0" name="Freeform 33"/>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1" name="Freeform 34"/>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2" name="Freeform 35"/>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3" name="Freeform 36"/>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4" name="Freeform 37"/>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5" name="Freeform 38"/>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6" name="Freeform 39"/>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7" name="Freeform 40"/>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8" name="Freeform 41"/>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9" name="Freeform 42"/>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0" name="Freeform 43"/>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1" name="Freeform 44"/>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2" name="Freeform 45"/>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3" name="Freeform 46"/>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4" name="Freeform 47"/>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5" name="Freeform 48"/>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6" name="Freeform 49"/>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7" name="Freeform 50"/>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8" name="Freeform 51"/>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9" name="Freeform 52"/>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0" name="Freeform 53"/>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1" name="Freeform 54"/>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2" name="Freeform 55"/>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3" name="Freeform 56"/>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4" name="Freeform 57"/>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5" name="Freeform 58"/>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6" name="Freeform 59"/>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7" name="Freeform 60"/>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8" name="Freeform 61"/>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9" name="Freeform 62"/>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0" name="Freeform 63"/>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1" name="Freeform 64"/>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2" name="Freeform 65"/>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3" name="Freeform 66"/>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4" name="Freeform 67"/>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5" name="Freeform 68"/>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6" name="Freeform 69"/>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7" name="Freeform 70"/>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8" name="Freeform 71"/>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9" name="Freeform 72"/>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0" name="Freeform 73"/>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1" name="Freeform 74"/>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2" name="Freeform 75"/>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3" name="Freeform 76"/>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4" name="Freeform 77"/>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5" name="Freeform 78"/>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6" name="Freeform 79"/>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7" name="Freeform 80"/>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8" name="Freeform 81"/>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9" name="Freeform 82"/>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0" name="Freeform 83"/>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1" name="Freeform 84"/>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2" name="Freeform 85"/>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3" name="Freeform 86"/>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4" name="Freeform 87"/>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5" name="Freeform 88"/>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6" name="Freeform 89"/>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7" name="Freeform 90"/>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8" name="Freeform 91"/>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9" name="Freeform 92"/>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87"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Russia</a:t>
            </a:r>
          </a:p>
          <a:p>
            <a:r>
              <a:rPr lang="en-US" dirty="0">
                <a:latin typeface="+mj-lt"/>
              </a:rPr>
              <a:t>map</a:t>
            </a:r>
          </a:p>
        </p:txBody>
      </p:sp>
    </p:spTree>
    <p:extLst>
      <p:ext uri="{BB962C8B-B14F-4D97-AF65-F5344CB8AC3E}">
        <p14:creationId xmlns:p14="http://schemas.microsoft.com/office/powerpoint/2010/main" val="1231291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50"/>
          <p:cNvGrpSpPr/>
          <p:nvPr/>
        </p:nvGrpSpPr>
        <p:grpSpPr>
          <a:xfrm>
            <a:off x="5198989" y="1458047"/>
            <a:ext cx="6391269" cy="4114800"/>
            <a:chOff x="1289912" y="4078363"/>
            <a:chExt cx="10444353" cy="6724240"/>
          </a:xfrm>
          <a:solidFill>
            <a:schemeClr val="bg2">
              <a:lumMod val="90000"/>
            </a:schemeClr>
          </a:solidFill>
        </p:grpSpPr>
        <p:sp>
          <p:nvSpPr>
            <p:cNvPr id="15" name="Freeform 119"/>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3175" cap="flat" cmpd="sng">
              <a:solidFill>
                <a:schemeClr val="bg1"/>
              </a:solidFill>
              <a:bevel/>
              <a:headEnd/>
              <a:tailEnd/>
            </a:ln>
            <a:effectLst/>
          </p:spPr>
          <p:txBody>
            <a:bodyPr wrap="none" anchor="ctr"/>
            <a:lstStyle/>
            <a:p>
              <a:endParaRPr lang="en-US"/>
            </a:p>
          </p:txBody>
        </p:sp>
        <p:sp>
          <p:nvSpPr>
            <p:cNvPr id="16" name="Freeform 120"/>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21"/>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22"/>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3"/>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3175" cap="flat" cmpd="sng">
              <a:solidFill>
                <a:schemeClr val="bg1"/>
              </a:solidFill>
              <a:bevel/>
              <a:headEnd/>
              <a:tailEnd/>
            </a:ln>
            <a:effectLst/>
          </p:spPr>
          <p:txBody>
            <a:bodyPr wrap="none" anchor="ctr"/>
            <a:lstStyle/>
            <a:p>
              <a:endParaRPr lang="en-US"/>
            </a:p>
          </p:txBody>
        </p:sp>
        <p:sp>
          <p:nvSpPr>
            <p:cNvPr id="20" name="Freeform 124"/>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5"/>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26"/>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27"/>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28"/>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29"/>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solidFill>
              <a:schemeClr val="accent1"/>
            </a:solid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30"/>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3175" cap="flat" cmpd="sng">
              <a:solidFill>
                <a:schemeClr val="bg1"/>
              </a:solidFill>
              <a:bevel/>
              <a:headEnd/>
              <a:tailEnd/>
            </a:ln>
            <a:effectLst/>
          </p:spPr>
          <p:txBody>
            <a:bodyPr wrap="none" anchor="ctr"/>
            <a:lstStyle/>
            <a:p>
              <a:endParaRPr lang="en-US"/>
            </a:p>
          </p:txBody>
        </p:sp>
        <p:sp>
          <p:nvSpPr>
            <p:cNvPr id="27" name="Freeform 131"/>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32"/>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33"/>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34"/>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35"/>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36"/>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37"/>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3175" cap="flat" cmpd="sng">
              <a:solidFill>
                <a:schemeClr val="bg1"/>
              </a:solidFill>
              <a:bevel/>
              <a:headEnd/>
              <a:tailEnd/>
            </a:ln>
            <a:effectLst/>
          </p:spPr>
          <p:txBody>
            <a:bodyPr wrap="none" anchor="ctr"/>
            <a:lstStyle/>
            <a:p>
              <a:endParaRPr lang="en-US"/>
            </a:p>
          </p:txBody>
        </p:sp>
        <p:sp>
          <p:nvSpPr>
            <p:cNvPr id="34" name="Freeform 138"/>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39"/>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40"/>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3175" cap="flat" cmpd="sng">
              <a:solidFill>
                <a:schemeClr val="bg1"/>
              </a:solidFill>
              <a:bevel/>
              <a:headEnd/>
              <a:tailEnd/>
            </a:ln>
            <a:effectLst/>
          </p:spPr>
          <p:txBody>
            <a:bodyPr wrap="none" anchor="ctr"/>
            <a:lstStyle/>
            <a:p>
              <a:endParaRPr lang="en-US"/>
            </a:p>
          </p:txBody>
        </p:sp>
        <p:sp>
          <p:nvSpPr>
            <p:cNvPr id="37" name="Freeform 141"/>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3175" cap="flat" cmpd="sng">
              <a:solidFill>
                <a:schemeClr val="bg1"/>
              </a:solidFill>
              <a:bevel/>
              <a:headEnd/>
              <a:tailEnd/>
            </a:ln>
            <a:effectLst/>
          </p:spPr>
          <p:txBody>
            <a:bodyPr wrap="none" anchor="ctr"/>
            <a:lstStyle/>
            <a:p>
              <a:endParaRPr lang="en-US"/>
            </a:p>
          </p:txBody>
        </p:sp>
        <p:sp>
          <p:nvSpPr>
            <p:cNvPr id="38" name="Freeform 142"/>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1"/>
            </a:solidFill>
            <a:ln w="3175" cap="flat" cmpd="sng">
              <a:solidFill>
                <a:schemeClr val="bg1"/>
              </a:solidFill>
              <a:bevel/>
              <a:headEnd/>
              <a:tailEnd/>
            </a:ln>
            <a:effectLst/>
          </p:spPr>
          <p:txBody>
            <a:bodyPr wrap="none" anchor="ctr"/>
            <a:lstStyle/>
            <a:p>
              <a:endParaRPr lang="en-US"/>
            </a:p>
          </p:txBody>
        </p:sp>
        <p:sp>
          <p:nvSpPr>
            <p:cNvPr id="39" name="Freeform 143"/>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44"/>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45"/>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146"/>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147"/>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54" name="Shape 3613"/>
          <p:cNvSpPr/>
          <p:nvPr/>
        </p:nvSpPr>
        <p:spPr>
          <a:xfrm>
            <a:off x="91825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latin typeface="Source Sans Pro" charset="0"/>
              <a:ea typeface="Source Sans Pro" charset="0"/>
              <a:cs typeface="Source Sans Pro" charset="0"/>
            </a:endParaRPr>
          </a:p>
        </p:txBody>
      </p:sp>
      <p:sp>
        <p:nvSpPr>
          <p:cNvPr id="55" name="TextBox 54"/>
          <p:cNvSpPr txBox="1"/>
          <p:nvPr/>
        </p:nvSpPr>
        <p:spPr>
          <a:xfrm>
            <a:off x="1386336" y="3421316"/>
            <a:ext cx="3684814" cy="247760"/>
          </a:xfrm>
          <a:prstGeom prst="rect">
            <a:avLst/>
          </a:prstGeom>
          <a:noFill/>
        </p:spPr>
        <p:txBody>
          <a:bodyPr wrap="square" lIns="0" tIns="0" rIns="0" bIns="0" rtlCol="0">
            <a:spAutoFit/>
          </a:bodyPr>
          <a:lstStyle/>
          <a:p>
            <a:pPr>
              <a:lnSpc>
                <a:spcPct val="120000"/>
              </a:lnSpc>
            </a:pPr>
            <a:r>
              <a:rPr lang="en-US" sz="1400" b="1" dirty="0">
                <a:latin typeface="+mj-lt"/>
                <a:ea typeface="Source Sans Pro" charset="0"/>
                <a:cs typeface="Source Sans Pro" charset="0"/>
              </a:rPr>
              <a:t>Switzerland static</a:t>
            </a:r>
          </a:p>
        </p:txBody>
      </p:sp>
      <p:sp>
        <p:nvSpPr>
          <p:cNvPr id="56" name="TextBox 55"/>
          <p:cNvSpPr txBox="1"/>
          <p:nvPr/>
        </p:nvSpPr>
        <p:spPr>
          <a:xfrm>
            <a:off x="1386336" y="3791743"/>
            <a:ext cx="2904229" cy="442429"/>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 of </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Passages of </a:t>
            </a:r>
            <a:r>
              <a:rPr lang="en-US" sz="1000" dirty="0" err="1">
                <a:solidFill>
                  <a:schemeClr val="tx1">
                    <a:alpha val="60000"/>
                  </a:schemeClr>
                </a:solidFill>
                <a:ea typeface="Source Sans Pro" charset="0"/>
                <a:cs typeface="Source Sans Pro" charset="0"/>
              </a:rPr>
              <a:t>Lorem</a:t>
            </a:r>
            <a:r>
              <a:rPr lang="en-US" sz="1000" dirty="0">
                <a:solidFill>
                  <a:schemeClr val="tx1">
                    <a:alpha val="60000"/>
                  </a:schemeClr>
                </a:solidFill>
                <a:ea typeface="Source Sans Pro" charset="0"/>
                <a:cs typeface="Source Sans Pro" charset="0"/>
              </a:rPr>
              <a:t> </a:t>
            </a:r>
            <a:r>
              <a:rPr lang="en-US" sz="1000" dirty="0" err="1">
                <a:solidFill>
                  <a:schemeClr val="tx1">
                    <a:alpha val="60000"/>
                  </a:schemeClr>
                </a:solidFill>
                <a:ea typeface="Source Sans Pro" charset="0"/>
                <a:cs typeface="Source Sans Pro" charset="0"/>
              </a:rPr>
              <a:t>Ipsum</a:t>
            </a:r>
            <a:r>
              <a:rPr lang="en-US" sz="1000" dirty="0">
                <a:solidFill>
                  <a:schemeClr val="tx1">
                    <a:alpha val="60000"/>
                  </a:schemeClr>
                </a:solidFill>
                <a:ea typeface="Source Sans Pro" charset="0"/>
                <a:cs typeface="Source Sans Pro" charset="0"/>
              </a:rPr>
              <a:t> available.</a:t>
            </a:r>
          </a:p>
        </p:txBody>
      </p:sp>
      <p:sp>
        <p:nvSpPr>
          <p:cNvPr id="57" name="Shape 3613"/>
          <p:cNvSpPr/>
          <p:nvPr/>
        </p:nvSpPr>
        <p:spPr>
          <a:xfrm>
            <a:off x="91825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latin typeface="Source Sans Pro" charset="0"/>
              <a:ea typeface="Source Sans Pro" charset="0"/>
              <a:cs typeface="Source Sans Pro" charset="0"/>
            </a:endParaRPr>
          </a:p>
        </p:txBody>
      </p:sp>
      <p:sp>
        <p:nvSpPr>
          <p:cNvPr id="58" name="TextBox 57"/>
          <p:cNvSpPr txBox="1"/>
          <p:nvPr/>
        </p:nvSpPr>
        <p:spPr>
          <a:xfrm>
            <a:off x="1386336" y="4534063"/>
            <a:ext cx="3684814" cy="247760"/>
          </a:xfrm>
          <a:prstGeom prst="rect">
            <a:avLst/>
          </a:prstGeom>
          <a:noFill/>
        </p:spPr>
        <p:txBody>
          <a:bodyPr wrap="square" lIns="0" tIns="0" rIns="0" bIns="0" rtlCol="0">
            <a:spAutoFit/>
          </a:bodyPr>
          <a:lstStyle/>
          <a:p>
            <a:pPr>
              <a:lnSpc>
                <a:spcPct val="120000"/>
              </a:lnSpc>
            </a:pPr>
            <a:r>
              <a:rPr lang="en-US" sz="1400" b="1" dirty="0">
                <a:latin typeface="+mj-lt"/>
                <a:ea typeface="Source Sans Pro" charset="0"/>
                <a:cs typeface="Source Sans Pro" charset="0"/>
              </a:rPr>
              <a:t>People static</a:t>
            </a:r>
          </a:p>
        </p:txBody>
      </p:sp>
      <p:sp>
        <p:nvSpPr>
          <p:cNvPr id="59" name="TextBox 58"/>
          <p:cNvSpPr txBox="1"/>
          <p:nvPr/>
        </p:nvSpPr>
        <p:spPr>
          <a:xfrm>
            <a:off x="138633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 of </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Passages of </a:t>
            </a:r>
            <a:r>
              <a:rPr lang="en-US" sz="1000" dirty="0" err="1">
                <a:solidFill>
                  <a:schemeClr val="tx1">
                    <a:alpha val="60000"/>
                  </a:schemeClr>
                </a:solidFill>
                <a:ea typeface="Source Sans Pro" charset="0"/>
                <a:cs typeface="Source Sans Pro" charset="0"/>
              </a:rPr>
              <a:t>Lorem</a:t>
            </a:r>
            <a:r>
              <a:rPr lang="en-US" sz="1000" dirty="0">
                <a:solidFill>
                  <a:schemeClr val="tx1">
                    <a:alpha val="60000"/>
                  </a:schemeClr>
                </a:solidFill>
                <a:ea typeface="Source Sans Pro" charset="0"/>
                <a:cs typeface="Source Sans Pro" charset="0"/>
              </a:rPr>
              <a:t> </a:t>
            </a:r>
            <a:r>
              <a:rPr lang="en-US" sz="1000" dirty="0" err="1">
                <a:solidFill>
                  <a:schemeClr val="tx1">
                    <a:alpha val="60000"/>
                  </a:schemeClr>
                </a:solidFill>
                <a:ea typeface="Source Sans Pro" charset="0"/>
                <a:cs typeface="Source Sans Pro" charset="0"/>
              </a:rPr>
              <a:t>Ipsum</a:t>
            </a:r>
            <a:r>
              <a:rPr lang="en-US" sz="1000" dirty="0">
                <a:solidFill>
                  <a:schemeClr val="tx1">
                    <a:alpha val="60000"/>
                  </a:schemeClr>
                </a:solidFill>
                <a:ea typeface="Source Sans Pro" charset="0"/>
                <a:cs typeface="Source Sans Pro" charset="0"/>
              </a:rPr>
              <a:t> available.</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a:t>
            </a:r>
          </a:p>
        </p:txBody>
      </p:sp>
      <p:sp>
        <p:nvSpPr>
          <p:cNvPr id="41"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Switzerland</a:t>
            </a:r>
          </a:p>
          <a:p>
            <a:r>
              <a:rPr lang="en-US" dirty="0">
                <a:latin typeface="+mj-lt"/>
              </a:rPr>
              <a:t>map</a:t>
            </a:r>
          </a:p>
        </p:txBody>
      </p:sp>
    </p:spTree>
    <p:extLst>
      <p:ext uri="{BB962C8B-B14F-4D97-AF65-F5344CB8AC3E}">
        <p14:creationId xmlns:p14="http://schemas.microsoft.com/office/powerpoint/2010/main" val="1069400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1"/>
          <p:cNvGrpSpPr/>
          <p:nvPr/>
        </p:nvGrpSpPr>
        <p:grpSpPr>
          <a:xfrm>
            <a:off x="6943940" y="444032"/>
            <a:ext cx="3251499" cy="6002923"/>
            <a:chOff x="13759994" y="719764"/>
            <a:chExt cx="6984024" cy="12893919"/>
          </a:xfrm>
          <a:solidFill>
            <a:schemeClr val="bg2">
              <a:lumMod val="90000"/>
            </a:schemeClr>
          </a:solidFill>
        </p:grpSpPr>
        <p:sp>
          <p:nvSpPr>
            <p:cNvPr id="42" name="Freeform 1"/>
            <p:cNvSpPr>
              <a:spLocks noChangeArrowheads="1"/>
            </p:cNvSpPr>
            <p:nvPr/>
          </p:nvSpPr>
          <p:spPr bwMode="auto">
            <a:xfrm>
              <a:off x="17718337" y="2670601"/>
              <a:ext cx="1151598" cy="619626"/>
            </a:xfrm>
            <a:custGeom>
              <a:avLst/>
              <a:gdLst>
                <a:gd name="T0" fmla="*/ 2070 w 2319"/>
                <a:gd name="T1" fmla="*/ 0 h 1250"/>
                <a:gd name="T2" fmla="*/ 2070 w 2319"/>
                <a:gd name="T3" fmla="*/ 0 h 1250"/>
                <a:gd name="T4" fmla="*/ 2089 w 2319"/>
                <a:gd name="T5" fmla="*/ 38 h 1250"/>
                <a:gd name="T6" fmla="*/ 2070 w 2319"/>
                <a:gd name="T7" fmla="*/ 105 h 1250"/>
                <a:gd name="T8" fmla="*/ 2118 w 2319"/>
                <a:gd name="T9" fmla="*/ 152 h 1250"/>
                <a:gd name="T10" fmla="*/ 2203 w 2319"/>
                <a:gd name="T11" fmla="*/ 248 h 1250"/>
                <a:gd name="T12" fmla="*/ 2108 w 2319"/>
                <a:gd name="T13" fmla="*/ 372 h 1250"/>
                <a:gd name="T14" fmla="*/ 2194 w 2319"/>
                <a:gd name="T15" fmla="*/ 439 h 1250"/>
                <a:gd name="T16" fmla="*/ 2251 w 2319"/>
                <a:gd name="T17" fmla="*/ 505 h 1250"/>
                <a:gd name="T18" fmla="*/ 2251 w 2319"/>
                <a:gd name="T19" fmla="*/ 505 h 1250"/>
                <a:gd name="T20" fmla="*/ 2260 w 2319"/>
                <a:gd name="T21" fmla="*/ 601 h 1250"/>
                <a:gd name="T22" fmla="*/ 2280 w 2319"/>
                <a:gd name="T23" fmla="*/ 782 h 1250"/>
                <a:gd name="T24" fmla="*/ 2280 w 2319"/>
                <a:gd name="T25" fmla="*/ 782 h 1250"/>
                <a:gd name="T26" fmla="*/ 2127 w 2319"/>
                <a:gd name="T27" fmla="*/ 820 h 1250"/>
                <a:gd name="T28" fmla="*/ 2041 w 2319"/>
                <a:gd name="T29" fmla="*/ 753 h 1250"/>
                <a:gd name="T30" fmla="*/ 1927 w 2319"/>
                <a:gd name="T31" fmla="*/ 772 h 1250"/>
                <a:gd name="T32" fmla="*/ 1803 w 2319"/>
                <a:gd name="T33" fmla="*/ 849 h 1250"/>
                <a:gd name="T34" fmla="*/ 1726 w 2319"/>
                <a:gd name="T35" fmla="*/ 725 h 1250"/>
                <a:gd name="T36" fmla="*/ 1479 w 2319"/>
                <a:gd name="T37" fmla="*/ 744 h 1250"/>
                <a:gd name="T38" fmla="*/ 1345 w 2319"/>
                <a:gd name="T39" fmla="*/ 858 h 1250"/>
                <a:gd name="T40" fmla="*/ 1355 w 2319"/>
                <a:gd name="T41" fmla="*/ 982 h 1250"/>
                <a:gd name="T42" fmla="*/ 1240 w 2319"/>
                <a:gd name="T43" fmla="*/ 1125 h 1250"/>
                <a:gd name="T44" fmla="*/ 1183 w 2319"/>
                <a:gd name="T45" fmla="*/ 1202 h 1250"/>
                <a:gd name="T46" fmla="*/ 992 w 2319"/>
                <a:gd name="T47" fmla="*/ 1230 h 1250"/>
                <a:gd name="T48" fmla="*/ 916 w 2319"/>
                <a:gd name="T49" fmla="*/ 1059 h 1250"/>
                <a:gd name="T50" fmla="*/ 706 w 2319"/>
                <a:gd name="T51" fmla="*/ 963 h 1250"/>
                <a:gd name="T52" fmla="*/ 649 w 2319"/>
                <a:gd name="T53" fmla="*/ 868 h 1250"/>
                <a:gd name="T54" fmla="*/ 573 w 2319"/>
                <a:gd name="T55" fmla="*/ 791 h 1250"/>
                <a:gd name="T56" fmla="*/ 363 w 2319"/>
                <a:gd name="T57" fmla="*/ 610 h 1250"/>
                <a:gd name="T58" fmla="*/ 210 w 2319"/>
                <a:gd name="T59" fmla="*/ 515 h 1250"/>
                <a:gd name="T60" fmla="*/ 115 w 2319"/>
                <a:gd name="T61" fmla="*/ 505 h 1250"/>
                <a:gd name="T62" fmla="*/ 77 w 2319"/>
                <a:gd name="T63" fmla="*/ 486 h 1250"/>
                <a:gd name="T64" fmla="*/ 39 w 2319"/>
                <a:gd name="T65" fmla="*/ 458 h 1250"/>
                <a:gd name="T66" fmla="*/ 39 w 2319"/>
                <a:gd name="T67" fmla="*/ 458 h 1250"/>
                <a:gd name="T68" fmla="*/ 67 w 2319"/>
                <a:gd name="T69" fmla="*/ 401 h 1250"/>
                <a:gd name="T70" fmla="*/ 0 w 2319"/>
                <a:gd name="T71" fmla="*/ 334 h 1250"/>
                <a:gd name="T72" fmla="*/ 39 w 2319"/>
                <a:gd name="T73" fmla="*/ 276 h 1250"/>
                <a:gd name="T74" fmla="*/ 67 w 2319"/>
                <a:gd name="T75" fmla="*/ 238 h 1250"/>
                <a:gd name="T76" fmla="*/ 86 w 2319"/>
                <a:gd name="T77" fmla="*/ 143 h 1250"/>
                <a:gd name="T78" fmla="*/ 86 w 2319"/>
                <a:gd name="T79" fmla="*/ 143 h 1250"/>
                <a:gd name="T80" fmla="*/ 191 w 2319"/>
                <a:gd name="T81" fmla="*/ 181 h 1250"/>
                <a:gd name="T82" fmla="*/ 439 w 2319"/>
                <a:gd name="T83" fmla="*/ 429 h 1250"/>
                <a:gd name="T84" fmla="*/ 649 w 2319"/>
                <a:gd name="T85" fmla="*/ 563 h 1250"/>
                <a:gd name="T86" fmla="*/ 935 w 2319"/>
                <a:gd name="T87" fmla="*/ 696 h 1250"/>
                <a:gd name="T88" fmla="*/ 935 w 2319"/>
                <a:gd name="T89" fmla="*/ 810 h 1250"/>
                <a:gd name="T90" fmla="*/ 1078 w 2319"/>
                <a:gd name="T91" fmla="*/ 858 h 1250"/>
                <a:gd name="T92" fmla="*/ 1278 w 2319"/>
                <a:gd name="T93" fmla="*/ 648 h 1250"/>
                <a:gd name="T94" fmla="*/ 1488 w 2319"/>
                <a:gd name="T95" fmla="*/ 534 h 1250"/>
                <a:gd name="T96" fmla="*/ 1726 w 2319"/>
                <a:gd name="T97" fmla="*/ 553 h 1250"/>
                <a:gd name="T98" fmla="*/ 1726 w 2319"/>
                <a:gd name="T99" fmla="*/ 410 h 1250"/>
                <a:gd name="T100" fmla="*/ 1812 w 2319"/>
                <a:gd name="T101" fmla="*/ 248 h 1250"/>
                <a:gd name="T102" fmla="*/ 1927 w 2319"/>
                <a:gd name="T103" fmla="*/ 38 h 1250"/>
                <a:gd name="T104" fmla="*/ 2070 w 2319"/>
                <a:gd name="T10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9" h="1250">
                  <a:moveTo>
                    <a:pt x="2070" y="0"/>
                  </a:moveTo>
                  <a:lnTo>
                    <a:pt x="2070" y="0"/>
                  </a:lnTo>
                  <a:cubicBezTo>
                    <a:pt x="2089" y="38"/>
                    <a:pt x="2089" y="38"/>
                    <a:pt x="2089" y="38"/>
                  </a:cubicBezTo>
                  <a:cubicBezTo>
                    <a:pt x="2098" y="67"/>
                    <a:pt x="2079" y="86"/>
                    <a:pt x="2070" y="105"/>
                  </a:cubicBezTo>
                  <a:cubicBezTo>
                    <a:pt x="2060" y="143"/>
                    <a:pt x="2089" y="143"/>
                    <a:pt x="2118" y="152"/>
                  </a:cubicBezTo>
                  <a:cubicBezTo>
                    <a:pt x="2156" y="162"/>
                    <a:pt x="2232" y="200"/>
                    <a:pt x="2203" y="248"/>
                  </a:cubicBezTo>
                  <a:cubicBezTo>
                    <a:pt x="2175" y="296"/>
                    <a:pt x="2070" y="296"/>
                    <a:pt x="2108" y="372"/>
                  </a:cubicBezTo>
                  <a:cubicBezTo>
                    <a:pt x="2118" y="401"/>
                    <a:pt x="2165" y="429"/>
                    <a:pt x="2194" y="439"/>
                  </a:cubicBezTo>
                  <a:cubicBezTo>
                    <a:pt x="2213" y="458"/>
                    <a:pt x="2241" y="496"/>
                    <a:pt x="2251" y="505"/>
                  </a:cubicBezTo>
                  <a:lnTo>
                    <a:pt x="2251" y="505"/>
                  </a:lnTo>
                  <a:cubicBezTo>
                    <a:pt x="2232" y="524"/>
                    <a:pt x="2241" y="563"/>
                    <a:pt x="2260" y="601"/>
                  </a:cubicBezTo>
                  <a:cubicBezTo>
                    <a:pt x="2280" y="629"/>
                    <a:pt x="2318" y="763"/>
                    <a:pt x="2280" y="782"/>
                  </a:cubicBezTo>
                  <a:lnTo>
                    <a:pt x="2280" y="782"/>
                  </a:lnTo>
                  <a:cubicBezTo>
                    <a:pt x="2232" y="772"/>
                    <a:pt x="2175" y="801"/>
                    <a:pt x="2127" y="820"/>
                  </a:cubicBezTo>
                  <a:cubicBezTo>
                    <a:pt x="2060" y="830"/>
                    <a:pt x="2079" y="772"/>
                    <a:pt x="2041" y="753"/>
                  </a:cubicBezTo>
                  <a:cubicBezTo>
                    <a:pt x="2003" y="725"/>
                    <a:pt x="1955" y="763"/>
                    <a:pt x="1927" y="772"/>
                  </a:cubicBezTo>
                  <a:cubicBezTo>
                    <a:pt x="1898" y="801"/>
                    <a:pt x="1860" y="934"/>
                    <a:pt x="1803" y="849"/>
                  </a:cubicBezTo>
                  <a:cubicBezTo>
                    <a:pt x="1784" y="820"/>
                    <a:pt x="1774" y="725"/>
                    <a:pt x="1726" y="725"/>
                  </a:cubicBezTo>
                  <a:cubicBezTo>
                    <a:pt x="1612" y="725"/>
                    <a:pt x="1507" y="934"/>
                    <a:pt x="1479" y="744"/>
                  </a:cubicBezTo>
                  <a:cubicBezTo>
                    <a:pt x="1459" y="677"/>
                    <a:pt x="1364" y="830"/>
                    <a:pt x="1345" y="858"/>
                  </a:cubicBezTo>
                  <a:cubicBezTo>
                    <a:pt x="1317" y="896"/>
                    <a:pt x="1355" y="934"/>
                    <a:pt x="1355" y="982"/>
                  </a:cubicBezTo>
                  <a:cubicBezTo>
                    <a:pt x="1345" y="1068"/>
                    <a:pt x="1278" y="1068"/>
                    <a:pt x="1240" y="1125"/>
                  </a:cubicBezTo>
                  <a:cubicBezTo>
                    <a:pt x="1221" y="1144"/>
                    <a:pt x="1212" y="1182"/>
                    <a:pt x="1183" y="1202"/>
                  </a:cubicBezTo>
                  <a:cubicBezTo>
                    <a:pt x="1154" y="1221"/>
                    <a:pt x="1021" y="1249"/>
                    <a:pt x="992" y="1230"/>
                  </a:cubicBezTo>
                  <a:cubicBezTo>
                    <a:pt x="925" y="1173"/>
                    <a:pt x="954" y="1106"/>
                    <a:pt x="916" y="1059"/>
                  </a:cubicBezTo>
                  <a:cubicBezTo>
                    <a:pt x="859" y="982"/>
                    <a:pt x="792" y="963"/>
                    <a:pt x="706" y="963"/>
                  </a:cubicBezTo>
                  <a:cubicBezTo>
                    <a:pt x="639" y="963"/>
                    <a:pt x="658" y="906"/>
                    <a:pt x="649" y="868"/>
                  </a:cubicBezTo>
                  <a:cubicBezTo>
                    <a:pt x="639" y="830"/>
                    <a:pt x="573" y="820"/>
                    <a:pt x="573" y="791"/>
                  </a:cubicBezTo>
                  <a:cubicBezTo>
                    <a:pt x="573" y="648"/>
                    <a:pt x="449" y="677"/>
                    <a:pt x="363" y="610"/>
                  </a:cubicBezTo>
                  <a:cubicBezTo>
                    <a:pt x="296" y="563"/>
                    <a:pt x="315" y="515"/>
                    <a:pt x="210" y="515"/>
                  </a:cubicBezTo>
                  <a:cubicBezTo>
                    <a:pt x="182" y="524"/>
                    <a:pt x="115" y="553"/>
                    <a:pt x="115" y="505"/>
                  </a:cubicBezTo>
                  <a:cubicBezTo>
                    <a:pt x="105" y="496"/>
                    <a:pt x="86" y="496"/>
                    <a:pt x="77" y="486"/>
                  </a:cubicBezTo>
                  <a:cubicBezTo>
                    <a:pt x="67" y="477"/>
                    <a:pt x="48" y="467"/>
                    <a:pt x="39" y="458"/>
                  </a:cubicBezTo>
                  <a:lnTo>
                    <a:pt x="39" y="458"/>
                  </a:lnTo>
                  <a:cubicBezTo>
                    <a:pt x="57" y="439"/>
                    <a:pt x="96" y="419"/>
                    <a:pt x="67" y="401"/>
                  </a:cubicBezTo>
                  <a:cubicBezTo>
                    <a:pt x="48" y="381"/>
                    <a:pt x="10" y="362"/>
                    <a:pt x="0" y="334"/>
                  </a:cubicBezTo>
                  <a:cubicBezTo>
                    <a:pt x="0" y="315"/>
                    <a:pt x="20" y="286"/>
                    <a:pt x="39" y="276"/>
                  </a:cubicBezTo>
                  <a:cubicBezTo>
                    <a:pt x="48" y="257"/>
                    <a:pt x="57" y="248"/>
                    <a:pt x="67" y="238"/>
                  </a:cubicBezTo>
                  <a:cubicBezTo>
                    <a:pt x="86" y="143"/>
                    <a:pt x="86" y="143"/>
                    <a:pt x="86" y="143"/>
                  </a:cubicBezTo>
                  <a:lnTo>
                    <a:pt x="86" y="143"/>
                  </a:lnTo>
                  <a:cubicBezTo>
                    <a:pt x="124" y="143"/>
                    <a:pt x="162" y="143"/>
                    <a:pt x="191" y="181"/>
                  </a:cubicBezTo>
                  <a:cubicBezTo>
                    <a:pt x="239" y="267"/>
                    <a:pt x="306" y="419"/>
                    <a:pt x="439" y="429"/>
                  </a:cubicBezTo>
                  <a:cubicBezTo>
                    <a:pt x="515" y="429"/>
                    <a:pt x="573" y="534"/>
                    <a:pt x="649" y="563"/>
                  </a:cubicBezTo>
                  <a:cubicBezTo>
                    <a:pt x="763" y="610"/>
                    <a:pt x="992" y="534"/>
                    <a:pt x="935" y="696"/>
                  </a:cubicBezTo>
                  <a:cubicBezTo>
                    <a:pt x="925" y="734"/>
                    <a:pt x="897" y="782"/>
                    <a:pt x="935" y="810"/>
                  </a:cubicBezTo>
                  <a:cubicBezTo>
                    <a:pt x="963" y="849"/>
                    <a:pt x="1068" y="906"/>
                    <a:pt x="1078" y="858"/>
                  </a:cubicBezTo>
                  <a:cubicBezTo>
                    <a:pt x="1107" y="753"/>
                    <a:pt x="1192" y="725"/>
                    <a:pt x="1278" y="648"/>
                  </a:cubicBezTo>
                  <a:cubicBezTo>
                    <a:pt x="1326" y="601"/>
                    <a:pt x="1412" y="534"/>
                    <a:pt x="1488" y="534"/>
                  </a:cubicBezTo>
                  <a:cubicBezTo>
                    <a:pt x="1526" y="534"/>
                    <a:pt x="1736" y="610"/>
                    <a:pt x="1726" y="553"/>
                  </a:cubicBezTo>
                  <a:cubicBezTo>
                    <a:pt x="1726" y="505"/>
                    <a:pt x="1726" y="458"/>
                    <a:pt x="1726" y="410"/>
                  </a:cubicBezTo>
                  <a:cubicBezTo>
                    <a:pt x="1717" y="315"/>
                    <a:pt x="1755" y="305"/>
                    <a:pt x="1812" y="248"/>
                  </a:cubicBezTo>
                  <a:cubicBezTo>
                    <a:pt x="1860" y="210"/>
                    <a:pt x="1860" y="95"/>
                    <a:pt x="1927" y="38"/>
                  </a:cubicBezTo>
                  <a:cubicBezTo>
                    <a:pt x="1955" y="29"/>
                    <a:pt x="2032" y="19"/>
                    <a:pt x="2070"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
            <p:cNvSpPr>
              <a:spLocks noChangeArrowheads="1"/>
            </p:cNvSpPr>
            <p:nvPr/>
          </p:nvSpPr>
          <p:spPr bwMode="auto">
            <a:xfrm>
              <a:off x="18683841" y="2523904"/>
              <a:ext cx="829763" cy="621816"/>
            </a:xfrm>
            <a:custGeom>
              <a:avLst/>
              <a:gdLst>
                <a:gd name="T0" fmla="*/ 305 w 1670"/>
                <a:gd name="T1" fmla="*/ 801 h 1251"/>
                <a:gd name="T2" fmla="*/ 305 w 1670"/>
                <a:gd name="T3" fmla="*/ 801 h 1251"/>
                <a:gd name="T4" fmla="*/ 372 w 1670"/>
                <a:gd name="T5" fmla="*/ 811 h 1251"/>
                <a:gd name="T6" fmla="*/ 496 w 1670"/>
                <a:gd name="T7" fmla="*/ 735 h 1251"/>
                <a:gd name="T8" fmla="*/ 725 w 1670"/>
                <a:gd name="T9" fmla="*/ 839 h 1251"/>
                <a:gd name="T10" fmla="*/ 934 w 1670"/>
                <a:gd name="T11" fmla="*/ 973 h 1251"/>
                <a:gd name="T12" fmla="*/ 1011 w 1670"/>
                <a:gd name="T13" fmla="*/ 1097 h 1251"/>
                <a:gd name="T14" fmla="*/ 1115 w 1670"/>
                <a:gd name="T15" fmla="*/ 1059 h 1251"/>
                <a:gd name="T16" fmla="*/ 1211 w 1670"/>
                <a:gd name="T17" fmla="*/ 1164 h 1251"/>
                <a:gd name="T18" fmla="*/ 1382 w 1670"/>
                <a:gd name="T19" fmla="*/ 1211 h 1251"/>
                <a:gd name="T20" fmla="*/ 1382 w 1670"/>
                <a:gd name="T21" fmla="*/ 1211 h 1251"/>
                <a:gd name="T22" fmla="*/ 1373 w 1670"/>
                <a:gd name="T23" fmla="*/ 1154 h 1251"/>
                <a:gd name="T24" fmla="*/ 1354 w 1670"/>
                <a:gd name="T25" fmla="*/ 1068 h 1251"/>
                <a:gd name="T26" fmla="*/ 1364 w 1670"/>
                <a:gd name="T27" fmla="*/ 1002 h 1251"/>
                <a:gd name="T28" fmla="*/ 1497 w 1670"/>
                <a:gd name="T29" fmla="*/ 1049 h 1251"/>
                <a:gd name="T30" fmla="*/ 1564 w 1670"/>
                <a:gd name="T31" fmla="*/ 1059 h 1251"/>
                <a:gd name="T32" fmla="*/ 1573 w 1670"/>
                <a:gd name="T33" fmla="*/ 935 h 1251"/>
                <a:gd name="T34" fmla="*/ 1583 w 1670"/>
                <a:gd name="T35" fmla="*/ 782 h 1251"/>
                <a:gd name="T36" fmla="*/ 1669 w 1670"/>
                <a:gd name="T37" fmla="*/ 763 h 1251"/>
                <a:gd name="T38" fmla="*/ 1669 w 1670"/>
                <a:gd name="T39" fmla="*/ 763 h 1251"/>
                <a:gd name="T40" fmla="*/ 1554 w 1670"/>
                <a:gd name="T41" fmla="*/ 639 h 1251"/>
                <a:gd name="T42" fmla="*/ 1478 w 1670"/>
                <a:gd name="T43" fmla="*/ 487 h 1251"/>
                <a:gd name="T44" fmla="*/ 1306 w 1670"/>
                <a:gd name="T45" fmla="*/ 220 h 1251"/>
                <a:gd name="T46" fmla="*/ 1097 w 1670"/>
                <a:gd name="T47" fmla="*/ 305 h 1251"/>
                <a:gd name="T48" fmla="*/ 973 w 1670"/>
                <a:gd name="T49" fmla="*/ 220 h 1251"/>
                <a:gd name="T50" fmla="*/ 734 w 1670"/>
                <a:gd name="T51" fmla="*/ 163 h 1251"/>
                <a:gd name="T52" fmla="*/ 639 w 1670"/>
                <a:gd name="T53" fmla="*/ 76 h 1251"/>
                <a:gd name="T54" fmla="*/ 381 w 1670"/>
                <a:gd name="T55" fmla="*/ 38 h 1251"/>
                <a:gd name="T56" fmla="*/ 86 w 1670"/>
                <a:gd name="T57" fmla="*/ 153 h 1251"/>
                <a:gd name="T58" fmla="*/ 162 w 1670"/>
                <a:gd name="T59" fmla="*/ 258 h 1251"/>
                <a:gd name="T60" fmla="*/ 124 w 1670"/>
                <a:gd name="T61" fmla="*/ 296 h 1251"/>
                <a:gd name="T62" fmla="*/ 124 w 1670"/>
                <a:gd name="T63" fmla="*/ 296 h 1251"/>
                <a:gd name="T64" fmla="*/ 143 w 1670"/>
                <a:gd name="T65" fmla="*/ 334 h 1251"/>
                <a:gd name="T66" fmla="*/ 124 w 1670"/>
                <a:gd name="T67" fmla="*/ 401 h 1251"/>
                <a:gd name="T68" fmla="*/ 172 w 1670"/>
                <a:gd name="T69" fmla="*/ 448 h 1251"/>
                <a:gd name="T70" fmla="*/ 257 w 1670"/>
                <a:gd name="T71" fmla="*/ 544 h 1251"/>
                <a:gd name="T72" fmla="*/ 162 w 1670"/>
                <a:gd name="T73" fmla="*/ 668 h 1251"/>
                <a:gd name="T74" fmla="*/ 248 w 1670"/>
                <a:gd name="T75" fmla="*/ 735 h 1251"/>
                <a:gd name="T76" fmla="*/ 305 w 1670"/>
                <a:gd name="T77" fmla="*/ 80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0" h="1251">
                  <a:moveTo>
                    <a:pt x="305" y="801"/>
                  </a:moveTo>
                  <a:lnTo>
                    <a:pt x="305" y="801"/>
                  </a:lnTo>
                  <a:cubicBezTo>
                    <a:pt x="324" y="792"/>
                    <a:pt x="343" y="792"/>
                    <a:pt x="372" y="811"/>
                  </a:cubicBezTo>
                  <a:cubicBezTo>
                    <a:pt x="448" y="859"/>
                    <a:pt x="467" y="773"/>
                    <a:pt x="496" y="735"/>
                  </a:cubicBezTo>
                  <a:cubicBezTo>
                    <a:pt x="553" y="639"/>
                    <a:pt x="686" y="792"/>
                    <a:pt x="725" y="839"/>
                  </a:cubicBezTo>
                  <a:cubicBezTo>
                    <a:pt x="782" y="935"/>
                    <a:pt x="848" y="935"/>
                    <a:pt x="934" y="973"/>
                  </a:cubicBezTo>
                  <a:cubicBezTo>
                    <a:pt x="992" y="992"/>
                    <a:pt x="982" y="1106"/>
                    <a:pt x="1011" y="1097"/>
                  </a:cubicBezTo>
                  <a:cubicBezTo>
                    <a:pt x="1058" y="1087"/>
                    <a:pt x="1058" y="1068"/>
                    <a:pt x="1115" y="1059"/>
                  </a:cubicBezTo>
                  <a:cubicBezTo>
                    <a:pt x="1211" y="1059"/>
                    <a:pt x="1154" y="1106"/>
                    <a:pt x="1211" y="1164"/>
                  </a:cubicBezTo>
                  <a:cubicBezTo>
                    <a:pt x="1259" y="1211"/>
                    <a:pt x="1297" y="1250"/>
                    <a:pt x="1382" y="1211"/>
                  </a:cubicBezTo>
                  <a:lnTo>
                    <a:pt x="1382" y="1211"/>
                  </a:lnTo>
                  <a:cubicBezTo>
                    <a:pt x="1373" y="1154"/>
                    <a:pt x="1373" y="1154"/>
                    <a:pt x="1373" y="1154"/>
                  </a:cubicBezTo>
                  <a:cubicBezTo>
                    <a:pt x="1373" y="1116"/>
                    <a:pt x="1364" y="1097"/>
                    <a:pt x="1354" y="1068"/>
                  </a:cubicBezTo>
                  <a:cubicBezTo>
                    <a:pt x="1344" y="1049"/>
                    <a:pt x="1335" y="1011"/>
                    <a:pt x="1364" y="1002"/>
                  </a:cubicBezTo>
                  <a:cubicBezTo>
                    <a:pt x="1411" y="983"/>
                    <a:pt x="1459" y="1011"/>
                    <a:pt x="1497" y="1049"/>
                  </a:cubicBezTo>
                  <a:cubicBezTo>
                    <a:pt x="1507" y="1068"/>
                    <a:pt x="1545" y="1087"/>
                    <a:pt x="1564" y="1059"/>
                  </a:cubicBezTo>
                  <a:cubicBezTo>
                    <a:pt x="1573" y="1030"/>
                    <a:pt x="1573" y="964"/>
                    <a:pt x="1573" y="935"/>
                  </a:cubicBezTo>
                  <a:cubicBezTo>
                    <a:pt x="1573" y="878"/>
                    <a:pt x="1535" y="830"/>
                    <a:pt x="1583" y="782"/>
                  </a:cubicBezTo>
                  <a:cubicBezTo>
                    <a:pt x="1669" y="763"/>
                    <a:pt x="1669" y="763"/>
                    <a:pt x="1669" y="763"/>
                  </a:cubicBezTo>
                  <a:lnTo>
                    <a:pt x="1669" y="763"/>
                  </a:lnTo>
                  <a:cubicBezTo>
                    <a:pt x="1640" y="725"/>
                    <a:pt x="1592" y="687"/>
                    <a:pt x="1554" y="639"/>
                  </a:cubicBezTo>
                  <a:cubicBezTo>
                    <a:pt x="1516" y="592"/>
                    <a:pt x="1497" y="544"/>
                    <a:pt x="1478" y="487"/>
                  </a:cubicBezTo>
                  <a:cubicBezTo>
                    <a:pt x="1459" y="448"/>
                    <a:pt x="1335" y="229"/>
                    <a:pt x="1306" y="220"/>
                  </a:cubicBezTo>
                  <a:cubicBezTo>
                    <a:pt x="1240" y="210"/>
                    <a:pt x="1173" y="325"/>
                    <a:pt x="1097" y="305"/>
                  </a:cubicBezTo>
                  <a:cubicBezTo>
                    <a:pt x="1001" y="296"/>
                    <a:pt x="1125" y="220"/>
                    <a:pt x="973" y="220"/>
                  </a:cubicBezTo>
                  <a:cubicBezTo>
                    <a:pt x="896" y="220"/>
                    <a:pt x="772" y="248"/>
                    <a:pt x="734" y="163"/>
                  </a:cubicBezTo>
                  <a:cubicBezTo>
                    <a:pt x="715" y="105"/>
                    <a:pt x="706" y="76"/>
                    <a:pt x="639" y="76"/>
                  </a:cubicBezTo>
                  <a:cubicBezTo>
                    <a:pt x="553" y="67"/>
                    <a:pt x="467" y="67"/>
                    <a:pt x="381" y="38"/>
                  </a:cubicBezTo>
                  <a:cubicBezTo>
                    <a:pt x="219" y="0"/>
                    <a:pt x="210" y="67"/>
                    <a:pt x="86" y="153"/>
                  </a:cubicBezTo>
                  <a:cubicBezTo>
                    <a:pt x="0" y="220"/>
                    <a:pt x="162" y="239"/>
                    <a:pt x="162" y="258"/>
                  </a:cubicBezTo>
                  <a:cubicBezTo>
                    <a:pt x="162" y="267"/>
                    <a:pt x="143" y="286"/>
                    <a:pt x="124" y="296"/>
                  </a:cubicBezTo>
                  <a:lnTo>
                    <a:pt x="124" y="296"/>
                  </a:lnTo>
                  <a:cubicBezTo>
                    <a:pt x="143" y="334"/>
                    <a:pt x="143" y="334"/>
                    <a:pt x="143" y="334"/>
                  </a:cubicBezTo>
                  <a:cubicBezTo>
                    <a:pt x="152" y="363"/>
                    <a:pt x="133" y="382"/>
                    <a:pt x="124" y="401"/>
                  </a:cubicBezTo>
                  <a:cubicBezTo>
                    <a:pt x="114" y="439"/>
                    <a:pt x="143" y="439"/>
                    <a:pt x="172" y="448"/>
                  </a:cubicBezTo>
                  <a:cubicBezTo>
                    <a:pt x="210" y="458"/>
                    <a:pt x="286" y="496"/>
                    <a:pt x="257" y="544"/>
                  </a:cubicBezTo>
                  <a:cubicBezTo>
                    <a:pt x="229" y="592"/>
                    <a:pt x="124" y="592"/>
                    <a:pt x="162" y="668"/>
                  </a:cubicBezTo>
                  <a:cubicBezTo>
                    <a:pt x="172" y="697"/>
                    <a:pt x="219" y="725"/>
                    <a:pt x="248" y="735"/>
                  </a:cubicBezTo>
                  <a:cubicBezTo>
                    <a:pt x="267" y="754"/>
                    <a:pt x="295" y="792"/>
                    <a:pt x="305" y="80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
            <p:cNvSpPr>
              <a:spLocks noChangeArrowheads="1"/>
            </p:cNvSpPr>
            <p:nvPr/>
          </p:nvSpPr>
          <p:spPr bwMode="auto">
            <a:xfrm>
              <a:off x="18598455" y="3728125"/>
              <a:ext cx="980829" cy="805733"/>
            </a:xfrm>
            <a:custGeom>
              <a:avLst/>
              <a:gdLst>
                <a:gd name="T0" fmla="*/ 677 w 1975"/>
                <a:gd name="T1" fmla="*/ 1592 h 1622"/>
                <a:gd name="T2" fmla="*/ 677 w 1975"/>
                <a:gd name="T3" fmla="*/ 1592 h 1622"/>
                <a:gd name="T4" fmla="*/ 773 w 1975"/>
                <a:gd name="T5" fmla="*/ 1573 h 1622"/>
                <a:gd name="T6" fmla="*/ 916 w 1975"/>
                <a:gd name="T7" fmla="*/ 1592 h 1622"/>
                <a:gd name="T8" fmla="*/ 1097 w 1975"/>
                <a:gd name="T9" fmla="*/ 1411 h 1622"/>
                <a:gd name="T10" fmla="*/ 1125 w 1975"/>
                <a:gd name="T11" fmla="*/ 1220 h 1622"/>
                <a:gd name="T12" fmla="*/ 1307 w 1975"/>
                <a:gd name="T13" fmla="*/ 1135 h 1622"/>
                <a:gd name="T14" fmla="*/ 1564 w 1975"/>
                <a:gd name="T15" fmla="*/ 1182 h 1622"/>
                <a:gd name="T16" fmla="*/ 1793 w 1975"/>
                <a:gd name="T17" fmla="*/ 1182 h 1622"/>
                <a:gd name="T18" fmla="*/ 1974 w 1975"/>
                <a:gd name="T19" fmla="*/ 1163 h 1622"/>
                <a:gd name="T20" fmla="*/ 1974 w 1975"/>
                <a:gd name="T21" fmla="*/ 1163 h 1622"/>
                <a:gd name="T22" fmla="*/ 1908 w 1975"/>
                <a:gd name="T23" fmla="*/ 1010 h 1622"/>
                <a:gd name="T24" fmla="*/ 1869 w 1975"/>
                <a:gd name="T25" fmla="*/ 934 h 1622"/>
                <a:gd name="T26" fmla="*/ 1831 w 1975"/>
                <a:gd name="T27" fmla="*/ 743 h 1622"/>
                <a:gd name="T28" fmla="*/ 1745 w 1975"/>
                <a:gd name="T29" fmla="*/ 619 h 1622"/>
                <a:gd name="T30" fmla="*/ 1650 w 1975"/>
                <a:gd name="T31" fmla="*/ 476 h 1622"/>
                <a:gd name="T32" fmla="*/ 1650 w 1975"/>
                <a:gd name="T33" fmla="*/ 476 h 1622"/>
                <a:gd name="T34" fmla="*/ 1554 w 1975"/>
                <a:gd name="T35" fmla="*/ 457 h 1622"/>
                <a:gd name="T36" fmla="*/ 1459 w 1975"/>
                <a:gd name="T37" fmla="*/ 543 h 1622"/>
                <a:gd name="T38" fmla="*/ 1278 w 1975"/>
                <a:gd name="T39" fmla="*/ 438 h 1622"/>
                <a:gd name="T40" fmla="*/ 1164 w 1975"/>
                <a:gd name="T41" fmla="*/ 324 h 1622"/>
                <a:gd name="T42" fmla="*/ 1135 w 1975"/>
                <a:gd name="T43" fmla="*/ 247 h 1622"/>
                <a:gd name="T44" fmla="*/ 1078 w 1975"/>
                <a:gd name="T45" fmla="*/ 181 h 1622"/>
                <a:gd name="T46" fmla="*/ 973 w 1975"/>
                <a:gd name="T47" fmla="*/ 114 h 1622"/>
                <a:gd name="T48" fmla="*/ 973 w 1975"/>
                <a:gd name="T49" fmla="*/ 114 h 1622"/>
                <a:gd name="T50" fmla="*/ 878 w 1975"/>
                <a:gd name="T51" fmla="*/ 66 h 1622"/>
                <a:gd name="T52" fmla="*/ 773 w 1975"/>
                <a:gd name="T53" fmla="*/ 38 h 1622"/>
                <a:gd name="T54" fmla="*/ 611 w 1975"/>
                <a:gd name="T55" fmla="*/ 419 h 1622"/>
                <a:gd name="T56" fmla="*/ 553 w 1975"/>
                <a:gd name="T57" fmla="*/ 496 h 1622"/>
                <a:gd name="T58" fmla="*/ 515 w 1975"/>
                <a:gd name="T59" fmla="*/ 429 h 1622"/>
                <a:gd name="T60" fmla="*/ 267 w 1975"/>
                <a:gd name="T61" fmla="*/ 295 h 1622"/>
                <a:gd name="T62" fmla="*/ 124 w 1975"/>
                <a:gd name="T63" fmla="*/ 286 h 1622"/>
                <a:gd name="T64" fmla="*/ 29 w 1975"/>
                <a:gd name="T65" fmla="*/ 295 h 1622"/>
                <a:gd name="T66" fmla="*/ 29 w 1975"/>
                <a:gd name="T67" fmla="*/ 295 h 1622"/>
                <a:gd name="T68" fmla="*/ 10 w 1975"/>
                <a:gd name="T69" fmla="*/ 467 h 1622"/>
                <a:gd name="T70" fmla="*/ 124 w 1975"/>
                <a:gd name="T71" fmla="*/ 419 h 1622"/>
                <a:gd name="T72" fmla="*/ 86 w 1975"/>
                <a:gd name="T73" fmla="*/ 658 h 1622"/>
                <a:gd name="T74" fmla="*/ 86 w 1975"/>
                <a:gd name="T75" fmla="*/ 715 h 1622"/>
                <a:gd name="T76" fmla="*/ 95 w 1975"/>
                <a:gd name="T77" fmla="*/ 820 h 1622"/>
                <a:gd name="T78" fmla="*/ 95 w 1975"/>
                <a:gd name="T79" fmla="*/ 820 h 1622"/>
                <a:gd name="T80" fmla="*/ 124 w 1975"/>
                <a:gd name="T81" fmla="*/ 1077 h 1622"/>
                <a:gd name="T82" fmla="*/ 124 w 1975"/>
                <a:gd name="T83" fmla="*/ 1297 h 1622"/>
                <a:gd name="T84" fmla="*/ 305 w 1975"/>
                <a:gd name="T85" fmla="*/ 1277 h 1622"/>
                <a:gd name="T86" fmla="*/ 420 w 1975"/>
                <a:gd name="T87" fmla="*/ 1363 h 1622"/>
                <a:gd name="T88" fmla="*/ 467 w 1975"/>
                <a:gd name="T89" fmla="*/ 1449 h 1622"/>
                <a:gd name="T90" fmla="*/ 544 w 1975"/>
                <a:gd name="T91" fmla="*/ 1554 h 1622"/>
                <a:gd name="T92" fmla="*/ 677 w 1975"/>
                <a:gd name="T93" fmla="*/ 159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5" h="1622">
                  <a:moveTo>
                    <a:pt x="677" y="1592"/>
                  </a:moveTo>
                  <a:lnTo>
                    <a:pt x="677" y="1592"/>
                  </a:lnTo>
                  <a:cubicBezTo>
                    <a:pt x="773" y="1573"/>
                    <a:pt x="773" y="1573"/>
                    <a:pt x="773" y="1573"/>
                  </a:cubicBezTo>
                  <a:cubicBezTo>
                    <a:pt x="820" y="1621"/>
                    <a:pt x="868" y="1611"/>
                    <a:pt x="916" y="1592"/>
                  </a:cubicBezTo>
                  <a:cubicBezTo>
                    <a:pt x="982" y="1564"/>
                    <a:pt x="1173" y="1525"/>
                    <a:pt x="1097" y="1411"/>
                  </a:cubicBezTo>
                  <a:cubicBezTo>
                    <a:pt x="1011" y="1306"/>
                    <a:pt x="1030" y="1297"/>
                    <a:pt x="1125" y="1220"/>
                  </a:cubicBezTo>
                  <a:cubicBezTo>
                    <a:pt x="1154" y="1192"/>
                    <a:pt x="1269" y="1077"/>
                    <a:pt x="1307" y="1135"/>
                  </a:cubicBezTo>
                  <a:cubicBezTo>
                    <a:pt x="1374" y="1230"/>
                    <a:pt x="1536" y="1115"/>
                    <a:pt x="1564" y="1182"/>
                  </a:cubicBezTo>
                  <a:cubicBezTo>
                    <a:pt x="1621" y="1306"/>
                    <a:pt x="1688" y="1182"/>
                    <a:pt x="1793" y="1182"/>
                  </a:cubicBezTo>
                  <a:cubicBezTo>
                    <a:pt x="1974" y="1163"/>
                    <a:pt x="1974" y="1163"/>
                    <a:pt x="1974" y="1163"/>
                  </a:cubicBezTo>
                  <a:lnTo>
                    <a:pt x="1974" y="1163"/>
                  </a:lnTo>
                  <a:cubicBezTo>
                    <a:pt x="1965" y="1135"/>
                    <a:pt x="1908" y="1039"/>
                    <a:pt x="1908" y="1010"/>
                  </a:cubicBezTo>
                  <a:cubicBezTo>
                    <a:pt x="1908" y="982"/>
                    <a:pt x="1888" y="953"/>
                    <a:pt x="1869" y="934"/>
                  </a:cubicBezTo>
                  <a:cubicBezTo>
                    <a:pt x="1831" y="877"/>
                    <a:pt x="1812" y="820"/>
                    <a:pt x="1831" y="743"/>
                  </a:cubicBezTo>
                  <a:cubicBezTo>
                    <a:pt x="1812" y="686"/>
                    <a:pt x="1783" y="658"/>
                    <a:pt x="1745" y="619"/>
                  </a:cubicBezTo>
                  <a:cubicBezTo>
                    <a:pt x="1707" y="591"/>
                    <a:pt x="1659" y="524"/>
                    <a:pt x="1650" y="476"/>
                  </a:cubicBezTo>
                  <a:lnTo>
                    <a:pt x="1650" y="476"/>
                  </a:lnTo>
                  <a:cubicBezTo>
                    <a:pt x="1631" y="457"/>
                    <a:pt x="1583" y="457"/>
                    <a:pt x="1554" y="457"/>
                  </a:cubicBezTo>
                  <a:cubicBezTo>
                    <a:pt x="1497" y="467"/>
                    <a:pt x="1497" y="514"/>
                    <a:pt x="1459" y="543"/>
                  </a:cubicBezTo>
                  <a:cubicBezTo>
                    <a:pt x="1383" y="610"/>
                    <a:pt x="1335" y="476"/>
                    <a:pt x="1278" y="438"/>
                  </a:cubicBezTo>
                  <a:cubicBezTo>
                    <a:pt x="1221" y="410"/>
                    <a:pt x="1192" y="372"/>
                    <a:pt x="1164" y="324"/>
                  </a:cubicBezTo>
                  <a:cubicBezTo>
                    <a:pt x="1145" y="295"/>
                    <a:pt x="1154" y="276"/>
                    <a:pt x="1135" y="247"/>
                  </a:cubicBezTo>
                  <a:cubicBezTo>
                    <a:pt x="1106" y="219"/>
                    <a:pt x="1087" y="219"/>
                    <a:pt x="1078" y="181"/>
                  </a:cubicBezTo>
                  <a:cubicBezTo>
                    <a:pt x="1068" y="143"/>
                    <a:pt x="1002" y="133"/>
                    <a:pt x="973" y="114"/>
                  </a:cubicBezTo>
                  <a:lnTo>
                    <a:pt x="973" y="114"/>
                  </a:lnTo>
                  <a:cubicBezTo>
                    <a:pt x="906" y="114"/>
                    <a:pt x="887" y="133"/>
                    <a:pt x="878" y="66"/>
                  </a:cubicBezTo>
                  <a:cubicBezTo>
                    <a:pt x="868" y="9"/>
                    <a:pt x="811" y="0"/>
                    <a:pt x="773" y="38"/>
                  </a:cubicBezTo>
                  <a:cubicBezTo>
                    <a:pt x="677" y="133"/>
                    <a:pt x="677" y="305"/>
                    <a:pt x="611" y="419"/>
                  </a:cubicBezTo>
                  <a:cubicBezTo>
                    <a:pt x="601" y="429"/>
                    <a:pt x="563" y="514"/>
                    <a:pt x="553" y="496"/>
                  </a:cubicBezTo>
                  <a:cubicBezTo>
                    <a:pt x="544" y="496"/>
                    <a:pt x="515" y="438"/>
                    <a:pt x="515" y="429"/>
                  </a:cubicBezTo>
                  <a:cubicBezTo>
                    <a:pt x="486" y="286"/>
                    <a:pt x="344" y="362"/>
                    <a:pt x="267" y="295"/>
                  </a:cubicBezTo>
                  <a:cubicBezTo>
                    <a:pt x="200" y="238"/>
                    <a:pt x="210" y="238"/>
                    <a:pt x="124" y="286"/>
                  </a:cubicBezTo>
                  <a:cubicBezTo>
                    <a:pt x="95" y="295"/>
                    <a:pt x="67" y="286"/>
                    <a:pt x="29" y="295"/>
                  </a:cubicBezTo>
                  <a:lnTo>
                    <a:pt x="29" y="295"/>
                  </a:lnTo>
                  <a:cubicBezTo>
                    <a:pt x="38" y="352"/>
                    <a:pt x="0" y="400"/>
                    <a:pt x="10" y="467"/>
                  </a:cubicBezTo>
                  <a:cubicBezTo>
                    <a:pt x="19" y="514"/>
                    <a:pt x="86" y="419"/>
                    <a:pt x="124" y="419"/>
                  </a:cubicBezTo>
                  <a:cubicBezTo>
                    <a:pt x="143" y="505"/>
                    <a:pt x="95" y="581"/>
                    <a:pt x="86" y="658"/>
                  </a:cubicBezTo>
                  <a:cubicBezTo>
                    <a:pt x="86" y="677"/>
                    <a:pt x="86" y="696"/>
                    <a:pt x="86" y="715"/>
                  </a:cubicBezTo>
                  <a:cubicBezTo>
                    <a:pt x="86" y="743"/>
                    <a:pt x="95" y="791"/>
                    <a:pt x="95" y="820"/>
                  </a:cubicBezTo>
                  <a:lnTo>
                    <a:pt x="95" y="820"/>
                  </a:lnTo>
                  <a:cubicBezTo>
                    <a:pt x="181" y="877"/>
                    <a:pt x="95" y="1001"/>
                    <a:pt x="124" y="1077"/>
                  </a:cubicBezTo>
                  <a:cubicBezTo>
                    <a:pt x="143" y="1163"/>
                    <a:pt x="115" y="1230"/>
                    <a:pt x="124" y="1297"/>
                  </a:cubicBezTo>
                  <a:cubicBezTo>
                    <a:pt x="162" y="1316"/>
                    <a:pt x="239" y="1239"/>
                    <a:pt x="305" y="1277"/>
                  </a:cubicBezTo>
                  <a:cubicBezTo>
                    <a:pt x="353" y="1297"/>
                    <a:pt x="391" y="1325"/>
                    <a:pt x="420" y="1363"/>
                  </a:cubicBezTo>
                  <a:cubicBezTo>
                    <a:pt x="448" y="1392"/>
                    <a:pt x="439" y="1430"/>
                    <a:pt x="467" y="1449"/>
                  </a:cubicBezTo>
                  <a:cubicBezTo>
                    <a:pt x="506" y="1487"/>
                    <a:pt x="525" y="1535"/>
                    <a:pt x="544" y="1554"/>
                  </a:cubicBezTo>
                  <a:cubicBezTo>
                    <a:pt x="591" y="1592"/>
                    <a:pt x="630" y="1573"/>
                    <a:pt x="677" y="1592"/>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
            <p:cNvSpPr>
              <a:spLocks noChangeArrowheads="1"/>
            </p:cNvSpPr>
            <p:nvPr/>
          </p:nvSpPr>
          <p:spPr bwMode="auto">
            <a:xfrm>
              <a:off x="18721060" y="4262362"/>
              <a:ext cx="923905" cy="952430"/>
            </a:xfrm>
            <a:custGeom>
              <a:avLst/>
              <a:gdLst>
                <a:gd name="T0" fmla="*/ 429 w 1861"/>
                <a:gd name="T1" fmla="*/ 515 h 1918"/>
                <a:gd name="T2" fmla="*/ 429 w 1861"/>
                <a:gd name="T3" fmla="*/ 515 h 1918"/>
                <a:gd name="T4" fmla="*/ 525 w 1861"/>
                <a:gd name="T5" fmla="*/ 496 h 1918"/>
                <a:gd name="T6" fmla="*/ 668 w 1861"/>
                <a:gd name="T7" fmla="*/ 515 h 1918"/>
                <a:gd name="T8" fmla="*/ 849 w 1861"/>
                <a:gd name="T9" fmla="*/ 334 h 1918"/>
                <a:gd name="T10" fmla="*/ 877 w 1861"/>
                <a:gd name="T11" fmla="*/ 143 h 1918"/>
                <a:gd name="T12" fmla="*/ 1059 w 1861"/>
                <a:gd name="T13" fmla="*/ 58 h 1918"/>
                <a:gd name="T14" fmla="*/ 1316 w 1861"/>
                <a:gd name="T15" fmla="*/ 105 h 1918"/>
                <a:gd name="T16" fmla="*/ 1545 w 1861"/>
                <a:gd name="T17" fmla="*/ 105 h 1918"/>
                <a:gd name="T18" fmla="*/ 1726 w 1861"/>
                <a:gd name="T19" fmla="*/ 86 h 1918"/>
                <a:gd name="T20" fmla="*/ 1726 w 1861"/>
                <a:gd name="T21" fmla="*/ 86 h 1918"/>
                <a:gd name="T22" fmla="*/ 1802 w 1861"/>
                <a:gd name="T23" fmla="*/ 134 h 1918"/>
                <a:gd name="T24" fmla="*/ 1822 w 1861"/>
                <a:gd name="T25" fmla="*/ 220 h 1918"/>
                <a:gd name="T26" fmla="*/ 1860 w 1861"/>
                <a:gd name="T27" fmla="*/ 305 h 1918"/>
                <a:gd name="T28" fmla="*/ 1860 w 1861"/>
                <a:gd name="T29" fmla="*/ 305 h 1918"/>
                <a:gd name="T30" fmla="*/ 1831 w 1861"/>
                <a:gd name="T31" fmla="*/ 372 h 1918"/>
                <a:gd name="T32" fmla="*/ 1717 w 1861"/>
                <a:gd name="T33" fmla="*/ 496 h 1918"/>
                <a:gd name="T34" fmla="*/ 1573 w 1861"/>
                <a:gd name="T35" fmla="*/ 658 h 1918"/>
                <a:gd name="T36" fmla="*/ 1469 w 1861"/>
                <a:gd name="T37" fmla="*/ 744 h 1918"/>
                <a:gd name="T38" fmla="*/ 1431 w 1861"/>
                <a:gd name="T39" fmla="*/ 897 h 1918"/>
                <a:gd name="T40" fmla="*/ 1316 w 1861"/>
                <a:gd name="T41" fmla="*/ 1001 h 1918"/>
                <a:gd name="T42" fmla="*/ 1326 w 1861"/>
                <a:gd name="T43" fmla="*/ 1145 h 1918"/>
                <a:gd name="T44" fmla="*/ 1288 w 1861"/>
                <a:gd name="T45" fmla="*/ 1221 h 1918"/>
                <a:gd name="T46" fmla="*/ 1469 w 1861"/>
                <a:gd name="T47" fmla="*/ 1183 h 1918"/>
                <a:gd name="T48" fmla="*/ 1507 w 1861"/>
                <a:gd name="T49" fmla="*/ 1316 h 1918"/>
                <a:gd name="T50" fmla="*/ 1555 w 1861"/>
                <a:gd name="T51" fmla="*/ 1469 h 1918"/>
                <a:gd name="T52" fmla="*/ 1478 w 1861"/>
                <a:gd name="T53" fmla="*/ 1640 h 1918"/>
                <a:gd name="T54" fmla="*/ 1478 w 1861"/>
                <a:gd name="T55" fmla="*/ 1640 h 1918"/>
                <a:gd name="T56" fmla="*/ 1431 w 1861"/>
                <a:gd name="T57" fmla="*/ 1698 h 1918"/>
                <a:gd name="T58" fmla="*/ 1383 w 1861"/>
                <a:gd name="T59" fmla="*/ 1745 h 1918"/>
                <a:gd name="T60" fmla="*/ 1306 w 1861"/>
                <a:gd name="T61" fmla="*/ 1822 h 1918"/>
                <a:gd name="T62" fmla="*/ 1249 w 1861"/>
                <a:gd name="T63" fmla="*/ 1917 h 1918"/>
                <a:gd name="T64" fmla="*/ 1249 w 1861"/>
                <a:gd name="T65" fmla="*/ 1917 h 1918"/>
                <a:gd name="T66" fmla="*/ 1164 w 1861"/>
                <a:gd name="T67" fmla="*/ 1889 h 1918"/>
                <a:gd name="T68" fmla="*/ 1097 w 1861"/>
                <a:gd name="T69" fmla="*/ 1841 h 1918"/>
                <a:gd name="T70" fmla="*/ 1011 w 1861"/>
                <a:gd name="T71" fmla="*/ 1831 h 1918"/>
                <a:gd name="T72" fmla="*/ 849 w 1861"/>
                <a:gd name="T73" fmla="*/ 1879 h 1918"/>
                <a:gd name="T74" fmla="*/ 715 w 1861"/>
                <a:gd name="T75" fmla="*/ 1850 h 1918"/>
                <a:gd name="T76" fmla="*/ 505 w 1861"/>
                <a:gd name="T77" fmla="*/ 1841 h 1918"/>
                <a:gd name="T78" fmla="*/ 382 w 1861"/>
                <a:gd name="T79" fmla="*/ 1841 h 1918"/>
                <a:gd name="T80" fmla="*/ 296 w 1861"/>
                <a:gd name="T81" fmla="*/ 1822 h 1918"/>
                <a:gd name="T82" fmla="*/ 296 w 1861"/>
                <a:gd name="T83" fmla="*/ 1822 h 1918"/>
                <a:gd name="T84" fmla="*/ 286 w 1861"/>
                <a:gd name="T85" fmla="*/ 1774 h 1918"/>
                <a:gd name="T86" fmla="*/ 238 w 1861"/>
                <a:gd name="T87" fmla="*/ 1679 h 1918"/>
                <a:gd name="T88" fmla="*/ 105 w 1861"/>
                <a:gd name="T89" fmla="*/ 1650 h 1918"/>
                <a:gd name="T90" fmla="*/ 124 w 1861"/>
                <a:gd name="T91" fmla="*/ 1393 h 1918"/>
                <a:gd name="T92" fmla="*/ 296 w 1861"/>
                <a:gd name="T93" fmla="*/ 1335 h 1918"/>
                <a:gd name="T94" fmla="*/ 286 w 1861"/>
                <a:gd name="T95" fmla="*/ 1259 h 1918"/>
                <a:gd name="T96" fmla="*/ 324 w 1861"/>
                <a:gd name="T97" fmla="*/ 1164 h 1918"/>
                <a:gd name="T98" fmla="*/ 372 w 1861"/>
                <a:gd name="T99" fmla="*/ 1030 h 1918"/>
                <a:gd name="T100" fmla="*/ 382 w 1861"/>
                <a:gd name="T101" fmla="*/ 916 h 1918"/>
                <a:gd name="T102" fmla="*/ 363 w 1861"/>
                <a:gd name="T103" fmla="*/ 658 h 1918"/>
                <a:gd name="T104" fmla="*/ 429 w 1861"/>
                <a:gd name="T105" fmla="*/ 515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1" h="1918">
                  <a:moveTo>
                    <a:pt x="429" y="515"/>
                  </a:moveTo>
                  <a:lnTo>
                    <a:pt x="429" y="515"/>
                  </a:lnTo>
                  <a:cubicBezTo>
                    <a:pt x="525" y="496"/>
                    <a:pt x="525" y="496"/>
                    <a:pt x="525" y="496"/>
                  </a:cubicBezTo>
                  <a:cubicBezTo>
                    <a:pt x="572" y="544"/>
                    <a:pt x="620" y="534"/>
                    <a:pt x="668" y="515"/>
                  </a:cubicBezTo>
                  <a:cubicBezTo>
                    <a:pt x="734" y="487"/>
                    <a:pt x="925" y="448"/>
                    <a:pt x="849" y="334"/>
                  </a:cubicBezTo>
                  <a:cubicBezTo>
                    <a:pt x="763" y="229"/>
                    <a:pt x="782" y="220"/>
                    <a:pt x="877" y="143"/>
                  </a:cubicBezTo>
                  <a:cubicBezTo>
                    <a:pt x="906" y="115"/>
                    <a:pt x="1021" y="0"/>
                    <a:pt x="1059" y="58"/>
                  </a:cubicBezTo>
                  <a:cubicBezTo>
                    <a:pt x="1126" y="153"/>
                    <a:pt x="1288" y="38"/>
                    <a:pt x="1316" y="105"/>
                  </a:cubicBezTo>
                  <a:cubicBezTo>
                    <a:pt x="1373" y="229"/>
                    <a:pt x="1440" y="105"/>
                    <a:pt x="1545" y="105"/>
                  </a:cubicBezTo>
                  <a:cubicBezTo>
                    <a:pt x="1726" y="86"/>
                    <a:pt x="1726" y="86"/>
                    <a:pt x="1726" y="86"/>
                  </a:cubicBezTo>
                  <a:lnTo>
                    <a:pt x="1726" y="86"/>
                  </a:lnTo>
                  <a:cubicBezTo>
                    <a:pt x="1745" y="96"/>
                    <a:pt x="1783" y="105"/>
                    <a:pt x="1802" y="134"/>
                  </a:cubicBezTo>
                  <a:cubicBezTo>
                    <a:pt x="1812" y="162"/>
                    <a:pt x="1812" y="181"/>
                    <a:pt x="1822" y="220"/>
                  </a:cubicBezTo>
                  <a:cubicBezTo>
                    <a:pt x="1831" y="248"/>
                    <a:pt x="1850" y="277"/>
                    <a:pt x="1860" y="305"/>
                  </a:cubicBezTo>
                  <a:lnTo>
                    <a:pt x="1860" y="305"/>
                  </a:lnTo>
                  <a:cubicBezTo>
                    <a:pt x="1831" y="372"/>
                    <a:pt x="1831" y="372"/>
                    <a:pt x="1831" y="372"/>
                  </a:cubicBezTo>
                  <a:cubicBezTo>
                    <a:pt x="1822" y="448"/>
                    <a:pt x="1764" y="458"/>
                    <a:pt x="1717" y="496"/>
                  </a:cubicBezTo>
                  <a:cubicBezTo>
                    <a:pt x="1640" y="534"/>
                    <a:pt x="1650" y="630"/>
                    <a:pt x="1573" y="658"/>
                  </a:cubicBezTo>
                  <a:cubicBezTo>
                    <a:pt x="1526" y="677"/>
                    <a:pt x="1488" y="696"/>
                    <a:pt x="1469" y="744"/>
                  </a:cubicBezTo>
                  <a:cubicBezTo>
                    <a:pt x="1450" y="801"/>
                    <a:pt x="1469" y="859"/>
                    <a:pt x="1431" y="897"/>
                  </a:cubicBezTo>
                  <a:cubicBezTo>
                    <a:pt x="1354" y="954"/>
                    <a:pt x="1326" y="868"/>
                    <a:pt x="1316" y="1001"/>
                  </a:cubicBezTo>
                  <a:cubicBezTo>
                    <a:pt x="1306" y="1049"/>
                    <a:pt x="1335" y="1106"/>
                    <a:pt x="1326" y="1145"/>
                  </a:cubicBezTo>
                  <a:cubicBezTo>
                    <a:pt x="1316" y="1173"/>
                    <a:pt x="1259" y="1183"/>
                    <a:pt x="1288" y="1221"/>
                  </a:cubicBezTo>
                  <a:cubicBezTo>
                    <a:pt x="1335" y="1288"/>
                    <a:pt x="1431" y="1164"/>
                    <a:pt x="1469" y="1183"/>
                  </a:cubicBezTo>
                  <a:cubicBezTo>
                    <a:pt x="1507" y="1192"/>
                    <a:pt x="1507" y="1288"/>
                    <a:pt x="1507" y="1316"/>
                  </a:cubicBezTo>
                  <a:cubicBezTo>
                    <a:pt x="1507" y="1373"/>
                    <a:pt x="1488" y="1431"/>
                    <a:pt x="1555" y="1469"/>
                  </a:cubicBezTo>
                  <a:cubicBezTo>
                    <a:pt x="1631" y="1507"/>
                    <a:pt x="1516" y="1622"/>
                    <a:pt x="1478" y="1640"/>
                  </a:cubicBezTo>
                  <a:lnTo>
                    <a:pt x="1478" y="1640"/>
                  </a:lnTo>
                  <a:cubicBezTo>
                    <a:pt x="1459" y="1660"/>
                    <a:pt x="1450" y="1679"/>
                    <a:pt x="1431" y="1698"/>
                  </a:cubicBezTo>
                  <a:cubicBezTo>
                    <a:pt x="1411" y="1707"/>
                    <a:pt x="1393" y="1726"/>
                    <a:pt x="1383" y="1745"/>
                  </a:cubicBezTo>
                  <a:cubicBezTo>
                    <a:pt x="1354" y="1764"/>
                    <a:pt x="1335" y="1793"/>
                    <a:pt x="1306" y="1822"/>
                  </a:cubicBezTo>
                  <a:cubicBezTo>
                    <a:pt x="1288" y="1860"/>
                    <a:pt x="1278" y="1889"/>
                    <a:pt x="1249" y="1917"/>
                  </a:cubicBezTo>
                  <a:lnTo>
                    <a:pt x="1249" y="1917"/>
                  </a:lnTo>
                  <a:cubicBezTo>
                    <a:pt x="1221" y="1908"/>
                    <a:pt x="1192" y="1898"/>
                    <a:pt x="1164" y="1889"/>
                  </a:cubicBezTo>
                  <a:cubicBezTo>
                    <a:pt x="1135" y="1879"/>
                    <a:pt x="1126" y="1850"/>
                    <a:pt x="1097" y="1841"/>
                  </a:cubicBezTo>
                  <a:cubicBezTo>
                    <a:pt x="1068" y="1831"/>
                    <a:pt x="1039" y="1831"/>
                    <a:pt x="1011" y="1831"/>
                  </a:cubicBezTo>
                  <a:cubicBezTo>
                    <a:pt x="954" y="1841"/>
                    <a:pt x="916" y="1889"/>
                    <a:pt x="849" y="1879"/>
                  </a:cubicBezTo>
                  <a:cubicBezTo>
                    <a:pt x="801" y="1869"/>
                    <a:pt x="754" y="1869"/>
                    <a:pt x="715" y="1850"/>
                  </a:cubicBezTo>
                  <a:cubicBezTo>
                    <a:pt x="649" y="1831"/>
                    <a:pt x="563" y="1774"/>
                    <a:pt x="505" y="1841"/>
                  </a:cubicBezTo>
                  <a:cubicBezTo>
                    <a:pt x="458" y="1908"/>
                    <a:pt x="439" y="1869"/>
                    <a:pt x="382" y="1841"/>
                  </a:cubicBezTo>
                  <a:cubicBezTo>
                    <a:pt x="353" y="1831"/>
                    <a:pt x="324" y="1831"/>
                    <a:pt x="296" y="1822"/>
                  </a:cubicBezTo>
                  <a:lnTo>
                    <a:pt x="296" y="1822"/>
                  </a:lnTo>
                  <a:cubicBezTo>
                    <a:pt x="286" y="1774"/>
                    <a:pt x="286" y="1774"/>
                    <a:pt x="286" y="1774"/>
                  </a:cubicBezTo>
                  <a:cubicBezTo>
                    <a:pt x="277" y="1745"/>
                    <a:pt x="286" y="1688"/>
                    <a:pt x="238" y="1679"/>
                  </a:cubicBezTo>
                  <a:cubicBezTo>
                    <a:pt x="191" y="1669"/>
                    <a:pt x="153" y="1669"/>
                    <a:pt x="105" y="1650"/>
                  </a:cubicBezTo>
                  <a:cubicBezTo>
                    <a:pt x="0" y="1602"/>
                    <a:pt x="57" y="1440"/>
                    <a:pt x="124" y="1393"/>
                  </a:cubicBezTo>
                  <a:cubicBezTo>
                    <a:pt x="172" y="1364"/>
                    <a:pt x="296" y="1393"/>
                    <a:pt x="296" y="1335"/>
                  </a:cubicBezTo>
                  <a:cubicBezTo>
                    <a:pt x="296" y="1316"/>
                    <a:pt x="267" y="1278"/>
                    <a:pt x="286" y="1259"/>
                  </a:cubicBezTo>
                  <a:cubicBezTo>
                    <a:pt x="324" y="1240"/>
                    <a:pt x="324" y="1211"/>
                    <a:pt x="324" y="1164"/>
                  </a:cubicBezTo>
                  <a:cubicBezTo>
                    <a:pt x="343" y="1106"/>
                    <a:pt x="334" y="1078"/>
                    <a:pt x="372" y="1030"/>
                  </a:cubicBezTo>
                  <a:cubicBezTo>
                    <a:pt x="401" y="992"/>
                    <a:pt x="401" y="963"/>
                    <a:pt x="382" y="916"/>
                  </a:cubicBezTo>
                  <a:cubicBezTo>
                    <a:pt x="353" y="859"/>
                    <a:pt x="343" y="725"/>
                    <a:pt x="363" y="658"/>
                  </a:cubicBezTo>
                  <a:cubicBezTo>
                    <a:pt x="372" y="611"/>
                    <a:pt x="439" y="563"/>
                    <a:pt x="429" y="51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5"/>
            <p:cNvSpPr>
              <a:spLocks noChangeArrowheads="1"/>
            </p:cNvSpPr>
            <p:nvPr/>
          </p:nvSpPr>
          <p:spPr bwMode="auto">
            <a:xfrm>
              <a:off x="19347213" y="2902687"/>
              <a:ext cx="691834" cy="1094746"/>
            </a:xfrm>
            <a:custGeom>
              <a:avLst/>
              <a:gdLst>
                <a:gd name="T0" fmla="*/ 47 w 1393"/>
                <a:gd name="T1" fmla="*/ 448 h 2204"/>
                <a:gd name="T2" fmla="*/ 47 w 1393"/>
                <a:gd name="T3" fmla="*/ 448 h 2204"/>
                <a:gd name="T4" fmla="*/ 95 w 1393"/>
                <a:gd name="T5" fmla="*/ 496 h 2204"/>
                <a:gd name="T6" fmla="*/ 134 w 1393"/>
                <a:gd name="T7" fmla="*/ 572 h 2204"/>
                <a:gd name="T8" fmla="*/ 124 w 1393"/>
                <a:gd name="T9" fmla="*/ 677 h 2204"/>
                <a:gd name="T10" fmla="*/ 57 w 1393"/>
                <a:gd name="T11" fmla="*/ 820 h 2204"/>
                <a:gd name="T12" fmla="*/ 38 w 1393"/>
                <a:gd name="T13" fmla="*/ 964 h 2204"/>
                <a:gd name="T14" fmla="*/ 105 w 1393"/>
                <a:gd name="T15" fmla="*/ 1106 h 2204"/>
                <a:gd name="T16" fmla="*/ 191 w 1393"/>
                <a:gd name="T17" fmla="*/ 1135 h 2204"/>
                <a:gd name="T18" fmla="*/ 238 w 1393"/>
                <a:gd name="T19" fmla="*/ 1144 h 2204"/>
                <a:gd name="T20" fmla="*/ 362 w 1393"/>
                <a:gd name="T21" fmla="*/ 1106 h 2204"/>
                <a:gd name="T22" fmla="*/ 591 w 1393"/>
                <a:gd name="T23" fmla="*/ 1087 h 2204"/>
                <a:gd name="T24" fmla="*/ 696 w 1393"/>
                <a:gd name="T25" fmla="*/ 1268 h 2204"/>
                <a:gd name="T26" fmla="*/ 744 w 1393"/>
                <a:gd name="T27" fmla="*/ 1412 h 2204"/>
                <a:gd name="T28" fmla="*/ 677 w 1393"/>
                <a:gd name="T29" fmla="*/ 1555 h 2204"/>
                <a:gd name="T30" fmla="*/ 629 w 1393"/>
                <a:gd name="T31" fmla="*/ 1660 h 2204"/>
                <a:gd name="T32" fmla="*/ 668 w 1393"/>
                <a:gd name="T33" fmla="*/ 1736 h 2204"/>
                <a:gd name="T34" fmla="*/ 467 w 1393"/>
                <a:gd name="T35" fmla="*/ 1955 h 2204"/>
                <a:gd name="T36" fmla="*/ 439 w 1393"/>
                <a:gd name="T37" fmla="*/ 2022 h 2204"/>
                <a:gd name="T38" fmla="*/ 439 w 1393"/>
                <a:gd name="T39" fmla="*/ 2022 h 2204"/>
                <a:gd name="T40" fmla="*/ 486 w 1393"/>
                <a:gd name="T41" fmla="*/ 2117 h 2204"/>
                <a:gd name="T42" fmla="*/ 524 w 1393"/>
                <a:gd name="T43" fmla="*/ 2117 h 2204"/>
                <a:gd name="T44" fmla="*/ 591 w 1393"/>
                <a:gd name="T45" fmla="*/ 2127 h 2204"/>
                <a:gd name="T46" fmla="*/ 629 w 1393"/>
                <a:gd name="T47" fmla="*/ 2089 h 2204"/>
                <a:gd name="T48" fmla="*/ 668 w 1393"/>
                <a:gd name="T49" fmla="*/ 2079 h 2204"/>
                <a:gd name="T50" fmla="*/ 744 w 1393"/>
                <a:gd name="T51" fmla="*/ 2060 h 2204"/>
                <a:gd name="T52" fmla="*/ 887 w 1393"/>
                <a:gd name="T53" fmla="*/ 2098 h 2204"/>
                <a:gd name="T54" fmla="*/ 1039 w 1393"/>
                <a:gd name="T55" fmla="*/ 2079 h 2204"/>
                <a:gd name="T56" fmla="*/ 1097 w 1393"/>
                <a:gd name="T57" fmla="*/ 2146 h 2204"/>
                <a:gd name="T58" fmla="*/ 1154 w 1393"/>
                <a:gd name="T59" fmla="*/ 2203 h 2204"/>
                <a:gd name="T60" fmla="*/ 1268 w 1393"/>
                <a:gd name="T61" fmla="*/ 2174 h 2204"/>
                <a:gd name="T62" fmla="*/ 1268 w 1393"/>
                <a:gd name="T63" fmla="*/ 2174 h 2204"/>
                <a:gd name="T64" fmla="*/ 1297 w 1393"/>
                <a:gd name="T65" fmla="*/ 2127 h 2204"/>
                <a:gd name="T66" fmla="*/ 1278 w 1393"/>
                <a:gd name="T67" fmla="*/ 1993 h 2204"/>
                <a:gd name="T68" fmla="*/ 1268 w 1393"/>
                <a:gd name="T69" fmla="*/ 1793 h 2204"/>
                <a:gd name="T70" fmla="*/ 1344 w 1393"/>
                <a:gd name="T71" fmla="*/ 1612 h 2204"/>
                <a:gd name="T72" fmla="*/ 1383 w 1393"/>
                <a:gd name="T73" fmla="*/ 1373 h 2204"/>
                <a:gd name="T74" fmla="*/ 1344 w 1393"/>
                <a:gd name="T75" fmla="*/ 1087 h 2204"/>
                <a:gd name="T76" fmla="*/ 1154 w 1393"/>
                <a:gd name="T77" fmla="*/ 887 h 2204"/>
                <a:gd name="T78" fmla="*/ 801 w 1393"/>
                <a:gd name="T79" fmla="*/ 649 h 2204"/>
                <a:gd name="T80" fmla="*/ 591 w 1393"/>
                <a:gd name="T81" fmla="*/ 343 h 2204"/>
                <a:gd name="T82" fmla="*/ 505 w 1393"/>
                <a:gd name="T83" fmla="*/ 305 h 2204"/>
                <a:gd name="T84" fmla="*/ 448 w 1393"/>
                <a:gd name="T85" fmla="*/ 220 h 2204"/>
                <a:gd name="T86" fmla="*/ 343 w 1393"/>
                <a:gd name="T87" fmla="*/ 19 h 2204"/>
                <a:gd name="T88" fmla="*/ 334 w 1393"/>
                <a:gd name="T89" fmla="*/ 0 h 2204"/>
                <a:gd name="T90" fmla="*/ 334 w 1393"/>
                <a:gd name="T91" fmla="*/ 0 h 2204"/>
                <a:gd name="T92" fmla="*/ 248 w 1393"/>
                <a:gd name="T93" fmla="*/ 19 h 2204"/>
                <a:gd name="T94" fmla="*/ 238 w 1393"/>
                <a:gd name="T95" fmla="*/ 172 h 2204"/>
                <a:gd name="T96" fmla="*/ 229 w 1393"/>
                <a:gd name="T97" fmla="*/ 296 h 2204"/>
                <a:gd name="T98" fmla="*/ 162 w 1393"/>
                <a:gd name="T99" fmla="*/ 286 h 2204"/>
                <a:gd name="T100" fmla="*/ 29 w 1393"/>
                <a:gd name="T101" fmla="*/ 239 h 2204"/>
                <a:gd name="T102" fmla="*/ 19 w 1393"/>
                <a:gd name="T103" fmla="*/ 305 h 2204"/>
                <a:gd name="T104" fmla="*/ 38 w 1393"/>
                <a:gd name="T105" fmla="*/ 391 h 2204"/>
                <a:gd name="T106" fmla="*/ 47 w 1393"/>
                <a:gd name="T107" fmla="*/ 448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3" h="2204">
                  <a:moveTo>
                    <a:pt x="47" y="448"/>
                  </a:moveTo>
                  <a:lnTo>
                    <a:pt x="47" y="448"/>
                  </a:lnTo>
                  <a:cubicBezTo>
                    <a:pt x="67" y="467"/>
                    <a:pt x="76" y="477"/>
                    <a:pt x="95" y="496"/>
                  </a:cubicBezTo>
                  <a:cubicBezTo>
                    <a:pt x="134" y="515"/>
                    <a:pt x="124" y="534"/>
                    <a:pt x="134" y="572"/>
                  </a:cubicBezTo>
                  <a:cubicBezTo>
                    <a:pt x="152" y="610"/>
                    <a:pt x="181" y="658"/>
                    <a:pt x="124" y="677"/>
                  </a:cubicBezTo>
                  <a:cubicBezTo>
                    <a:pt x="47" y="696"/>
                    <a:pt x="76" y="754"/>
                    <a:pt x="57" y="820"/>
                  </a:cubicBezTo>
                  <a:cubicBezTo>
                    <a:pt x="86" y="897"/>
                    <a:pt x="38" y="897"/>
                    <a:pt x="38" y="964"/>
                  </a:cubicBezTo>
                  <a:cubicBezTo>
                    <a:pt x="38" y="1011"/>
                    <a:pt x="86" y="1059"/>
                    <a:pt x="105" y="1106"/>
                  </a:cubicBezTo>
                  <a:cubicBezTo>
                    <a:pt x="124" y="1221"/>
                    <a:pt x="143" y="1144"/>
                    <a:pt x="191" y="1135"/>
                  </a:cubicBezTo>
                  <a:cubicBezTo>
                    <a:pt x="210" y="1135"/>
                    <a:pt x="219" y="1144"/>
                    <a:pt x="238" y="1144"/>
                  </a:cubicBezTo>
                  <a:cubicBezTo>
                    <a:pt x="267" y="1154"/>
                    <a:pt x="334" y="1116"/>
                    <a:pt x="362" y="1106"/>
                  </a:cubicBezTo>
                  <a:cubicBezTo>
                    <a:pt x="448" y="1087"/>
                    <a:pt x="515" y="1116"/>
                    <a:pt x="591" y="1087"/>
                  </a:cubicBezTo>
                  <a:cubicBezTo>
                    <a:pt x="753" y="1040"/>
                    <a:pt x="686" y="1154"/>
                    <a:pt x="696" y="1268"/>
                  </a:cubicBezTo>
                  <a:cubicBezTo>
                    <a:pt x="706" y="1316"/>
                    <a:pt x="734" y="1364"/>
                    <a:pt x="744" y="1412"/>
                  </a:cubicBezTo>
                  <a:cubicBezTo>
                    <a:pt x="744" y="1450"/>
                    <a:pt x="686" y="1507"/>
                    <a:pt x="677" y="1555"/>
                  </a:cubicBezTo>
                  <a:cubicBezTo>
                    <a:pt x="715" y="1621"/>
                    <a:pt x="639" y="1612"/>
                    <a:pt x="629" y="1660"/>
                  </a:cubicBezTo>
                  <a:cubicBezTo>
                    <a:pt x="629" y="1679"/>
                    <a:pt x="658" y="1717"/>
                    <a:pt x="668" y="1736"/>
                  </a:cubicBezTo>
                  <a:cubicBezTo>
                    <a:pt x="696" y="1841"/>
                    <a:pt x="515" y="1879"/>
                    <a:pt x="467" y="1955"/>
                  </a:cubicBezTo>
                  <a:cubicBezTo>
                    <a:pt x="439" y="2022"/>
                    <a:pt x="439" y="2022"/>
                    <a:pt x="439" y="2022"/>
                  </a:cubicBezTo>
                  <a:lnTo>
                    <a:pt x="439" y="2022"/>
                  </a:lnTo>
                  <a:cubicBezTo>
                    <a:pt x="448" y="2051"/>
                    <a:pt x="467" y="2098"/>
                    <a:pt x="486" y="2117"/>
                  </a:cubicBezTo>
                  <a:cubicBezTo>
                    <a:pt x="496" y="2117"/>
                    <a:pt x="515" y="2117"/>
                    <a:pt x="524" y="2117"/>
                  </a:cubicBezTo>
                  <a:cubicBezTo>
                    <a:pt x="543" y="2117"/>
                    <a:pt x="563" y="2136"/>
                    <a:pt x="591" y="2127"/>
                  </a:cubicBezTo>
                  <a:cubicBezTo>
                    <a:pt x="610" y="2127"/>
                    <a:pt x="610" y="2098"/>
                    <a:pt x="629" y="2089"/>
                  </a:cubicBezTo>
                  <a:cubicBezTo>
                    <a:pt x="648" y="2070"/>
                    <a:pt x="648" y="2079"/>
                    <a:pt x="668" y="2079"/>
                  </a:cubicBezTo>
                  <a:cubicBezTo>
                    <a:pt x="686" y="2079"/>
                    <a:pt x="706" y="2032"/>
                    <a:pt x="744" y="2060"/>
                  </a:cubicBezTo>
                  <a:cubicBezTo>
                    <a:pt x="801" y="2108"/>
                    <a:pt x="801" y="2117"/>
                    <a:pt x="887" y="2098"/>
                  </a:cubicBezTo>
                  <a:cubicBezTo>
                    <a:pt x="935" y="2089"/>
                    <a:pt x="992" y="2060"/>
                    <a:pt x="1039" y="2079"/>
                  </a:cubicBezTo>
                  <a:cubicBezTo>
                    <a:pt x="1077" y="2089"/>
                    <a:pt x="1087" y="2108"/>
                    <a:pt x="1097" y="2146"/>
                  </a:cubicBezTo>
                  <a:cubicBezTo>
                    <a:pt x="1097" y="2165"/>
                    <a:pt x="1125" y="2203"/>
                    <a:pt x="1154" y="2203"/>
                  </a:cubicBezTo>
                  <a:cubicBezTo>
                    <a:pt x="1182" y="2203"/>
                    <a:pt x="1240" y="2156"/>
                    <a:pt x="1268" y="2174"/>
                  </a:cubicBezTo>
                  <a:lnTo>
                    <a:pt x="1268" y="2174"/>
                  </a:lnTo>
                  <a:cubicBezTo>
                    <a:pt x="1268" y="2156"/>
                    <a:pt x="1278" y="2146"/>
                    <a:pt x="1297" y="2127"/>
                  </a:cubicBezTo>
                  <a:cubicBezTo>
                    <a:pt x="1325" y="2089"/>
                    <a:pt x="1287" y="2032"/>
                    <a:pt x="1278" y="1993"/>
                  </a:cubicBezTo>
                  <a:cubicBezTo>
                    <a:pt x="1259" y="1936"/>
                    <a:pt x="1268" y="1860"/>
                    <a:pt x="1268" y="1793"/>
                  </a:cubicBezTo>
                  <a:cubicBezTo>
                    <a:pt x="1268" y="1736"/>
                    <a:pt x="1325" y="1669"/>
                    <a:pt x="1344" y="1612"/>
                  </a:cubicBezTo>
                  <a:cubicBezTo>
                    <a:pt x="1383" y="1526"/>
                    <a:pt x="1383" y="1469"/>
                    <a:pt x="1383" y="1373"/>
                  </a:cubicBezTo>
                  <a:cubicBezTo>
                    <a:pt x="1383" y="1268"/>
                    <a:pt x="1392" y="1183"/>
                    <a:pt x="1344" y="1087"/>
                  </a:cubicBezTo>
                  <a:cubicBezTo>
                    <a:pt x="1306" y="1011"/>
                    <a:pt x="1221" y="925"/>
                    <a:pt x="1154" y="887"/>
                  </a:cubicBezTo>
                  <a:cubicBezTo>
                    <a:pt x="1049" y="830"/>
                    <a:pt x="868" y="744"/>
                    <a:pt x="801" y="649"/>
                  </a:cubicBezTo>
                  <a:cubicBezTo>
                    <a:pt x="725" y="544"/>
                    <a:pt x="658" y="448"/>
                    <a:pt x="591" y="343"/>
                  </a:cubicBezTo>
                  <a:cubicBezTo>
                    <a:pt x="572" y="324"/>
                    <a:pt x="524" y="334"/>
                    <a:pt x="505" y="305"/>
                  </a:cubicBezTo>
                  <a:cubicBezTo>
                    <a:pt x="477" y="286"/>
                    <a:pt x="458" y="248"/>
                    <a:pt x="448" y="220"/>
                  </a:cubicBezTo>
                  <a:cubicBezTo>
                    <a:pt x="401" y="153"/>
                    <a:pt x="391" y="86"/>
                    <a:pt x="343" y="19"/>
                  </a:cubicBezTo>
                  <a:cubicBezTo>
                    <a:pt x="343" y="10"/>
                    <a:pt x="343" y="10"/>
                    <a:pt x="334" y="0"/>
                  </a:cubicBezTo>
                  <a:lnTo>
                    <a:pt x="334" y="0"/>
                  </a:lnTo>
                  <a:cubicBezTo>
                    <a:pt x="248" y="19"/>
                    <a:pt x="248" y="19"/>
                    <a:pt x="248" y="19"/>
                  </a:cubicBezTo>
                  <a:cubicBezTo>
                    <a:pt x="200" y="67"/>
                    <a:pt x="238" y="115"/>
                    <a:pt x="238" y="172"/>
                  </a:cubicBezTo>
                  <a:cubicBezTo>
                    <a:pt x="238" y="201"/>
                    <a:pt x="238" y="267"/>
                    <a:pt x="229" y="296"/>
                  </a:cubicBezTo>
                  <a:cubicBezTo>
                    <a:pt x="210" y="324"/>
                    <a:pt x="172" y="305"/>
                    <a:pt x="162" y="286"/>
                  </a:cubicBezTo>
                  <a:cubicBezTo>
                    <a:pt x="124" y="248"/>
                    <a:pt x="76" y="220"/>
                    <a:pt x="29" y="239"/>
                  </a:cubicBezTo>
                  <a:cubicBezTo>
                    <a:pt x="0" y="248"/>
                    <a:pt x="9" y="286"/>
                    <a:pt x="19" y="305"/>
                  </a:cubicBezTo>
                  <a:cubicBezTo>
                    <a:pt x="29" y="334"/>
                    <a:pt x="38" y="353"/>
                    <a:pt x="38" y="391"/>
                  </a:cubicBezTo>
                  <a:cubicBezTo>
                    <a:pt x="47" y="448"/>
                    <a:pt x="47" y="448"/>
                    <a:pt x="47" y="44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6"/>
            <p:cNvSpPr>
              <a:spLocks noChangeArrowheads="1"/>
            </p:cNvSpPr>
            <p:nvPr/>
          </p:nvSpPr>
          <p:spPr bwMode="auto">
            <a:xfrm>
              <a:off x="18716681" y="2841381"/>
              <a:ext cx="1004913" cy="1188893"/>
            </a:xfrm>
            <a:custGeom>
              <a:avLst/>
              <a:gdLst>
                <a:gd name="T0" fmla="*/ 1411 w 2022"/>
                <a:gd name="T1" fmla="*/ 2260 h 2395"/>
                <a:gd name="T2" fmla="*/ 1411 w 2022"/>
                <a:gd name="T3" fmla="*/ 2260 h 2395"/>
                <a:gd name="T4" fmla="*/ 1459 w 2022"/>
                <a:gd name="T5" fmla="*/ 2260 h 2395"/>
                <a:gd name="T6" fmla="*/ 1564 w 2022"/>
                <a:gd name="T7" fmla="*/ 2203 h 2395"/>
                <a:gd name="T8" fmla="*/ 1630 w 2022"/>
                <a:gd name="T9" fmla="*/ 2194 h 2395"/>
                <a:gd name="T10" fmla="*/ 1707 w 2022"/>
                <a:gd name="T11" fmla="*/ 2146 h 2395"/>
                <a:gd name="T12" fmla="*/ 1707 w 2022"/>
                <a:gd name="T13" fmla="*/ 2146 h 2395"/>
                <a:gd name="T14" fmla="*/ 1735 w 2022"/>
                <a:gd name="T15" fmla="*/ 2079 h 2395"/>
                <a:gd name="T16" fmla="*/ 1936 w 2022"/>
                <a:gd name="T17" fmla="*/ 1860 h 2395"/>
                <a:gd name="T18" fmla="*/ 1897 w 2022"/>
                <a:gd name="T19" fmla="*/ 1784 h 2395"/>
                <a:gd name="T20" fmla="*/ 1945 w 2022"/>
                <a:gd name="T21" fmla="*/ 1679 h 2395"/>
                <a:gd name="T22" fmla="*/ 2012 w 2022"/>
                <a:gd name="T23" fmla="*/ 1536 h 2395"/>
                <a:gd name="T24" fmla="*/ 1964 w 2022"/>
                <a:gd name="T25" fmla="*/ 1392 h 2395"/>
                <a:gd name="T26" fmla="*/ 1859 w 2022"/>
                <a:gd name="T27" fmla="*/ 1211 h 2395"/>
                <a:gd name="T28" fmla="*/ 1630 w 2022"/>
                <a:gd name="T29" fmla="*/ 1230 h 2395"/>
                <a:gd name="T30" fmla="*/ 1506 w 2022"/>
                <a:gd name="T31" fmla="*/ 1268 h 2395"/>
                <a:gd name="T32" fmla="*/ 1459 w 2022"/>
                <a:gd name="T33" fmla="*/ 1259 h 2395"/>
                <a:gd name="T34" fmla="*/ 1373 w 2022"/>
                <a:gd name="T35" fmla="*/ 1230 h 2395"/>
                <a:gd name="T36" fmla="*/ 1306 w 2022"/>
                <a:gd name="T37" fmla="*/ 1088 h 2395"/>
                <a:gd name="T38" fmla="*/ 1325 w 2022"/>
                <a:gd name="T39" fmla="*/ 944 h 2395"/>
                <a:gd name="T40" fmla="*/ 1392 w 2022"/>
                <a:gd name="T41" fmla="*/ 801 h 2395"/>
                <a:gd name="T42" fmla="*/ 1402 w 2022"/>
                <a:gd name="T43" fmla="*/ 696 h 2395"/>
                <a:gd name="T44" fmla="*/ 1363 w 2022"/>
                <a:gd name="T45" fmla="*/ 620 h 2395"/>
                <a:gd name="T46" fmla="*/ 1315 w 2022"/>
                <a:gd name="T47" fmla="*/ 572 h 2395"/>
                <a:gd name="T48" fmla="*/ 1315 w 2022"/>
                <a:gd name="T49" fmla="*/ 572 h 2395"/>
                <a:gd name="T50" fmla="*/ 1144 w 2022"/>
                <a:gd name="T51" fmla="*/ 525 h 2395"/>
                <a:gd name="T52" fmla="*/ 1048 w 2022"/>
                <a:gd name="T53" fmla="*/ 420 h 2395"/>
                <a:gd name="T54" fmla="*/ 944 w 2022"/>
                <a:gd name="T55" fmla="*/ 458 h 2395"/>
                <a:gd name="T56" fmla="*/ 867 w 2022"/>
                <a:gd name="T57" fmla="*/ 334 h 2395"/>
                <a:gd name="T58" fmla="*/ 658 w 2022"/>
                <a:gd name="T59" fmla="*/ 200 h 2395"/>
                <a:gd name="T60" fmla="*/ 429 w 2022"/>
                <a:gd name="T61" fmla="*/ 96 h 2395"/>
                <a:gd name="T62" fmla="*/ 305 w 2022"/>
                <a:gd name="T63" fmla="*/ 172 h 2395"/>
                <a:gd name="T64" fmla="*/ 247 w 2022"/>
                <a:gd name="T65" fmla="*/ 258 h 2395"/>
                <a:gd name="T66" fmla="*/ 267 w 2022"/>
                <a:gd name="T67" fmla="*/ 439 h 2395"/>
                <a:gd name="T68" fmla="*/ 267 w 2022"/>
                <a:gd name="T69" fmla="*/ 439 h 2395"/>
                <a:gd name="T70" fmla="*/ 238 w 2022"/>
                <a:gd name="T71" fmla="*/ 487 h 2395"/>
                <a:gd name="T72" fmla="*/ 228 w 2022"/>
                <a:gd name="T73" fmla="*/ 572 h 2395"/>
                <a:gd name="T74" fmla="*/ 267 w 2022"/>
                <a:gd name="T75" fmla="*/ 649 h 2395"/>
                <a:gd name="T76" fmla="*/ 267 w 2022"/>
                <a:gd name="T77" fmla="*/ 773 h 2395"/>
                <a:gd name="T78" fmla="*/ 276 w 2022"/>
                <a:gd name="T79" fmla="*/ 887 h 2395"/>
                <a:gd name="T80" fmla="*/ 181 w 2022"/>
                <a:gd name="T81" fmla="*/ 944 h 2395"/>
                <a:gd name="T82" fmla="*/ 76 w 2022"/>
                <a:gd name="T83" fmla="*/ 1068 h 2395"/>
                <a:gd name="T84" fmla="*/ 57 w 2022"/>
                <a:gd name="T85" fmla="*/ 1316 h 2395"/>
                <a:gd name="T86" fmla="*/ 57 w 2022"/>
                <a:gd name="T87" fmla="*/ 1478 h 2395"/>
                <a:gd name="T88" fmla="*/ 190 w 2022"/>
                <a:gd name="T89" fmla="*/ 1536 h 2395"/>
                <a:gd name="T90" fmla="*/ 286 w 2022"/>
                <a:gd name="T91" fmla="*/ 1593 h 2395"/>
                <a:gd name="T92" fmla="*/ 429 w 2022"/>
                <a:gd name="T93" fmla="*/ 1583 h 2395"/>
                <a:gd name="T94" fmla="*/ 572 w 2022"/>
                <a:gd name="T95" fmla="*/ 1679 h 2395"/>
                <a:gd name="T96" fmla="*/ 648 w 2022"/>
                <a:gd name="T97" fmla="*/ 1707 h 2395"/>
                <a:gd name="T98" fmla="*/ 658 w 2022"/>
                <a:gd name="T99" fmla="*/ 1745 h 2395"/>
                <a:gd name="T100" fmla="*/ 705 w 2022"/>
                <a:gd name="T101" fmla="*/ 1784 h 2395"/>
                <a:gd name="T102" fmla="*/ 724 w 2022"/>
                <a:gd name="T103" fmla="*/ 1860 h 2395"/>
                <a:gd name="T104" fmla="*/ 734 w 2022"/>
                <a:gd name="T105" fmla="*/ 1898 h 2395"/>
                <a:gd name="T106" fmla="*/ 734 w 2022"/>
                <a:gd name="T107" fmla="*/ 1898 h 2395"/>
                <a:gd name="T108" fmla="*/ 839 w 2022"/>
                <a:gd name="T109" fmla="*/ 1965 h 2395"/>
                <a:gd name="T110" fmla="*/ 896 w 2022"/>
                <a:gd name="T111" fmla="*/ 2031 h 2395"/>
                <a:gd name="T112" fmla="*/ 925 w 2022"/>
                <a:gd name="T113" fmla="*/ 2108 h 2395"/>
                <a:gd name="T114" fmla="*/ 1039 w 2022"/>
                <a:gd name="T115" fmla="*/ 2222 h 2395"/>
                <a:gd name="T116" fmla="*/ 1220 w 2022"/>
                <a:gd name="T117" fmla="*/ 2327 h 2395"/>
                <a:gd name="T118" fmla="*/ 1315 w 2022"/>
                <a:gd name="T119" fmla="*/ 2241 h 2395"/>
                <a:gd name="T120" fmla="*/ 1411 w 2022"/>
                <a:gd name="T121" fmla="*/ 2260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2" h="2395">
                  <a:moveTo>
                    <a:pt x="1411" y="2260"/>
                  </a:moveTo>
                  <a:lnTo>
                    <a:pt x="1411" y="2260"/>
                  </a:lnTo>
                  <a:cubicBezTo>
                    <a:pt x="1430" y="2260"/>
                    <a:pt x="1440" y="2270"/>
                    <a:pt x="1459" y="2260"/>
                  </a:cubicBezTo>
                  <a:cubicBezTo>
                    <a:pt x="1497" y="2232"/>
                    <a:pt x="1516" y="2184"/>
                    <a:pt x="1564" y="2203"/>
                  </a:cubicBezTo>
                  <a:cubicBezTo>
                    <a:pt x="1602" y="2213"/>
                    <a:pt x="1611" y="2203"/>
                    <a:pt x="1630" y="2194"/>
                  </a:cubicBezTo>
                  <a:cubicBezTo>
                    <a:pt x="1659" y="2175"/>
                    <a:pt x="1678" y="2156"/>
                    <a:pt x="1707" y="2146"/>
                  </a:cubicBezTo>
                  <a:lnTo>
                    <a:pt x="1707" y="2146"/>
                  </a:lnTo>
                  <a:cubicBezTo>
                    <a:pt x="1735" y="2079"/>
                    <a:pt x="1735" y="2079"/>
                    <a:pt x="1735" y="2079"/>
                  </a:cubicBezTo>
                  <a:cubicBezTo>
                    <a:pt x="1783" y="2003"/>
                    <a:pt x="1964" y="1965"/>
                    <a:pt x="1936" y="1860"/>
                  </a:cubicBezTo>
                  <a:cubicBezTo>
                    <a:pt x="1926" y="1841"/>
                    <a:pt x="1897" y="1803"/>
                    <a:pt x="1897" y="1784"/>
                  </a:cubicBezTo>
                  <a:cubicBezTo>
                    <a:pt x="1907" y="1736"/>
                    <a:pt x="1983" y="1745"/>
                    <a:pt x="1945" y="1679"/>
                  </a:cubicBezTo>
                  <a:cubicBezTo>
                    <a:pt x="1954" y="1631"/>
                    <a:pt x="2012" y="1574"/>
                    <a:pt x="2012" y="1536"/>
                  </a:cubicBezTo>
                  <a:cubicBezTo>
                    <a:pt x="2002" y="1488"/>
                    <a:pt x="1974" y="1440"/>
                    <a:pt x="1964" y="1392"/>
                  </a:cubicBezTo>
                  <a:cubicBezTo>
                    <a:pt x="1954" y="1278"/>
                    <a:pt x="2021" y="1164"/>
                    <a:pt x="1859" y="1211"/>
                  </a:cubicBezTo>
                  <a:cubicBezTo>
                    <a:pt x="1783" y="1240"/>
                    <a:pt x="1716" y="1211"/>
                    <a:pt x="1630" y="1230"/>
                  </a:cubicBezTo>
                  <a:cubicBezTo>
                    <a:pt x="1602" y="1240"/>
                    <a:pt x="1535" y="1278"/>
                    <a:pt x="1506" y="1268"/>
                  </a:cubicBezTo>
                  <a:cubicBezTo>
                    <a:pt x="1487" y="1268"/>
                    <a:pt x="1478" y="1259"/>
                    <a:pt x="1459" y="1259"/>
                  </a:cubicBezTo>
                  <a:cubicBezTo>
                    <a:pt x="1411" y="1268"/>
                    <a:pt x="1392" y="1345"/>
                    <a:pt x="1373" y="1230"/>
                  </a:cubicBezTo>
                  <a:cubicBezTo>
                    <a:pt x="1354" y="1183"/>
                    <a:pt x="1306" y="1135"/>
                    <a:pt x="1306" y="1088"/>
                  </a:cubicBezTo>
                  <a:cubicBezTo>
                    <a:pt x="1306" y="1021"/>
                    <a:pt x="1354" y="1021"/>
                    <a:pt x="1325" y="944"/>
                  </a:cubicBezTo>
                  <a:cubicBezTo>
                    <a:pt x="1344" y="878"/>
                    <a:pt x="1315" y="820"/>
                    <a:pt x="1392" y="801"/>
                  </a:cubicBezTo>
                  <a:cubicBezTo>
                    <a:pt x="1449" y="782"/>
                    <a:pt x="1420" y="734"/>
                    <a:pt x="1402" y="696"/>
                  </a:cubicBezTo>
                  <a:cubicBezTo>
                    <a:pt x="1392" y="658"/>
                    <a:pt x="1402" y="639"/>
                    <a:pt x="1363" y="620"/>
                  </a:cubicBezTo>
                  <a:cubicBezTo>
                    <a:pt x="1344" y="601"/>
                    <a:pt x="1335" y="591"/>
                    <a:pt x="1315" y="572"/>
                  </a:cubicBezTo>
                  <a:lnTo>
                    <a:pt x="1315" y="572"/>
                  </a:lnTo>
                  <a:cubicBezTo>
                    <a:pt x="1230" y="611"/>
                    <a:pt x="1192" y="572"/>
                    <a:pt x="1144" y="525"/>
                  </a:cubicBezTo>
                  <a:cubicBezTo>
                    <a:pt x="1087" y="467"/>
                    <a:pt x="1144" y="420"/>
                    <a:pt x="1048" y="420"/>
                  </a:cubicBezTo>
                  <a:cubicBezTo>
                    <a:pt x="991" y="429"/>
                    <a:pt x="991" y="448"/>
                    <a:pt x="944" y="458"/>
                  </a:cubicBezTo>
                  <a:cubicBezTo>
                    <a:pt x="915" y="467"/>
                    <a:pt x="925" y="353"/>
                    <a:pt x="867" y="334"/>
                  </a:cubicBezTo>
                  <a:cubicBezTo>
                    <a:pt x="781" y="296"/>
                    <a:pt x="715" y="296"/>
                    <a:pt x="658" y="200"/>
                  </a:cubicBezTo>
                  <a:cubicBezTo>
                    <a:pt x="619" y="153"/>
                    <a:pt x="486" y="0"/>
                    <a:pt x="429" y="96"/>
                  </a:cubicBezTo>
                  <a:cubicBezTo>
                    <a:pt x="400" y="134"/>
                    <a:pt x="381" y="220"/>
                    <a:pt x="305" y="172"/>
                  </a:cubicBezTo>
                  <a:cubicBezTo>
                    <a:pt x="228" y="124"/>
                    <a:pt x="209" y="200"/>
                    <a:pt x="247" y="258"/>
                  </a:cubicBezTo>
                  <a:cubicBezTo>
                    <a:pt x="267" y="286"/>
                    <a:pt x="305" y="420"/>
                    <a:pt x="267" y="439"/>
                  </a:cubicBezTo>
                  <a:lnTo>
                    <a:pt x="267" y="439"/>
                  </a:lnTo>
                  <a:cubicBezTo>
                    <a:pt x="267" y="458"/>
                    <a:pt x="247" y="477"/>
                    <a:pt x="238" y="487"/>
                  </a:cubicBezTo>
                  <a:cubicBezTo>
                    <a:pt x="228" y="506"/>
                    <a:pt x="228" y="563"/>
                    <a:pt x="228" y="572"/>
                  </a:cubicBezTo>
                  <a:cubicBezTo>
                    <a:pt x="228" y="611"/>
                    <a:pt x="247" y="620"/>
                    <a:pt x="267" y="649"/>
                  </a:cubicBezTo>
                  <a:cubicBezTo>
                    <a:pt x="286" y="677"/>
                    <a:pt x="267" y="734"/>
                    <a:pt x="267" y="773"/>
                  </a:cubicBezTo>
                  <a:cubicBezTo>
                    <a:pt x="267" y="811"/>
                    <a:pt x="276" y="849"/>
                    <a:pt x="276" y="887"/>
                  </a:cubicBezTo>
                  <a:cubicBezTo>
                    <a:pt x="267" y="935"/>
                    <a:pt x="190" y="897"/>
                    <a:pt x="181" y="944"/>
                  </a:cubicBezTo>
                  <a:cubicBezTo>
                    <a:pt x="162" y="992"/>
                    <a:pt x="105" y="1021"/>
                    <a:pt x="76" y="1068"/>
                  </a:cubicBezTo>
                  <a:cubicBezTo>
                    <a:pt x="57" y="1116"/>
                    <a:pt x="66" y="1250"/>
                    <a:pt x="57" y="1316"/>
                  </a:cubicBezTo>
                  <a:cubicBezTo>
                    <a:pt x="38" y="1383"/>
                    <a:pt x="0" y="1412"/>
                    <a:pt x="57" y="1478"/>
                  </a:cubicBezTo>
                  <a:cubicBezTo>
                    <a:pt x="95" y="1517"/>
                    <a:pt x="152" y="1497"/>
                    <a:pt x="190" y="1536"/>
                  </a:cubicBezTo>
                  <a:cubicBezTo>
                    <a:pt x="219" y="1574"/>
                    <a:pt x="247" y="1583"/>
                    <a:pt x="286" y="1593"/>
                  </a:cubicBezTo>
                  <a:cubicBezTo>
                    <a:pt x="324" y="1622"/>
                    <a:pt x="400" y="1536"/>
                    <a:pt x="429" y="1583"/>
                  </a:cubicBezTo>
                  <a:cubicBezTo>
                    <a:pt x="476" y="1650"/>
                    <a:pt x="505" y="1650"/>
                    <a:pt x="572" y="1679"/>
                  </a:cubicBezTo>
                  <a:cubicBezTo>
                    <a:pt x="600" y="1679"/>
                    <a:pt x="639" y="1679"/>
                    <a:pt x="648" y="1707"/>
                  </a:cubicBezTo>
                  <a:cubicBezTo>
                    <a:pt x="648" y="1717"/>
                    <a:pt x="648" y="1736"/>
                    <a:pt x="658" y="1745"/>
                  </a:cubicBezTo>
                  <a:cubicBezTo>
                    <a:pt x="667" y="1755"/>
                    <a:pt x="705" y="1755"/>
                    <a:pt x="705" y="1784"/>
                  </a:cubicBezTo>
                  <a:cubicBezTo>
                    <a:pt x="705" y="1803"/>
                    <a:pt x="715" y="1841"/>
                    <a:pt x="724" y="1860"/>
                  </a:cubicBezTo>
                  <a:cubicBezTo>
                    <a:pt x="734" y="1898"/>
                    <a:pt x="734" y="1898"/>
                    <a:pt x="734" y="1898"/>
                  </a:cubicBezTo>
                  <a:lnTo>
                    <a:pt x="734" y="1898"/>
                  </a:lnTo>
                  <a:cubicBezTo>
                    <a:pt x="763" y="1917"/>
                    <a:pt x="829" y="1927"/>
                    <a:pt x="839" y="1965"/>
                  </a:cubicBezTo>
                  <a:cubicBezTo>
                    <a:pt x="848" y="2003"/>
                    <a:pt x="867" y="2003"/>
                    <a:pt x="896" y="2031"/>
                  </a:cubicBezTo>
                  <a:cubicBezTo>
                    <a:pt x="915" y="2060"/>
                    <a:pt x="906" y="2079"/>
                    <a:pt x="925" y="2108"/>
                  </a:cubicBezTo>
                  <a:cubicBezTo>
                    <a:pt x="953" y="2156"/>
                    <a:pt x="982" y="2194"/>
                    <a:pt x="1039" y="2222"/>
                  </a:cubicBezTo>
                  <a:cubicBezTo>
                    <a:pt x="1096" y="2260"/>
                    <a:pt x="1144" y="2394"/>
                    <a:pt x="1220" y="2327"/>
                  </a:cubicBezTo>
                  <a:cubicBezTo>
                    <a:pt x="1258" y="2298"/>
                    <a:pt x="1258" y="2251"/>
                    <a:pt x="1315" y="2241"/>
                  </a:cubicBezTo>
                  <a:cubicBezTo>
                    <a:pt x="1344" y="2241"/>
                    <a:pt x="1392" y="2241"/>
                    <a:pt x="1411" y="226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7"/>
            <p:cNvSpPr>
              <a:spLocks noChangeArrowheads="1"/>
            </p:cNvSpPr>
            <p:nvPr/>
          </p:nvSpPr>
          <p:spPr bwMode="auto">
            <a:xfrm>
              <a:off x="19417271" y="3907664"/>
              <a:ext cx="761894" cy="626195"/>
            </a:xfrm>
            <a:custGeom>
              <a:avLst/>
              <a:gdLst>
                <a:gd name="T0" fmla="*/ 296 w 1536"/>
                <a:gd name="T1" fmla="*/ 0 h 1260"/>
                <a:gd name="T2" fmla="*/ 296 w 1536"/>
                <a:gd name="T3" fmla="*/ 0 h 1260"/>
                <a:gd name="T4" fmla="*/ 343 w 1536"/>
                <a:gd name="T5" fmla="*/ 95 h 1260"/>
                <a:gd name="T6" fmla="*/ 381 w 1536"/>
                <a:gd name="T7" fmla="*/ 95 h 1260"/>
                <a:gd name="T8" fmla="*/ 448 w 1536"/>
                <a:gd name="T9" fmla="*/ 105 h 1260"/>
                <a:gd name="T10" fmla="*/ 486 w 1536"/>
                <a:gd name="T11" fmla="*/ 67 h 1260"/>
                <a:gd name="T12" fmla="*/ 525 w 1536"/>
                <a:gd name="T13" fmla="*/ 57 h 1260"/>
                <a:gd name="T14" fmla="*/ 601 w 1536"/>
                <a:gd name="T15" fmla="*/ 38 h 1260"/>
                <a:gd name="T16" fmla="*/ 744 w 1536"/>
                <a:gd name="T17" fmla="*/ 76 h 1260"/>
                <a:gd name="T18" fmla="*/ 896 w 1536"/>
                <a:gd name="T19" fmla="*/ 57 h 1260"/>
                <a:gd name="T20" fmla="*/ 954 w 1536"/>
                <a:gd name="T21" fmla="*/ 124 h 1260"/>
                <a:gd name="T22" fmla="*/ 1011 w 1536"/>
                <a:gd name="T23" fmla="*/ 181 h 1260"/>
                <a:gd name="T24" fmla="*/ 1125 w 1536"/>
                <a:gd name="T25" fmla="*/ 152 h 1260"/>
                <a:gd name="T26" fmla="*/ 1125 w 1536"/>
                <a:gd name="T27" fmla="*/ 152 h 1260"/>
                <a:gd name="T28" fmla="*/ 1154 w 1536"/>
                <a:gd name="T29" fmla="*/ 286 h 1260"/>
                <a:gd name="T30" fmla="*/ 1144 w 1536"/>
                <a:gd name="T31" fmla="*/ 496 h 1260"/>
                <a:gd name="T32" fmla="*/ 1259 w 1536"/>
                <a:gd name="T33" fmla="*/ 763 h 1260"/>
                <a:gd name="T34" fmla="*/ 1411 w 1536"/>
                <a:gd name="T35" fmla="*/ 973 h 1260"/>
                <a:gd name="T36" fmla="*/ 1535 w 1536"/>
                <a:gd name="T37" fmla="*/ 1078 h 1260"/>
                <a:gd name="T38" fmla="*/ 1535 w 1536"/>
                <a:gd name="T39" fmla="*/ 1078 h 1260"/>
                <a:gd name="T40" fmla="*/ 1411 w 1536"/>
                <a:gd name="T41" fmla="*/ 1163 h 1260"/>
                <a:gd name="T42" fmla="*/ 1287 w 1536"/>
                <a:gd name="T43" fmla="*/ 1259 h 1260"/>
                <a:gd name="T44" fmla="*/ 1192 w 1536"/>
                <a:gd name="T45" fmla="*/ 1259 h 1260"/>
                <a:gd name="T46" fmla="*/ 1192 w 1536"/>
                <a:gd name="T47" fmla="*/ 1259 h 1260"/>
                <a:gd name="T48" fmla="*/ 1106 w 1536"/>
                <a:gd name="T49" fmla="*/ 1230 h 1260"/>
                <a:gd name="T50" fmla="*/ 963 w 1536"/>
                <a:gd name="T51" fmla="*/ 1192 h 1260"/>
                <a:gd name="T52" fmla="*/ 849 w 1536"/>
                <a:gd name="T53" fmla="*/ 1125 h 1260"/>
                <a:gd name="T54" fmla="*/ 801 w 1536"/>
                <a:gd name="T55" fmla="*/ 1040 h 1260"/>
                <a:gd name="T56" fmla="*/ 667 w 1536"/>
                <a:gd name="T57" fmla="*/ 992 h 1260"/>
                <a:gd name="T58" fmla="*/ 458 w 1536"/>
                <a:gd name="T59" fmla="*/ 1020 h 1260"/>
                <a:gd name="T60" fmla="*/ 458 w 1536"/>
                <a:gd name="T61" fmla="*/ 1020 h 1260"/>
                <a:gd name="T62" fmla="*/ 420 w 1536"/>
                <a:gd name="T63" fmla="*/ 935 h 1260"/>
                <a:gd name="T64" fmla="*/ 400 w 1536"/>
                <a:gd name="T65" fmla="*/ 849 h 1260"/>
                <a:gd name="T66" fmla="*/ 324 w 1536"/>
                <a:gd name="T67" fmla="*/ 801 h 1260"/>
                <a:gd name="T68" fmla="*/ 324 w 1536"/>
                <a:gd name="T69" fmla="*/ 801 h 1260"/>
                <a:gd name="T70" fmla="*/ 258 w 1536"/>
                <a:gd name="T71" fmla="*/ 648 h 1260"/>
                <a:gd name="T72" fmla="*/ 219 w 1536"/>
                <a:gd name="T73" fmla="*/ 572 h 1260"/>
                <a:gd name="T74" fmla="*/ 181 w 1536"/>
                <a:gd name="T75" fmla="*/ 381 h 1260"/>
                <a:gd name="T76" fmla="*/ 95 w 1536"/>
                <a:gd name="T77" fmla="*/ 257 h 1260"/>
                <a:gd name="T78" fmla="*/ 0 w 1536"/>
                <a:gd name="T79" fmla="*/ 114 h 1260"/>
                <a:gd name="T80" fmla="*/ 0 w 1536"/>
                <a:gd name="T81" fmla="*/ 114 h 1260"/>
                <a:gd name="T82" fmla="*/ 48 w 1536"/>
                <a:gd name="T83" fmla="*/ 114 h 1260"/>
                <a:gd name="T84" fmla="*/ 153 w 1536"/>
                <a:gd name="T85" fmla="*/ 57 h 1260"/>
                <a:gd name="T86" fmla="*/ 219 w 1536"/>
                <a:gd name="T87" fmla="*/ 48 h 1260"/>
                <a:gd name="T88" fmla="*/ 296 w 1536"/>
                <a:gd name="T89" fmla="*/ 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6" h="1260">
                  <a:moveTo>
                    <a:pt x="296" y="0"/>
                  </a:moveTo>
                  <a:lnTo>
                    <a:pt x="296" y="0"/>
                  </a:lnTo>
                  <a:cubicBezTo>
                    <a:pt x="305" y="29"/>
                    <a:pt x="324" y="76"/>
                    <a:pt x="343" y="95"/>
                  </a:cubicBezTo>
                  <a:cubicBezTo>
                    <a:pt x="353" y="95"/>
                    <a:pt x="372" y="95"/>
                    <a:pt x="381" y="95"/>
                  </a:cubicBezTo>
                  <a:cubicBezTo>
                    <a:pt x="400" y="95"/>
                    <a:pt x="420" y="114"/>
                    <a:pt x="448" y="105"/>
                  </a:cubicBezTo>
                  <a:cubicBezTo>
                    <a:pt x="467" y="105"/>
                    <a:pt x="467" y="76"/>
                    <a:pt x="486" y="67"/>
                  </a:cubicBezTo>
                  <a:cubicBezTo>
                    <a:pt x="505" y="48"/>
                    <a:pt x="505" y="57"/>
                    <a:pt x="525" y="57"/>
                  </a:cubicBezTo>
                  <a:cubicBezTo>
                    <a:pt x="543" y="57"/>
                    <a:pt x="563" y="10"/>
                    <a:pt x="601" y="38"/>
                  </a:cubicBezTo>
                  <a:cubicBezTo>
                    <a:pt x="658" y="86"/>
                    <a:pt x="658" y="95"/>
                    <a:pt x="744" y="76"/>
                  </a:cubicBezTo>
                  <a:cubicBezTo>
                    <a:pt x="792" y="67"/>
                    <a:pt x="849" y="38"/>
                    <a:pt x="896" y="57"/>
                  </a:cubicBezTo>
                  <a:cubicBezTo>
                    <a:pt x="934" y="67"/>
                    <a:pt x="944" y="86"/>
                    <a:pt x="954" y="124"/>
                  </a:cubicBezTo>
                  <a:cubicBezTo>
                    <a:pt x="954" y="143"/>
                    <a:pt x="982" y="181"/>
                    <a:pt x="1011" y="181"/>
                  </a:cubicBezTo>
                  <a:cubicBezTo>
                    <a:pt x="1039" y="181"/>
                    <a:pt x="1097" y="134"/>
                    <a:pt x="1125" y="152"/>
                  </a:cubicBezTo>
                  <a:lnTo>
                    <a:pt x="1125" y="152"/>
                  </a:lnTo>
                  <a:cubicBezTo>
                    <a:pt x="1125" y="191"/>
                    <a:pt x="1154" y="239"/>
                    <a:pt x="1154" y="286"/>
                  </a:cubicBezTo>
                  <a:cubicBezTo>
                    <a:pt x="1163" y="343"/>
                    <a:pt x="1154" y="429"/>
                    <a:pt x="1144" y="496"/>
                  </a:cubicBezTo>
                  <a:cubicBezTo>
                    <a:pt x="1116" y="639"/>
                    <a:pt x="1173" y="668"/>
                    <a:pt x="1259" y="763"/>
                  </a:cubicBezTo>
                  <a:cubicBezTo>
                    <a:pt x="1326" y="830"/>
                    <a:pt x="1335" y="925"/>
                    <a:pt x="1411" y="973"/>
                  </a:cubicBezTo>
                  <a:cubicBezTo>
                    <a:pt x="1459" y="1001"/>
                    <a:pt x="1497" y="1040"/>
                    <a:pt x="1535" y="1078"/>
                  </a:cubicBezTo>
                  <a:lnTo>
                    <a:pt x="1535" y="1078"/>
                  </a:lnTo>
                  <a:cubicBezTo>
                    <a:pt x="1497" y="1106"/>
                    <a:pt x="1450" y="1144"/>
                    <a:pt x="1411" y="1163"/>
                  </a:cubicBezTo>
                  <a:cubicBezTo>
                    <a:pt x="1373" y="1202"/>
                    <a:pt x="1335" y="1249"/>
                    <a:pt x="1287" y="1259"/>
                  </a:cubicBezTo>
                  <a:cubicBezTo>
                    <a:pt x="1259" y="1259"/>
                    <a:pt x="1221" y="1259"/>
                    <a:pt x="1192" y="1259"/>
                  </a:cubicBezTo>
                  <a:lnTo>
                    <a:pt x="1192" y="1259"/>
                  </a:lnTo>
                  <a:cubicBezTo>
                    <a:pt x="1106" y="1230"/>
                    <a:pt x="1106" y="1230"/>
                    <a:pt x="1106" y="1230"/>
                  </a:cubicBezTo>
                  <a:cubicBezTo>
                    <a:pt x="1059" y="1230"/>
                    <a:pt x="1020" y="1154"/>
                    <a:pt x="963" y="1192"/>
                  </a:cubicBezTo>
                  <a:cubicBezTo>
                    <a:pt x="896" y="1240"/>
                    <a:pt x="877" y="1173"/>
                    <a:pt x="849" y="1125"/>
                  </a:cubicBezTo>
                  <a:cubicBezTo>
                    <a:pt x="839" y="1106"/>
                    <a:pt x="820" y="1049"/>
                    <a:pt x="801" y="1040"/>
                  </a:cubicBezTo>
                  <a:cubicBezTo>
                    <a:pt x="772" y="1020"/>
                    <a:pt x="706" y="1001"/>
                    <a:pt x="667" y="992"/>
                  </a:cubicBezTo>
                  <a:cubicBezTo>
                    <a:pt x="582" y="973"/>
                    <a:pt x="534" y="982"/>
                    <a:pt x="458" y="1020"/>
                  </a:cubicBezTo>
                  <a:lnTo>
                    <a:pt x="458" y="1020"/>
                  </a:lnTo>
                  <a:cubicBezTo>
                    <a:pt x="448" y="992"/>
                    <a:pt x="429" y="963"/>
                    <a:pt x="420" y="935"/>
                  </a:cubicBezTo>
                  <a:cubicBezTo>
                    <a:pt x="410" y="896"/>
                    <a:pt x="410" y="877"/>
                    <a:pt x="400" y="849"/>
                  </a:cubicBezTo>
                  <a:cubicBezTo>
                    <a:pt x="381" y="820"/>
                    <a:pt x="343" y="811"/>
                    <a:pt x="324" y="801"/>
                  </a:cubicBezTo>
                  <a:lnTo>
                    <a:pt x="324" y="801"/>
                  </a:lnTo>
                  <a:cubicBezTo>
                    <a:pt x="315" y="773"/>
                    <a:pt x="258" y="677"/>
                    <a:pt x="258" y="648"/>
                  </a:cubicBezTo>
                  <a:cubicBezTo>
                    <a:pt x="258" y="620"/>
                    <a:pt x="238" y="591"/>
                    <a:pt x="219" y="572"/>
                  </a:cubicBezTo>
                  <a:cubicBezTo>
                    <a:pt x="181" y="515"/>
                    <a:pt x="162" y="458"/>
                    <a:pt x="181" y="381"/>
                  </a:cubicBezTo>
                  <a:cubicBezTo>
                    <a:pt x="162" y="324"/>
                    <a:pt x="133" y="296"/>
                    <a:pt x="95" y="257"/>
                  </a:cubicBezTo>
                  <a:cubicBezTo>
                    <a:pt x="57" y="229"/>
                    <a:pt x="9" y="162"/>
                    <a:pt x="0" y="114"/>
                  </a:cubicBezTo>
                  <a:lnTo>
                    <a:pt x="0" y="114"/>
                  </a:lnTo>
                  <a:cubicBezTo>
                    <a:pt x="19" y="114"/>
                    <a:pt x="29" y="124"/>
                    <a:pt x="48" y="114"/>
                  </a:cubicBezTo>
                  <a:cubicBezTo>
                    <a:pt x="86" y="86"/>
                    <a:pt x="105" y="38"/>
                    <a:pt x="153" y="57"/>
                  </a:cubicBezTo>
                  <a:cubicBezTo>
                    <a:pt x="191" y="67"/>
                    <a:pt x="200" y="57"/>
                    <a:pt x="219" y="48"/>
                  </a:cubicBezTo>
                  <a:cubicBezTo>
                    <a:pt x="248" y="29"/>
                    <a:pt x="267" y="10"/>
                    <a:pt x="296"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8"/>
            <p:cNvSpPr>
              <a:spLocks noChangeArrowheads="1"/>
            </p:cNvSpPr>
            <p:nvPr/>
          </p:nvSpPr>
          <p:spPr bwMode="auto">
            <a:xfrm>
              <a:off x="16691533" y="2742855"/>
              <a:ext cx="1103432" cy="1293990"/>
            </a:xfrm>
            <a:custGeom>
              <a:avLst/>
              <a:gdLst>
                <a:gd name="T0" fmla="*/ 2088 w 2222"/>
                <a:gd name="T1" fmla="*/ 1001 h 2604"/>
                <a:gd name="T2" fmla="*/ 2049 w 2222"/>
                <a:gd name="T3" fmla="*/ 725 h 2604"/>
                <a:gd name="T4" fmla="*/ 2040 w 2222"/>
                <a:gd name="T5" fmla="*/ 353 h 2604"/>
                <a:gd name="T6" fmla="*/ 2107 w 2222"/>
                <a:gd name="T7" fmla="*/ 315 h 2604"/>
                <a:gd name="T8" fmla="*/ 2068 w 2222"/>
                <a:gd name="T9" fmla="*/ 191 h 2604"/>
                <a:gd name="T10" fmla="*/ 2135 w 2222"/>
                <a:gd name="T11" fmla="*/ 95 h 2604"/>
                <a:gd name="T12" fmla="*/ 2154 w 2222"/>
                <a:gd name="T13" fmla="*/ 0 h 2604"/>
                <a:gd name="T14" fmla="*/ 1973 w 2222"/>
                <a:gd name="T15" fmla="*/ 143 h 2604"/>
                <a:gd name="T16" fmla="*/ 1706 w 2222"/>
                <a:gd name="T17" fmla="*/ 296 h 2604"/>
                <a:gd name="T18" fmla="*/ 1363 w 2222"/>
                <a:gd name="T19" fmla="*/ 563 h 2604"/>
                <a:gd name="T20" fmla="*/ 1239 w 2222"/>
                <a:gd name="T21" fmla="*/ 648 h 2604"/>
                <a:gd name="T22" fmla="*/ 1239 w 2222"/>
                <a:gd name="T23" fmla="*/ 763 h 2604"/>
                <a:gd name="T24" fmla="*/ 1125 w 2222"/>
                <a:gd name="T25" fmla="*/ 849 h 2604"/>
                <a:gd name="T26" fmla="*/ 992 w 2222"/>
                <a:gd name="T27" fmla="*/ 887 h 2604"/>
                <a:gd name="T28" fmla="*/ 830 w 2222"/>
                <a:gd name="T29" fmla="*/ 1001 h 2604"/>
                <a:gd name="T30" fmla="*/ 563 w 2222"/>
                <a:gd name="T31" fmla="*/ 1278 h 2604"/>
                <a:gd name="T32" fmla="*/ 238 w 2222"/>
                <a:gd name="T33" fmla="*/ 1135 h 2604"/>
                <a:gd name="T34" fmla="*/ 191 w 2222"/>
                <a:gd name="T35" fmla="*/ 1163 h 2604"/>
                <a:gd name="T36" fmla="*/ 67 w 2222"/>
                <a:gd name="T37" fmla="*/ 1230 h 2604"/>
                <a:gd name="T38" fmla="*/ 114 w 2222"/>
                <a:gd name="T39" fmla="*/ 1335 h 2604"/>
                <a:gd name="T40" fmla="*/ 267 w 2222"/>
                <a:gd name="T41" fmla="*/ 1555 h 2604"/>
                <a:gd name="T42" fmla="*/ 420 w 2222"/>
                <a:gd name="T43" fmla="*/ 1669 h 2604"/>
                <a:gd name="T44" fmla="*/ 391 w 2222"/>
                <a:gd name="T45" fmla="*/ 1955 h 2604"/>
                <a:gd name="T46" fmla="*/ 382 w 2222"/>
                <a:gd name="T47" fmla="*/ 2336 h 2604"/>
                <a:gd name="T48" fmla="*/ 467 w 2222"/>
                <a:gd name="T49" fmla="*/ 2327 h 2604"/>
                <a:gd name="T50" fmla="*/ 505 w 2222"/>
                <a:gd name="T51" fmla="*/ 2108 h 2604"/>
                <a:gd name="T52" fmla="*/ 658 w 2222"/>
                <a:gd name="T53" fmla="*/ 2012 h 2604"/>
                <a:gd name="T54" fmla="*/ 906 w 2222"/>
                <a:gd name="T55" fmla="*/ 1869 h 2604"/>
                <a:gd name="T56" fmla="*/ 1210 w 2222"/>
                <a:gd name="T57" fmla="*/ 2165 h 2604"/>
                <a:gd name="T58" fmla="*/ 1449 w 2222"/>
                <a:gd name="T59" fmla="*/ 2270 h 2604"/>
                <a:gd name="T60" fmla="*/ 1477 w 2222"/>
                <a:gd name="T61" fmla="*/ 2489 h 2604"/>
                <a:gd name="T62" fmla="*/ 1630 w 2222"/>
                <a:gd name="T63" fmla="*/ 2585 h 2604"/>
                <a:gd name="T64" fmla="*/ 1716 w 2222"/>
                <a:gd name="T65" fmla="*/ 2537 h 2604"/>
                <a:gd name="T66" fmla="*/ 1887 w 2222"/>
                <a:gd name="T67" fmla="*/ 2470 h 2604"/>
                <a:gd name="T68" fmla="*/ 2078 w 2222"/>
                <a:gd name="T69" fmla="*/ 2365 h 2604"/>
                <a:gd name="T70" fmla="*/ 2049 w 2222"/>
                <a:gd name="T71" fmla="*/ 2231 h 2604"/>
                <a:gd name="T72" fmla="*/ 2211 w 2222"/>
                <a:gd name="T73" fmla="*/ 2136 h 2604"/>
                <a:gd name="T74" fmla="*/ 2116 w 2222"/>
                <a:gd name="T75" fmla="*/ 1936 h 2604"/>
                <a:gd name="T76" fmla="*/ 2040 w 2222"/>
                <a:gd name="T77" fmla="*/ 1717 h 2604"/>
                <a:gd name="T78" fmla="*/ 1983 w 2222"/>
                <a:gd name="T79" fmla="*/ 1497 h 2604"/>
                <a:gd name="T80" fmla="*/ 2002 w 2222"/>
                <a:gd name="T81" fmla="*/ 1354 h 2604"/>
                <a:gd name="T82" fmla="*/ 2164 w 2222"/>
                <a:gd name="T83" fmla="*/ 1135 h 2604"/>
                <a:gd name="T84" fmla="*/ 2088 w 2222"/>
                <a:gd name="T85" fmla="*/ 1001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2" h="2604">
                  <a:moveTo>
                    <a:pt x="2088" y="1001"/>
                  </a:moveTo>
                  <a:lnTo>
                    <a:pt x="2088" y="1001"/>
                  </a:lnTo>
                  <a:cubicBezTo>
                    <a:pt x="2040" y="954"/>
                    <a:pt x="2011" y="934"/>
                    <a:pt x="2002" y="858"/>
                  </a:cubicBezTo>
                  <a:cubicBezTo>
                    <a:pt x="1983" y="782"/>
                    <a:pt x="2021" y="772"/>
                    <a:pt x="2049" y="725"/>
                  </a:cubicBezTo>
                  <a:cubicBezTo>
                    <a:pt x="2088" y="658"/>
                    <a:pt x="2049" y="610"/>
                    <a:pt x="2059" y="553"/>
                  </a:cubicBezTo>
                  <a:cubicBezTo>
                    <a:pt x="2078" y="486"/>
                    <a:pt x="2021" y="429"/>
                    <a:pt x="2040" y="353"/>
                  </a:cubicBezTo>
                  <a:cubicBezTo>
                    <a:pt x="2107" y="315"/>
                    <a:pt x="2107" y="315"/>
                    <a:pt x="2107" y="315"/>
                  </a:cubicBezTo>
                  <a:lnTo>
                    <a:pt x="2107" y="315"/>
                  </a:lnTo>
                  <a:cubicBezTo>
                    <a:pt x="2125" y="296"/>
                    <a:pt x="2164" y="276"/>
                    <a:pt x="2135" y="258"/>
                  </a:cubicBezTo>
                  <a:cubicBezTo>
                    <a:pt x="2116" y="238"/>
                    <a:pt x="2078" y="219"/>
                    <a:pt x="2068" y="191"/>
                  </a:cubicBezTo>
                  <a:cubicBezTo>
                    <a:pt x="2068" y="172"/>
                    <a:pt x="2088" y="143"/>
                    <a:pt x="2107" y="133"/>
                  </a:cubicBezTo>
                  <a:cubicBezTo>
                    <a:pt x="2116" y="114"/>
                    <a:pt x="2125" y="105"/>
                    <a:pt x="2135" y="95"/>
                  </a:cubicBezTo>
                  <a:cubicBezTo>
                    <a:pt x="2154" y="0"/>
                    <a:pt x="2154" y="0"/>
                    <a:pt x="2154" y="0"/>
                  </a:cubicBezTo>
                  <a:lnTo>
                    <a:pt x="2154" y="0"/>
                  </a:lnTo>
                  <a:cubicBezTo>
                    <a:pt x="2135" y="0"/>
                    <a:pt x="2125" y="0"/>
                    <a:pt x="2116" y="0"/>
                  </a:cubicBezTo>
                  <a:cubicBezTo>
                    <a:pt x="2030" y="0"/>
                    <a:pt x="2030" y="124"/>
                    <a:pt x="1973" y="143"/>
                  </a:cubicBezTo>
                  <a:cubicBezTo>
                    <a:pt x="1897" y="162"/>
                    <a:pt x="1859" y="219"/>
                    <a:pt x="1839" y="296"/>
                  </a:cubicBezTo>
                  <a:cubicBezTo>
                    <a:pt x="1811" y="372"/>
                    <a:pt x="1754" y="315"/>
                    <a:pt x="1706" y="296"/>
                  </a:cubicBezTo>
                  <a:cubicBezTo>
                    <a:pt x="1563" y="229"/>
                    <a:pt x="1563" y="381"/>
                    <a:pt x="1515" y="477"/>
                  </a:cubicBezTo>
                  <a:cubicBezTo>
                    <a:pt x="1477" y="553"/>
                    <a:pt x="1468" y="582"/>
                    <a:pt x="1363" y="563"/>
                  </a:cubicBezTo>
                  <a:cubicBezTo>
                    <a:pt x="1296" y="553"/>
                    <a:pt x="1325" y="610"/>
                    <a:pt x="1287" y="639"/>
                  </a:cubicBezTo>
                  <a:cubicBezTo>
                    <a:pt x="1277" y="648"/>
                    <a:pt x="1248" y="639"/>
                    <a:pt x="1239" y="648"/>
                  </a:cubicBezTo>
                  <a:cubicBezTo>
                    <a:pt x="1210" y="706"/>
                    <a:pt x="1210" y="706"/>
                    <a:pt x="1210" y="706"/>
                  </a:cubicBezTo>
                  <a:cubicBezTo>
                    <a:pt x="1210" y="734"/>
                    <a:pt x="1239" y="725"/>
                    <a:pt x="1239" y="763"/>
                  </a:cubicBezTo>
                  <a:cubicBezTo>
                    <a:pt x="1239" y="782"/>
                    <a:pt x="1191" y="782"/>
                    <a:pt x="1182" y="782"/>
                  </a:cubicBezTo>
                  <a:cubicBezTo>
                    <a:pt x="1125" y="782"/>
                    <a:pt x="1162" y="868"/>
                    <a:pt x="1125" y="849"/>
                  </a:cubicBezTo>
                  <a:cubicBezTo>
                    <a:pt x="1106" y="839"/>
                    <a:pt x="1078" y="801"/>
                    <a:pt x="1068" y="820"/>
                  </a:cubicBezTo>
                  <a:cubicBezTo>
                    <a:pt x="1049" y="849"/>
                    <a:pt x="1001" y="868"/>
                    <a:pt x="992" y="887"/>
                  </a:cubicBezTo>
                  <a:cubicBezTo>
                    <a:pt x="973" y="954"/>
                    <a:pt x="944" y="925"/>
                    <a:pt x="896" y="954"/>
                  </a:cubicBezTo>
                  <a:cubicBezTo>
                    <a:pt x="877" y="973"/>
                    <a:pt x="858" y="982"/>
                    <a:pt x="830" y="1001"/>
                  </a:cubicBezTo>
                  <a:cubicBezTo>
                    <a:pt x="753" y="1049"/>
                    <a:pt x="696" y="1135"/>
                    <a:pt x="649" y="1201"/>
                  </a:cubicBezTo>
                  <a:cubicBezTo>
                    <a:pt x="620" y="1240"/>
                    <a:pt x="572" y="1230"/>
                    <a:pt x="563" y="1278"/>
                  </a:cubicBezTo>
                  <a:cubicBezTo>
                    <a:pt x="534" y="1392"/>
                    <a:pt x="372" y="1240"/>
                    <a:pt x="324" y="1192"/>
                  </a:cubicBezTo>
                  <a:cubicBezTo>
                    <a:pt x="305" y="1173"/>
                    <a:pt x="258" y="1154"/>
                    <a:pt x="238" y="1135"/>
                  </a:cubicBezTo>
                  <a:lnTo>
                    <a:pt x="238" y="1135"/>
                  </a:lnTo>
                  <a:cubicBezTo>
                    <a:pt x="191" y="1163"/>
                    <a:pt x="191" y="1163"/>
                    <a:pt x="191" y="1163"/>
                  </a:cubicBezTo>
                  <a:cubicBezTo>
                    <a:pt x="153" y="1163"/>
                    <a:pt x="143" y="1144"/>
                    <a:pt x="124" y="1125"/>
                  </a:cubicBezTo>
                  <a:cubicBezTo>
                    <a:pt x="76" y="1078"/>
                    <a:pt x="95" y="1211"/>
                    <a:pt x="67" y="1230"/>
                  </a:cubicBezTo>
                  <a:cubicBezTo>
                    <a:pt x="38" y="1240"/>
                    <a:pt x="0" y="1316"/>
                    <a:pt x="0" y="1345"/>
                  </a:cubicBezTo>
                  <a:cubicBezTo>
                    <a:pt x="29" y="1364"/>
                    <a:pt x="86" y="1316"/>
                    <a:pt x="114" y="1335"/>
                  </a:cubicBezTo>
                  <a:cubicBezTo>
                    <a:pt x="114" y="1373"/>
                    <a:pt x="124" y="1535"/>
                    <a:pt x="153" y="1555"/>
                  </a:cubicBezTo>
                  <a:cubicBezTo>
                    <a:pt x="172" y="1573"/>
                    <a:pt x="229" y="1545"/>
                    <a:pt x="267" y="1555"/>
                  </a:cubicBezTo>
                  <a:cubicBezTo>
                    <a:pt x="277" y="1564"/>
                    <a:pt x="286" y="1602"/>
                    <a:pt x="296" y="1612"/>
                  </a:cubicBezTo>
                  <a:cubicBezTo>
                    <a:pt x="305" y="1659"/>
                    <a:pt x="382" y="1659"/>
                    <a:pt x="420" y="1669"/>
                  </a:cubicBezTo>
                  <a:cubicBezTo>
                    <a:pt x="467" y="1707"/>
                    <a:pt x="420" y="1822"/>
                    <a:pt x="420" y="1860"/>
                  </a:cubicBezTo>
                  <a:cubicBezTo>
                    <a:pt x="420" y="1917"/>
                    <a:pt x="429" y="1907"/>
                    <a:pt x="391" y="1955"/>
                  </a:cubicBezTo>
                  <a:cubicBezTo>
                    <a:pt x="362" y="1993"/>
                    <a:pt x="362" y="2041"/>
                    <a:pt x="362" y="2079"/>
                  </a:cubicBezTo>
                  <a:cubicBezTo>
                    <a:pt x="382" y="2336"/>
                    <a:pt x="382" y="2336"/>
                    <a:pt x="382" y="2336"/>
                  </a:cubicBezTo>
                  <a:lnTo>
                    <a:pt x="382" y="2336"/>
                  </a:lnTo>
                  <a:cubicBezTo>
                    <a:pt x="391" y="2336"/>
                    <a:pt x="458" y="2336"/>
                    <a:pt x="467" y="2327"/>
                  </a:cubicBezTo>
                  <a:cubicBezTo>
                    <a:pt x="477" y="2289"/>
                    <a:pt x="467" y="2231"/>
                    <a:pt x="467" y="2193"/>
                  </a:cubicBezTo>
                  <a:cubicBezTo>
                    <a:pt x="477" y="2165"/>
                    <a:pt x="477" y="2117"/>
                    <a:pt x="505" y="2108"/>
                  </a:cubicBezTo>
                  <a:cubicBezTo>
                    <a:pt x="525" y="2098"/>
                    <a:pt x="553" y="2117"/>
                    <a:pt x="572" y="2098"/>
                  </a:cubicBezTo>
                  <a:cubicBezTo>
                    <a:pt x="601" y="2069"/>
                    <a:pt x="629" y="2022"/>
                    <a:pt x="658" y="2012"/>
                  </a:cubicBezTo>
                  <a:cubicBezTo>
                    <a:pt x="706" y="1993"/>
                    <a:pt x="725" y="2022"/>
                    <a:pt x="772" y="1974"/>
                  </a:cubicBezTo>
                  <a:cubicBezTo>
                    <a:pt x="811" y="1936"/>
                    <a:pt x="849" y="1898"/>
                    <a:pt x="906" y="1869"/>
                  </a:cubicBezTo>
                  <a:cubicBezTo>
                    <a:pt x="982" y="1822"/>
                    <a:pt x="1059" y="1964"/>
                    <a:pt x="1097" y="2003"/>
                  </a:cubicBezTo>
                  <a:cubicBezTo>
                    <a:pt x="1153" y="2060"/>
                    <a:pt x="1162" y="2108"/>
                    <a:pt x="1210" y="2165"/>
                  </a:cubicBezTo>
                  <a:cubicBezTo>
                    <a:pt x="1296" y="2279"/>
                    <a:pt x="1334" y="1984"/>
                    <a:pt x="1382" y="2136"/>
                  </a:cubicBezTo>
                  <a:cubicBezTo>
                    <a:pt x="1401" y="2203"/>
                    <a:pt x="1410" y="2222"/>
                    <a:pt x="1449" y="2270"/>
                  </a:cubicBezTo>
                  <a:cubicBezTo>
                    <a:pt x="1468" y="2308"/>
                    <a:pt x="1410" y="2375"/>
                    <a:pt x="1429" y="2413"/>
                  </a:cubicBezTo>
                  <a:cubicBezTo>
                    <a:pt x="1468" y="2441"/>
                    <a:pt x="1468" y="2451"/>
                    <a:pt x="1477" y="2489"/>
                  </a:cubicBezTo>
                  <a:cubicBezTo>
                    <a:pt x="1487" y="2527"/>
                    <a:pt x="1477" y="2575"/>
                    <a:pt x="1515" y="2594"/>
                  </a:cubicBezTo>
                  <a:cubicBezTo>
                    <a:pt x="1544" y="2603"/>
                    <a:pt x="1611" y="2565"/>
                    <a:pt x="1630" y="2585"/>
                  </a:cubicBezTo>
                  <a:lnTo>
                    <a:pt x="1630" y="2585"/>
                  </a:lnTo>
                  <a:cubicBezTo>
                    <a:pt x="1658" y="2575"/>
                    <a:pt x="1677" y="2546"/>
                    <a:pt x="1716" y="2537"/>
                  </a:cubicBezTo>
                  <a:cubicBezTo>
                    <a:pt x="1754" y="2518"/>
                    <a:pt x="1782" y="2498"/>
                    <a:pt x="1821" y="2480"/>
                  </a:cubicBezTo>
                  <a:cubicBezTo>
                    <a:pt x="1849" y="2470"/>
                    <a:pt x="1859" y="2470"/>
                    <a:pt x="1887" y="2470"/>
                  </a:cubicBezTo>
                  <a:cubicBezTo>
                    <a:pt x="1935" y="2470"/>
                    <a:pt x="1963" y="2451"/>
                    <a:pt x="1992" y="2422"/>
                  </a:cubicBezTo>
                  <a:cubicBezTo>
                    <a:pt x="2021" y="2403"/>
                    <a:pt x="2059" y="2375"/>
                    <a:pt x="2078" y="2365"/>
                  </a:cubicBezTo>
                  <a:lnTo>
                    <a:pt x="2078" y="2365"/>
                  </a:lnTo>
                  <a:cubicBezTo>
                    <a:pt x="2078" y="2346"/>
                    <a:pt x="2030" y="2260"/>
                    <a:pt x="2049" y="2231"/>
                  </a:cubicBezTo>
                  <a:cubicBezTo>
                    <a:pt x="2059" y="2231"/>
                    <a:pt x="2068" y="2231"/>
                    <a:pt x="2078" y="2231"/>
                  </a:cubicBezTo>
                  <a:cubicBezTo>
                    <a:pt x="2145" y="2231"/>
                    <a:pt x="2173" y="2174"/>
                    <a:pt x="2211" y="2136"/>
                  </a:cubicBezTo>
                  <a:cubicBezTo>
                    <a:pt x="2221" y="2069"/>
                    <a:pt x="2173" y="2079"/>
                    <a:pt x="2164" y="2031"/>
                  </a:cubicBezTo>
                  <a:cubicBezTo>
                    <a:pt x="2145" y="1964"/>
                    <a:pt x="2164" y="1993"/>
                    <a:pt x="2116" y="1936"/>
                  </a:cubicBezTo>
                  <a:cubicBezTo>
                    <a:pt x="2097" y="1917"/>
                    <a:pt x="2040" y="1879"/>
                    <a:pt x="2049" y="1850"/>
                  </a:cubicBezTo>
                  <a:cubicBezTo>
                    <a:pt x="2059" y="1774"/>
                    <a:pt x="2125" y="1802"/>
                    <a:pt x="2040" y="1717"/>
                  </a:cubicBezTo>
                  <a:cubicBezTo>
                    <a:pt x="2011" y="1688"/>
                    <a:pt x="1963" y="1640"/>
                    <a:pt x="1954" y="1592"/>
                  </a:cubicBezTo>
                  <a:cubicBezTo>
                    <a:pt x="1954" y="1564"/>
                    <a:pt x="2011" y="1545"/>
                    <a:pt x="1983" y="1497"/>
                  </a:cubicBezTo>
                  <a:cubicBezTo>
                    <a:pt x="1973" y="1478"/>
                    <a:pt x="1973" y="1440"/>
                    <a:pt x="1963" y="1411"/>
                  </a:cubicBezTo>
                  <a:cubicBezTo>
                    <a:pt x="1954" y="1354"/>
                    <a:pt x="1944" y="1335"/>
                    <a:pt x="2002" y="1354"/>
                  </a:cubicBezTo>
                  <a:cubicBezTo>
                    <a:pt x="2068" y="1383"/>
                    <a:pt x="2097" y="1335"/>
                    <a:pt x="2145" y="1306"/>
                  </a:cubicBezTo>
                  <a:cubicBezTo>
                    <a:pt x="2202" y="1249"/>
                    <a:pt x="2202" y="1201"/>
                    <a:pt x="2164" y="1135"/>
                  </a:cubicBezTo>
                  <a:cubicBezTo>
                    <a:pt x="2154" y="1106"/>
                    <a:pt x="2145" y="1087"/>
                    <a:pt x="2125" y="1068"/>
                  </a:cubicBezTo>
                  <a:cubicBezTo>
                    <a:pt x="2116" y="1049"/>
                    <a:pt x="2107" y="1030"/>
                    <a:pt x="2088" y="100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9"/>
            <p:cNvSpPr>
              <a:spLocks noChangeArrowheads="1"/>
            </p:cNvSpPr>
            <p:nvPr/>
          </p:nvSpPr>
          <p:spPr bwMode="auto">
            <a:xfrm>
              <a:off x="17674550" y="2898308"/>
              <a:ext cx="1405563" cy="1083798"/>
            </a:xfrm>
            <a:custGeom>
              <a:avLst/>
              <a:gdLst>
                <a:gd name="T0" fmla="*/ 105 w 2833"/>
                <a:gd name="T1" fmla="*/ 686 h 2184"/>
                <a:gd name="T2" fmla="*/ 66 w 2833"/>
                <a:gd name="T3" fmla="*/ 410 h 2184"/>
                <a:gd name="T4" fmla="*/ 57 w 2833"/>
                <a:gd name="T5" fmla="*/ 38 h 2184"/>
                <a:gd name="T6" fmla="*/ 124 w 2833"/>
                <a:gd name="T7" fmla="*/ 0 h 2184"/>
                <a:gd name="T8" fmla="*/ 200 w 2833"/>
                <a:gd name="T9" fmla="*/ 47 h 2184"/>
                <a:gd name="T10" fmla="*/ 448 w 2833"/>
                <a:gd name="T11" fmla="*/ 152 h 2184"/>
                <a:gd name="T12" fmla="*/ 734 w 2833"/>
                <a:gd name="T13" fmla="*/ 410 h 2184"/>
                <a:gd name="T14" fmla="*/ 1001 w 2833"/>
                <a:gd name="T15" fmla="*/ 601 h 2184"/>
                <a:gd name="T16" fmla="*/ 1268 w 2833"/>
                <a:gd name="T17" fmla="*/ 744 h 2184"/>
                <a:gd name="T18" fmla="*/ 1440 w 2833"/>
                <a:gd name="T19" fmla="*/ 524 h 2184"/>
                <a:gd name="T20" fmla="*/ 1564 w 2833"/>
                <a:gd name="T21" fmla="*/ 286 h 2184"/>
                <a:gd name="T22" fmla="*/ 1888 w 2833"/>
                <a:gd name="T23" fmla="*/ 391 h 2184"/>
                <a:gd name="T24" fmla="*/ 2126 w 2833"/>
                <a:gd name="T25" fmla="*/ 295 h 2184"/>
                <a:gd name="T26" fmla="*/ 2365 w 2833"/>
                <a:gd name="T27" fmla="*/ 324 h 2184"/>
                <a:gd name="T28" fmla="*/ 2336 w 2833"/>
                <a:gd name="T29" fmla="*/ 372 h 2184"/>
                <a:gd name="T30" fmla="*/ 2365 w 2833"/>
                <a:gd name="T31" fmla="*/ 534 h 2184"/>
                <a:gd name="T32" fmla="*/ 2374 w 2833"/>
                <a:gd name="T33" fmla="*/ 772 h 2184"/>
                <a:gd name="T34" fmla="*/ 2174 w 2833"/>
                <a:gd name="T35" fmla="*/ 953 h 2184"/>
                <a:gd name="T36" fmla="*/ 2155 w 2833"/>
                <a:gd name="T37" fmla="*/ 1363 h 2184"/>
                <a:gd name="T38" fmla="*/ 2384 w 2833"/>
                <a:gd name="T39" fmla="*/ 1478 h 2184"/>
                <a:gd name="T40" fmla="*/ 2670 w 2833"/>
                <a:gd name="T41" fmla="*/ 1564 h 2184"/>
                <a:gd name="T42" fmla="*/ 2756 w 2833"/>
                <a:gd name="T43" fmla="*/ 1630 h 2184"/>
                <a:gd name="T44" fmla="*/ 2822 w 2833"/>
                <a:gd name="T45" fmla="*/ 1745 h 2184"/>
                <a:gd name="T46" fmla="*/ 2832 w 2833"/>
                <a:gd name="T47" fmla="*/ 1783 h 2184"/>
                <a:gd name="T48" fmla="*/ 2632 w 2833"/>
                <a:gd name="T49" fmla="*/ 1707 h 2184"/>
                <a:gd name="T50" fmla="*/ 2412 w 2833"/>
                <a:gd name="T51" fmla="*/ 2165 h 2184"/>
                <a:gd name="T52" fmla="*/ 2126 w 2833"/>
                <a:gd name="T53" fmla="*/ 1964 h 2184"/>
                <a:gd name="T54" fmla="*/ 1888 w 2833"/>
                <a:gd name="T55" fmla="*/ 1964 h 2184"/>
                <a:gd name="T56" fmla="*/ 1649 w 2833"/>
                <a:gd name="T57" fmla="*/ 2107 h 2184"/>
                <a:gd name="T58" fmla="*/ 1363 w 2833"/>
                <a:gd name="T59" fmla="*/ 1945 h 2184"/>
                <a:gd name="T60" fmla="*/ 1192 w 2833"/>
                <a:gd name="T61" fmla="*/ 1716 h 2184"/>
                <a:gd name="T62" fmla="*/ 1125 w 2833"/>
                <a:gd name="T63" fmla="*/ 1869 h 2184"/>
                <a:gd name="T64" fmla="*/ 1020 w 2833"/>
                <a:gd name="T65" fmla="*/ 1802 h 2184"/>
                <a:gd name="T66" fmla="*/ 886 w 2833"/>
                <a:gd name="T67" fmla="*/ 1478 h 2184"/>
                <a:gd name="T68" fmla="*/ 925 w 2833"/>
                <a:gd name="T69" fmla="*/ 1363 h 2184"/>
                <a:gd name="T70" fmla="*/ 534 w 2833"/>
                <a:gd name="T71" fmla="*/ 791 h 2184"/>
                <a:gd name="T72" fmla="*/ 391 w 2833"/>
                <a:gd name="T73" fmla="*/ 686 h 2184"/>
                <a:gd name="T74" fmla="*/ 200 w 2833"/>
                <a:gd name="T75" fmla="*/ 71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3" h="2184">
                  <a:moveTo>
                    <a:pt x="105" y="686"/>
                  </a:moveTo>
                  <a:lnTo>
                    <a:pt x="105" y="686"/>
                  </a:lnTo>
                  <a:cubicBezTo>
                    <a:pt x="57" y="639"/>
                    <a:pt x="28" y="619"/>
                    <a:pt x="19" y="543"/>
                  </a:cubicBezTo>
                  <a:cubicBezTo>
                    <a:pt x="0" y="467"/>
                    <a:pt x="38" y="457"/>
                    <a:pt x="66" y="410"/>
                  </a:cubicBezTo>
                  <a:cubicBezTo>
                    <a:pt x="105" y="343"/>
                    <a:pt x="66" y="295"/>
                    <a:pt x="76" y="238"/>
                  </a:cubicBezTo>
                  <a:cubicBezTo>
                    <a:pt x="95" y="171"/>
                    <a:pt x="38" y="114"/>
                    <a:pt x="57" y="38"/>
                  </a:cubicBezTo>
                  <a:cubicBezTo>
                    <a:pt x="124" y="0"/>
                    <a:pt x="124" y="0"/>
                    <a:pt x="124" y="0"/>
                  </a:cubicBezTo>
                  <a:lnTo>
                    <a:pt x="124" y="0"/>
                  </a:lnTo>
                  <a:cubicBezTo>
                    <a:pt x="133" y="9"/>
                    <a:pt x="152" y="19"/>
                    <a:pt x="162" y="28"/>
                  </a:cubicBezTo>
                  <a:cubicBezTo>
                    <a:pt x="171" y="38"/>
                    <a:pt x="190" y="38"/>
                    <a:pt x="200" y="47"/>
                  </a:cubicBezTo>
                  <a:cubicBezTo>
                    <a:pt x="200" y="95"/>
                    <a:pt x="267" y="66"/>
                    <a:pt x="295" y="57"/>
                  </a:cubicBezTo>
                  <a:cubicBezTo>
                    <a:pt x="400" y="57"/>
                    <a:pt x="381" y="105"/>
                    <a:pt x="448" y="152"/>
                  </a:cubicBezTo>
                  <a:cubicBezTo>
                    <a:pt x="534" y="219"/>
                    <a:pt x="658" y="190"/>
                    <a:pt x="658" y="333"/>
                  </a:cubicBezTo>
                  <a:cubicBezTo>
                    <a:pt x="658" y="362"/>
                    <a:pt x="724" y="372"/>
                    <a:pt x="734" y="410"/>
                  </a:cubicBezTo>
                  <a:cubicBezTo>
                    <a:pt x="743" y="448"/>
                    <a:pt x="724" y="505"/>
                    <a:pt x="791" y="505"/>
                  </a:cubicBezTo>
                  <a:cubicBezTo>
                    <a:pt x="877" y="505"/>
                    <a:pt x="944" y="524"/>
                    <a:pt x="1001" y="601"/>
                  </a:cubicBezTo>
                  <a:cubicBezTo>
                    <a:pt x="1039" y="648"/>
                    <a:pt x="1010" y="715"/>
                    <a:pt x="1077" y="772"/>
                  </a:cubicBezTo>
                  <a:cubicBezTo>
                    <a:pt x="1106" y="791"/>
                    <a:pt x="1239" y="763"/>
                    <a:pt x="1268" y="744"/>
                  </a:cubicBezTo>
                  <a:cubicBezTo>
                    <a:pt x="1297" y="724"/>
                    <a:pt x="1306" y="686"/>
                    <a:pt x="1325" y="667"/>
                  </a:cubicBezTo>
                  <a:cubicBezTo>
                    <a:pt x="1363" y="610"/>
                    <a:pt x="1430" y="610"/>
                    <a:pt x="1440" y="524"/>
                  </a:cubicBezTo>
                  <a:cubicBezTo>
                    <a:pt x="1440" y="476"/>
                    <a:pt x="1402" y="438"/>
                    <a:pt x="1430" y="400"/>
                  </a:cubicBezTo>
                  <a:cubicBezTo>
                    <a:pt x="1449" y="372"/>
                    <a:pt x="1544" y="219"/>
                    <a:pt x="1564" y="286"/>
                  </a:cubicBezTo>
                  <a:cubicBezTo>
                    <a:pt x="1592" y="476"/>
                    <a:pt x="1697" y="267"/>
                    <a:pt x="1811" y="267"/>
                  </a:cubicBezTo>
                  <a:cubicBezTo>
                    <a:pt x="1859" y="267"/>
                    <a:pt x="1869" y="362"/>
                    <a:pt x="1888" y="391"/>
                  </a:cubicBezTo>
                  <a:cubicBezTo>
                    <a:pt x="1945" y="476"/>
                    <a:pt x="1983" y="343"/>
                    <a:pt x="2012" y="314"/>
                  </a:cubicBezTo>
                  <a:cubicBezTo>
                    <a:pt x="2040" y="305"/>
                    <a:pt x="2088" y="267"/>
                    <a:pt x="2126" y="295"/>
                  </a:cubicBezTo>
                  <a:cubicBezTo>
                    <a:pt x="2164" y="314"/>
                    <a:pt x="2145" y="372"/>
                    <a:pt x="2212" y="362"/>
                  </a:cubicBezTo>
                  <a:cubicBezTo>
                    <a:pt x="2260" y="343"/>
                    <a:pt x="2317" y="314"/>
                    <a:pt x="2365" y="324"/>
                  </a:cubicBezTo>
                  <a:lnTo>
                    <a:pt x="2365" y="324"/>
                  </a:lnTo>
                  <a:cubicBezTo>
                    <a:pt x="2365" y="343"/>
                    <a:pt x="2345" y="362"/>
                    <a:pt x="2336" y="372"/>
                  </a:cubicBezTo>
                  <a:cubicBezTo>
                    <a:pt x="2326" y="391"/>
                    <a:pt x="2326" y="448"/>
                    <a:pt x="2326" y="457"/>
                  </a:cubicBezTo>
                  <a:cubicBezTo>
                    <a:pt x="2326" y="496"/>
                    <a:pt x="2345" y="505"/>
                    <a:pt x="2365" y="534"/>
                  </a:cubicBezTo>
                  <a:cubicBezTo>
                    <a:pt x="2384" y="562"/>
                    <a:pt x="2365" y="619"/>
                    <a:pt x="2365" y="658"/>
                  </a:cubicBezTo>
                  <a:cubicBezTo>
                    <a:pt x="2365" y="696"/>
                    <a:pt x="2374" y="734"/>
                    <a:pt x="2374" y="772"/>
                  </a:cubicBezTo>
                  <a:cubicBezTo>
                    <a:pt x="2365" y="820"/>
                    <a:pt x="2288" y="782"/>
                    <a:pt x="2279" y="829"/>
                  </a:cubicBezTo>
                  <a:cubicBezTo>
                    <a:pt x="2260" y="877"/>
                    <a:pt x="2203" y="906"/>
                    <a:pt x="2174" y="953"/>
                  </a:cubicBezTo>
                  <a:cubicBezTo>
                    <a:pt x="2155" y="1001"/>
                    <a:pt x="2164" y="1135"/>
                    <a:pt x="2155" y="1201"/>
                  </a:cubicBezTo>
                  <a:cubicBezTo>
                    <a:pt x="2136" y="1268"/>
                    <a:pt x="2098" y="1297"/>
                    <a:pt x="2155" y="1363"/>
                  </a:cubicBezTo>
                  <a:cubicBezTo>
                    <a:pt x="2193" y="1402"/>
                    <a:pt x="2250" y="1382"/>
                    <a:pt x="2288" y="1421"/>
                  </a:cubicBezTo>
                  <a:cubicBezTo>
                    <a:pt x="2317" y="1459"/>
                    <a:pt x="2345" y="1468"/>
                    <a:pt x="2384" y="1478"/>
                  </a:cubicBezTo>
                  <a:cubicBezTo>
                    <a:pt x="2422" y="1507"/>
                    <a:pt x="2498" y="1421"/>
                    <a:pt x="2527" y="1468"/>
                  </a:cubicBezTo>
                  <a:cubicBezTo>
                    <a:pt x="2574" y="1535"/>
                    <a:pt x="2603" y="1535"/>
                    <a:pt x="2670" y="1564"/>
                  </a:cubicBezTo>
                  <a:cubicBezTo>
                    <a:pt x="2698" y="1564"/>
                    <a:pt x="2737" y="1564"/>
                    <a:pt x="2746" y="1592"/>
                  </a:cubicBezTo>
                  <a:cubicBezTo>
                    <a:pt x="2746" y="1602"/>
                    <a:pt x="2746" y="1621"/>
                    <a:pt x="2756" y="1630"/>
                  </a:cubicBezTo>
                  <a:cubicBezTo>
                    <a:pt x="2765" y="1640"/>
                    <a:pt x="2803" y="1640"/>
                    <a:pt x="2803" y="1669"/>
                  </a:cubicBezTo>
                  <a:cubicBezTo>
                    <a:pt x="2803" y="1688"/>
                    <a:pt x="2813" y="1726"/>
                    <a:pt x="2822" y="1745"/>
                  </a:cubicBezTo>
                  <a:cubicBezTo>
                    <a:pt x="2832" y="1783"/>
                    <a:pt x="2832" y="1783"/>
                    <a:pt x="2832" y="1783"/>
                  </a:cubicBezTo>
                  <a:lnTo>
                    <a:pt x="2832" y="1783"/>
                  </a:lnTo>
                  <a:cubicBezTo>
                    <a:pt x="2765" y="1783"/>
                    <a:pt x="2746" y="1802"/>
                    <a:pt x="2737" y="1735"/>
                  </a:cubicBezTo>
                  <a:cubicBezTo>
                    <a:pt x="2727" y="1678"/>
                    <a:pt x="2670" y="1669"/>
                    <a:pt x="2632" y="1707"/>
                  </a:cubicBezTo>
                  <a:cubicBezTo>
                    <a:pt x="2536" y="1802"/>
                    <a:pt x="2536" y="1974"/>
                    <a:pt x="2470" y="2088"/>
                  </a:cubicBezTo>
                  <a:cubicBezTo>
                    <a:pt x="2460" y="2098"/>
                    <a:pt x="2422" y="2183"/>
                    <a:pt x="2412" y="2165"/>
                  </a:cubicBezTo>
                  <a:cubicBezTo>
                    <a:pt x="2403" y="2165"/>
                    <a:pt x="2374" y="2107"/>
                    <a:pt x="2374" y="2098"/>
                  </a:cubicBezTo>
                  <a:cubicBezTo>
                    <a:pt x="2345" y="1955"/>
                    <a:pt x="2203" y="2031"/>
                    <a:pt x="2126" y="1964"/>
                  </a:cubicBezTo>
                  <a:cubicBezTo>
                    <a:pt x="2059" y="1907"/>
                    <a:pt x="2069" y="1907"/>
                    <a:pt x="1983" y="1955"/>
                  </a:cubicBezTo>
                  <a:cubicBezTo>
                    <a:pt x="1954" y="1964"/>
                    <a:pt x="1926" y="1955"/>
                    <a:pt x="1888" y="1964"/>
                  </a:cubicBezTo>
                  <a:lnTo>
                    <a:pt x="1888" y="1964"/>
                  </a:lnTo>
                  <a:cubicBezTo>
                    <a:pt x="1811" y="2002"/>
                    <a:pt x="1726" y="2060"/>
                    <a:pt x="1649" y="2107"/>
                  </a:cubicBezTo>
                  <a:cubicBezTo>
                    <a:pt x="1544" y="2183"/>
                    <a:pt x="1516" y="2069"/>
                    <a:pt x="1411" y="2079"/>
                  </a:cubicBezTo>
                  <a:cubicBezTo>
                    <a:pt x="1382" y="2079"/>
                    <a:pt x="1363" y="1974"/>
                    <a:pt x="1363" y="1945"/>
                  </a:cubicBezTo>
                  <a:cubicBezTo>
                    <a:pt x="1363" y="1859"/>
                    <a:pt x="1354" y="1840"/>
                    <a:pt x="1277" y="1802"/>
                  </a:cubicBezTo>
                  <a:cubicBezTo>
                    <a:pt x="1258" y="1783"/>
                    <a:pt x="1201" y="1716"/>
                    <a:pt x="1192" y="1716"/>
                  </a:cubicBezTo>
                  <a:cubicBezTo>
                    <a:pt x="1192" y="1735"/>
                    <a:pt x="1163" y="1754"/>
                    <a:pt x="1153" y="1774"/>
                  </a:cubicBezTo>
                  <a:cubicBezTo>
                    <a:pt x="1135" y="1802"/>
                    <a:pt x="1135" y="1840"/>
                    <a:pt x="1125" y="1869"/>
                  </a:cubicBezTo>
                  <a:lnTo>
                    <a:pt x="1125" y="1869"/>
                  </a:lnTo>
                  <a:cubicBezTo>
                    <a:pt x="1087" y="1840"/>
                    <a:pt x="1058" y="1812"/>
                    <a:pt x="1020" y="1802"/>
                  </a:cubicBezTo>
                  <a:cubicBezTo>
                    <a:pt x="972" y="1783"/>
                    <a:pt x="944" y="1774"/>
                    <a:pt x="906" y="1735"/>
                  </a:cubicBezTo>
                  <a:cubicBezTo>
                    <a:pt x="810" y="1649"/>
                    <a:pt x="829" y="1573"/>
                    <a:pt x="886" y="1478"/>
                  </a:cubicBezTo>
                  <a:cubicBezTo>
                    <a:pt x="886" y="1459"/>
                    <a:pt x="963" y="1392"/>
                    <a:pt x="934" y="1373"/>
                  </a:cubicBezTo>
                  <a:cubicBezTo>
                    <a:pt x="934" y="1373"/>
                    <a:pt x="925" y="1373"/>
                    <a:pt x="925" y="1363"/>
                  </a:cubicBezTo>
                  <a:cubicBezTo>
                    <a:pt x="829" y="1344"/>
                    <a:pt x="781" y="1363"/>
                    <a:pt x="715" y="1277"/>
                  </a:cubicBezTo>
                  <a:cubicBezTo>
                    <a:pt x="715" y="1106"/>
                    <a:pt x="581" y="953"/>
                    <a:pt x="534" y="791"/>
                  </a:cubicBezTo>
                  <a:cubicBezTo>
                    <a:pt x="524" y="753"/>
                    <a:pt x="534" y="705"/>
                    <a:pt x="524" y="667"/>
                  </a:cubicBezTo>
                  <a:cubicBezTo>
                    <a:pt x="486" y="648"/>
                    <a:pt x="438" y="686"/>
                    <a:pt x="391" y="686"/>
                  </a:cubicBezTo>
                  <a:cubicBezTo>
                    <a:pt x="343" y="686"/>
                    <a:pt x="314" y="658"/>
                    <a:pt x="267" y="658"/>
                  </a:cubicBezTo>
                  <a:cubicBezTo>
                    <a:pt x="219" y="658"/>
                    <a:pt x="228" y="696"/>
                    <a:pt x="200" y="715"/>
                  </a:cubicBezTo>
                  <a:cubicBezTo>
                    <a:pt x="171" y="744"/>
                    <a:pt x="142" y="705"/>
                    <a:pt x="105" y="68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0"/>
            <p:cNvSpPr>
              <a:spLocks noChangeArrowheads="1"/>
            </p:cNvSpPr>
            <p:nvPr/>
          </p:nvSpPr>
          <p:spPr bwMode="auto">
            <a:xfrm>
              <a:off x="17654847" y="3220162"/>
              <a:ext cx="577989" cy="814491"/>
            </a:xfrm>
            <a:custGeom>
              <a:avLst/>
              <a:gdLst>
                <a:gd name="T0" fmla="*/ 144 w 1165"/>
                <a:gd name="T1" fmla="*/ 38 h 1641"/>
                <a:gd name="T2" fmla="*/ 144 w 1165"/>
                <a:gd name="T3" fmla="*/ 38 h 1641"/>
                <a:gd name="T4" fmla="*/ 239 w 1165"/>
                <a:gd name="T5" fmla="*/ 67 h 1641"/>
                <a:gd name="T6" fmla="*/ 306 w 1165"/>
                <a:gd name="T7" fmla="*/ 10 h 1641"/>
                <a:gd name="T8" fmla="*/ 430 w 1165"/>
                <a:gd name="T9" fmla="*/ 38 h 1641"/>
                <a:gd name="T10" fmla="*/ 563 w 1165"/>
                <a:gd name="T11" fmla="*/ 19 h 1641"/>
                <a:gd name="T12" fmla="*/ 573 w 1165"/>
                <a:gd name="T13" fmla="*/ 143 h 1641"/>
                <a:gd name="T14" fmla="*/ 754 w 1165"/>
                <a:gd name="T15" fmla="*/ 629 h 1641"/>
                <a:gd name="T16" fmla="*/ 964 w 1165"/>
                <a:gd name="T17" fmla="*/ 715 h 1641"/>
                <a:gd name="T18" fmla="*/ 973 w 1165"/>
                <a:gd name="T19" fmla="*/ 725 h 1641"/>
                <a:gd name="T20" fmla="*/ 925 w 1165"/>
                <a:gd name="T21" fmla="*/ 830 h 1641"/>
                <a:gd name="T22" fmla="*/ 945 w 1165"/>
                <a:gd name="T23" fmla="*/ 1087 h 1641"/>
                <a:gd name="T24" fmla="*/ 1059 w 1165"/>
                <a:gd name="T25" fmla="*/ 1154 h 1641"/>
                <a:gd name="T26" fmla="*/ 1164 w 1165"/>
                <a:gd name="T27" fmla="*/ 1221 h 1641"/>
                <a:gd name="T28" fmla="*/ 1164 w 1165"/>
                <a:gd name="T29" fmla="*/ 1221 h 1641"/>
                <a:gd name="T30" fmla="*/ 1154 w 1165"/>
                <a:gd name="T31" fmla="*/ 1288 h 1641"/>
                <a:gd name="T32" fmla="*/ 1087 w 1165"/>
                <a:gd name="T33" fmla="*/ 1517 h 1641"/>
                <a:gd name="T34" fmla="*/ 878 w 1165"/>
                <a:gd name="T35" fmla="*/ 1545 h 1641"/>
                <a:gd name="T36" fmla="*/ 668 w 1165"/>
                <a:gd name="T37" fmla="*/ 1545 h 1641"/>
                <a:gd name="T38" fmla="*/ 535 w 1165"/>
                <a:gd name="T39" fmla="*/ 1393 h 1641"/>
                <a:gd name="T40" fmla="*/ 267 w 1165"/>
                <a:gd name="T41" fmla="*/ 1431 h 1641"/>
                <a:gd name="T42" fmla="*/ 134 w 1165"/>
                <a:gd name="T43" fmla="*/ 1402 h 1641"/>
                <a:gd name="T44" fmla="*/ 134 w 1165"/>
                <a:gd name="T45" fmla="*/ 1402 h 1641"/>
                <a:gd name="T46" fmla="*/ 105 w 1165"/>
                <a:gd name="T47" fmla="*/ 1268 h 1641"/>
                <a:gd name="T48" fmla="*/ 134 w 1165"/>
                <a:gd name="T49" fmla="*/ 1268 h 1641"/>
                <a:gd name="T50" fmla="*/ 267 w 1165"/>
                <a:gd name="T51" fmla="*/ 1173 h 1641"/>
                <a:gd name="T52" fmla="*/ 220 w 1165"/>
                <a:gd name="T53" fmla="*/ 1068 h 1641"/>
                <a:gd name="T54" fmla="*/ 172 w 1165"/>
                <a:gd name="T55" fmla="*/ 973 h 1641"/>
                <a:gd name="T56" fmla="*/ 105 w 1165"/>
                <a:gd name="T57" fmla="*/ 887 h 1641"/>
                <a:gd name="T58" fmla="*/ 96 w 1165"/>
                <a:gd name="T59" fmla="*/ 754 h 1641"/>
                <a:gd name="T60" fmla="*/ 10 w 1165"/>
                <a:gd name="T61" fmla="*/ 629 h 1641"/>
                <a:gd name="T62" fmla="*/ 39 w 1165"/>
                <a:gd name="T63" fmla="*/ 534 h 1641"/>
                <a:gd name="T64" fmla="*/ 19 w 1165"/>
                <a:gd name="T65" fmla="*/ 448 h 1641"/>
                <a:gd name="T66" fmla="*/ 58 w 1165"/>
                <a:gd name="T67" fmla="*/ 391 h 1641"/>
                <a:gd name="T68" fmla="*/ 201 w 1165"/>
                <a:gd name="T69" fmla="*/ 343 h 1641"/>
                <a:gd name="T70" fmla="*/ 220 w 1165"/>
                <a:gd name="T71" fmla="*/ 172 h 1641"/>
                <a:gd name="T72" fmla="*/ 181 w 1165"/>
                <a:gd name="T73" fmla="*/ 105 h 1641"/>
                <a:gd name="T74" fmla="*/ 144 w 1165"/>
                <a:gd name="T75" fmla="*/ 38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1641">
                  <a:moveTo>
                    <a:pt x="144" y="38"/>
                  </a:moveTo>
                  <a:lnTo>
                    <a:pt x="144" y="38"/>
                  </a:lnTo>
                  <a:cubicBezTo>
                    <a:pt x="181" y="57"/>
                    <a:pt x="210" y="96"/>
                    <a:pt x="239" y="67"/>
                  </a:cubicBezTo>
                  <a:cubicBezTo>
                    <a:pt x="267" y="48"/>
                    <a:pt x="258" y="10"/>
                    <a:pt x="306" y="10"/>
                  </a:cubicBezTo>
                  <a:cubicBezTo>
                    <a:pt x="353" y="10"/>
                    <a:pt x="382" y="38"/>
                    <a:pt x="430" y="38"/>
                  </a:cubicBezTo>
                  <a:cubicBezTo>
                    <a:pt x="477" y="38"/>
                    <a:pt x="525" y="0"/>
                    <a:pt x="563" y="19"/>
                  </a:cubicBezTo>
                  <a:cubicBezTo>
                    <a:pt x="573" y="57"/>
                    <a:pt x="563" y="105"/>
                    <a:pt x="573" y="143"/>
                  </a:cubicBezTo>
                  <a:cubicBezTo>
                    <a:pt x="620" y="305"/>
                    <a:pt x="754" y="458"/>
                    <a:pt x="754" y="629"/>
                  </a:cubicBezTo>
                  <a:cubicBezTo>
                    <a:pt x="820" y="715"/>
                    <a:pt x="868" y="696"/>
                    <a:pt x="964" y="715"/>
                  </a:cubicBezTo>
                  <a:cubicBezTo>
                    <a:pt x="964" y="725"/>
                    <a:pt x="973" y="725"/>
                    <a:pt x="973" y="725"/>
                  </a:cubicBezTo>
                  <a:cubicBezTo>
                    <a:pt x="1002" y="744"/>
                    <a:pt x="925" y="811"/>
                    <a:pt x="925" y="830"/>
                  </a:cubicBezTo>
                  <a:cubicBezTo>
                    <a:pt x="868" y="925"/>
                    <a:pt x="849" y="1001"/>
                    <a:pt x="945" y="1087"/>
                  </a:cubicBezTo>
                  <a:cubicBezTo>
                    <a:pt x="983" y="1126"/>
                    <a:pt x="1011" y="1135"/>
                    <a:pt x="1059" y="1154"/>
                  </a:cubicBezTo>
                  <a:cubicBezTo>
                    <a:pt x="1097" y="1164"/>
                    <a:pt x="1126" y="1192"/>
                    <a:pt x="1164" y="1221"/>
                  </a:cubicBezTo>
                  <a:lnTo>
                    <a:pt x="1164" y="1221"/>
                  </a:lnTo>
                  <a:cubicBezTo>
                    <a:pt x="1154" y="1288"/>
                    <a:pt x="1154" y="1288"/>
                    <a:pt x="1154" y="1288"/>
                  </a:cubicBezTo>
                  <a:cubicBezTo>
                    <a:pt x="1154" y="1393"/>
                    <a:pt x="1107" y="1431"/>
                    <a:pt x="1087" y="1517"/>
                  </a:cubicBezTo>
                  <a:cubicBezTo>
                    <a:pt x="1069" y="1640"/>
                    <a:pt x="954" y="1564"/>
                    <a:pt x="878" y="1545"/>
                  </a:cubicBezTo>
                  <a:cubicBezTo>
                    <a:pt x="820" y="1535"/>
                    <a:pt x="716" y="1564"/>
                    <a:pt x="668" y="1545"/>
                  </a:cubicBezTo>
                  <a:cubicBezTo>
                    <a:pt x="582" y="1507"/>
                    <a:pt x="592" y="1440"/>
                    <a:pt x="535" y="1393"/>
                  </a:cubicBezTo>
                  <a:cubicBezTo>
                    <a:pt x="458" y="1335"/>
                    <a:pt x="344" y="1507"/>
                    <a:pt x="267" y="1431"/>
                  </a:cubicBezTo>
                  <a:cubicBezTo>
                    <a:pt x="210" y="1373"/>
                    <a:pt x="191" y="1421"/>
                    <a:pt x="134" y="1402"/>
                  </a:cubicBezTo>
                  <a:lnTo>
                    <a:pt x="134" y="1402"/>
                  </a:lnTo>
                  <a:cubicBezTo>
                    <a:pt x="134" y="1383"/>
                    <a:pt x="86" y="1297"/>
                    <a:pt x="105" y="1268"/>
                  </a:cubicBezTo>
                  <a:cubicBezTo>
                    <a:pt x="115" y="1268"/>
                    <a:pt x="124" y="1268"/>
                    <a:pt x="134" y="1268"/>
                  </a:cubicBezTo>
                  <a:cubicBezTo>
                    <a:pt x="201" y="1268"/>
                    <a:pt x="229" y="1211"/>
                    <a:pt x="267" y="1173"/>
                  </a:cubicBezTo>
                  <a:cubicBezTo>
                    <a:pt x="277" y="1106"/>
                    <a:pt x="229" y="1116"/>
                    <a:pt x="220" y="1068"/>
                  </a:cubicBezTo>
                  <a:cubicBezTo>
                    <a:pt x="201" y="1001"/>
                    <a:pt x="220" y="1030"/>
                    <a:pt x="172" y="973"/>
                  </a:cubicBezTo>
                  <a:cubicBezTo>
                    <a:pt x="153" y="954"/>
                    <a:pt x="96" y="916"/>
                    <a:pt x="105" y="887"/>
                  </a:cubicBezTo>
                  <a:cubicBezTo>
                    <a:pt x="115" y="811"/>
                    <a:pt x="181" y="839"/>
                    <a:pt x="96" y="754"/>
                  </a:cubicBezTo>
                  <a:cubicBezTo>
                    <a:pt x="67" y="725"/>
                    <a:pt x="19" y="677"/>
                    <a:pt x="10" y="629"/>
                  </a:cubicBezTo>
                  <a:cubicBezTo>
                    <a:pt x="10" y="601"/>
                    <a:pt x="67" y="582"/>
                    <a:pt x="39" y="534"/>
                  </a:cubicBezTo>
                  <a:cubicBezTo>
                    <a:pt x="29" y="515"/>
                    <a:pt x="29" y="477"/>
                    <a:pt x="19" y="448"/>
                  </a:cubicBezTo>
                  <a:cubicBezTo>
                    <a:pt x="10" y="391"/>
                    <a:pt x="0" y="372"/>
                    <a:pt x="58" y="391"/>
                  </a:cubicBezTo>
                  <a:cubicBezTo>
                    <a:pt x="124" y="420"/>
                    <a:pt x="153" y="372"/>
                    <a:pt x="201" y="343"/>
                  </a:cubicBezTo>
                  <a:cubicBezTo>
                    <a:pt x="258" y="286"/>
                    <a:pt x="258" y="238"/>
                    <a:pt x="220" y="172"/>
                  </a:cubicBezTo>
                  <a:cubicBezTo>
                    <a:pt x="210" y="143"/>
                    <a:pt x="201" y="124"/>
                    <a:pt x="181" y="105"/>
                  </a:cubicBezTo>
                  <a:cubicBezTo>
                    <a:pt x="172" y="86"/>
                    <a:pt x="163" y="67"/>
                    <a:pt x="144" y="3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1"/>
            <p:cNvSpPr>
              <a:spLocks noChangeArrowheads="1"/>
            </p:cNvSpPr>
            <p:nvPr/>
          </p:nvSpPr>
          <p:spPr bwMode="auto">
            <a:xfrm>
              <a:off x="18024847" y="4873230"/>
              <a:ext cx="932663" cy="1469148"/>
            </a:xfrm>
            <a:custGeom>
              <a:avLst/>
              <a:gdLst>
                <a:gd name="T0" fmla="*/ 1145 w 1880"/>
                <a:gd name="T1" fmla="*/ 563 h 2958"/>
                <a:gd name="T2" fmla="*/ 1278 w 1880"/>
                <a:gd name="T3" fmla="*/ 763 h 2958"/>
                <a:gd name="T4" fmla="*/ 1679 w 1880"/>
                <a:gd name="T5" fmla="*/ 868 h 2958"/>
                <a:gd name="T6" fmla="*/ 1745 w 1880"/>
                <a:gd name="T7" fmla="*/ 983 h 2958"/>
                <a:gd name="T8" fmla="*/ 1679 w 1880"/>
                <a:gd name="T9" fmla="*/ 1488 h 2958"/>
                <a:gd name="T10" fmla="*/ 1393 w 1880"/>
                <a:gd name="T11" fmla="*/ 2013 h 2958"/>
                <a:gd name="T12" fmla="*/ 1364 w 1880"/>
                <a:gd name="T13" fmla="*/ 2308 h 2958"/>
                <a:gd name="T14" fmla="*/ 1373 w 1880"/>
                <a:gd name="T15" fmla="*/ 2594 h 2958"/>
                <a:gd name="T16" fmla="*/ 1278 w 1880"/>
                <a:gd name="T17" fmla="*/ 2614 h 2958"/>
                <a:gd name="T18" fmla="*/ 897 w 1880"/>
                <a:gd name="T19" fmla="*/ 2814 h 2958"/>
                <a:gd name="T20" fmla="*/ 877 w 1880"/>
                <a:gd name="T21" fmla="*/ 2833 h 2958"/>
                <a:gd name="T22" fmla="*/ 458 w 1880"/>
                <a:gd name="T23" fmla="*/ 2919 h 2958"/>
                <a:gd name="T24" fmla="*/ 115 w 1880"/>
                <a:gd name="T25" fmla="*/ 2938 h 2958"/>
                <a:gd name="T26" fmla="*/ 10 w 1880"/>
                <a:gd name="T27" fmla="*/ 2899 h 2958"/>
                <a:gd name="T28" fmla="*/ 382 w 1880"/>
                <a:gd name="T29" fmla="*/ 2614 h 2958"/>
                <a:gd name="T30" fmla="*/ 248 w 1880"/>
                <a:gd name="T31" fmla="*/ 2442 h 2958"/>
                <a:gd name="T32" fmla="*/ 315 w 1880"/>
                <a:gd name="T33" fmla="*/ 2270 h 2958"/>
                <a:gd name="T34" fmla="*/ 96 w 1880"/>
                <a:gd name="T35" fmla="*/ 2137 h 2958"/>
                <a:gd name="T36" fmla="*/ 38 w 1880"/>
                <a:gd name="T37" fmla="*/ 1765 h 2958"/>
                <a:gd name="T38" fmla="*/ 201 w 1880"/>
                <a:gd name="T39" fmla="*/ 1707 h 2958"/>
                <a:gd name="T40" fmla="*/ 353 w 1880"/>
                <a:gd name="T41" fmla="*/ 1460 h 2958"/>
                <a:gd name="T42" fmla="*/ 525 w 1880"/>
                <a:gd name="T43" fmla="*/ 1412 h 2958"/>
                <a:gd name="T44" fmla="*/ 668 w 1880"/>
                <a:gd name="T45" fmla="*/ 1173 h 2958"/>
                <a:gd name="T46" fmla="*/ 906 w 1880"/>
                <a:gd name="T47" fmla="*/ 1068 h 2958"/>
                <a:gd name="T48" fmla="*/ 906 w 1880"/>
                <a:gd name="T49" fmla="*/ 821 h 2958"/>
                <a:gd name="T50" fmla="*/ 964 w 1880"/>
                <a:gd name="T51" fmla="*/ 582 h 2958"/>
                <a:gd name="T52" fmla="*/ 725 w 1880"/>
                <a:gd name="T53" fmla="*/ 496 h 2958"/>
                <a:gd name="T54" fmla="*/ 601 w 1880"/>
                <a:gd name="T55" fmla="*/ 277 h 2958"/>
                <a:gd name="T56" fmla="*/ 715 w 1880"/>
                <a:gd name="T57" fmla="*/ 277 h 2958"/>
                <a:gd name="T58" fmla="*/ 773 w 1880"/>
                <a:gd name="T59" fmla="*/ 191 h 2958"/>
                <a:gd name="T60" fmla="*/ 859 w 1880"/>
                <a:gd name="T61" fmla="*/ 0 h 2958"/>
                <a:gd name="T62" fmla="*/ 973 w 1880"/>
                <a:gd name="T63" fmla="*/ 143 h 2958"/>
                <a:gd name="T64" fmla="*/ 1106 w 1880"/>
                <a:gd name="T65" fmla="*/ 420 h 2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0" h="2958">
                  <a:moveTo>
                    <a:pt x="1145" y="563"/>
                  </a:moveTo>
                  <a:lnTo>
                    <a:pt x="1145" y="563"/>
                  </a:lnTo>
                  <a:cubicBezTo>
                    <a:pt x="1164" y="630"/>
                    <a:pt x="1116" y="649"/>
                    <a:pt x="1192" y="678"/>
                  </a:cubicBezTo>
                  <a:cubicBezTo>
                    <a:pt x="1249" y="706"/>
                    <a:pt x="1221" y="735"/>
                    <a:pt x="1278" y="763"/>
                  </a:cubicBezTo>
                  <a:cubicBezTo>
                    <a:pt x="1345" y="783"/>
                    <a:pt x="1450" y="935"/>
                    <a:pt x="1526" y="849"/>
                  </a:cubicBezTo>
                  <a:cubicBezTo>
                    <a:pt x="1602" y="754"/>
                    <a:pt x="1602" y="868"/>
                    <a:pt x="1679" y="868"/>
                  </a:cubicBezTo>
                  <a:cubicBezTo>
                    <a:pt x="1745" y="868"/>
                    <a:pt x="1717" y="801"/>
                    <a:pt x="1784" y="840"/>
                  </a:cubicBezTo>
                  <a:cubicBezTo>
                    <a:pt x="1879" y="897"/>
                    <a:pt x="1784" y="906"/>
                    <a:pt x="1745" y="983"/>
                  </a:cubicBezTo>
                  <a:cubicBezTo>
                    <a:pt x="1717" y="1050"/>
                    <a:pt x="1707" y="1192"/>
                    <a:pt x="1707" y="1269"/>
                  </a:cubicBezTo>
                  <a:cubicBezTo>
                    <a:pt x="1707" y="1345"/>
                    <a:pt x="1679" y="1412"/>
                    <a:pt x="1679" y="1488"/>
                  </a:cubicBezTo>
                  <a:cubicBezTo>
                    <a:pt x="1679" y="1669"/>
                    <a:pt x="1459" y="1689"/>
                    <a:pt x="1440" y="1822"/>
                  </a:cubicBezTo>
                  <a:cubicBezTo>
                    <a:pt x="1431" y="1908"/>
                    <a:pt x="1440" y="1946"/>
                    <a:pt x="1393" y="2013"/>
                  </a:cubicBezTo>
                  <a:cubicBezTo>
                    <a:pt x="1354" y="2079"/>
                    <a:pt x="1335" y="2118"/>
                    <a:pt x="1335" y="2203"/>
                  </a:cubicBezTo>
                  <a:cubicBezTo>
                    <a:pt x="1335" y="2242"/>
                    <a:pt x="1345" y="2270"/>
                    <a:pt x="1364" y="2308"/>
                  </a:cubicBezTo>
                  <a:cubicBezTo>
                    <a:pt x="1383" y="2356"/>
                    <a:pt x="1364" y="2404"/>
                    <a:pt x="1364" y="2461"/>
                  </a:cubicBezTo>
                  <a:cubicBezTo>
                    <a:pt x="1364" y="2499"/>
                    <a:pt x="1364" y="2556"/>
                    <a:pt x="1373" y="2594"/>
                  </a:cubicBezTo>
                  <a:lnTo>
                    <a:pt x="1373" y="2594"/>
                  </a:lnTo>
                  <a:cubicBezTo>
                    <a:pt x="1345" y="2604"/>
                    <a:pt x="1316" y="2614"/>
                    <a:pt x="1278" y="2614"/>
                  </a:cubicBezTo>
                  <a:cubicBezTo>
                    <a:pt x="1183" y="2614"/>
                    <a:pt x="1154" y="2632"/>
                    <a:pt x="1059" y="2680"/>
                  </a:cubicBezTo>
                  <a:cubicBezTo>
                    <a:pt x="1030" y="2747"/>
                    <a:pt x="973" y="2785"/>
                    <a:pt x="897" y="2814"/>
                  </a:cubicBezTo>
                  <a:cubicBezTo>
                    <a:pt x="887" y="2814"/>
                    <a:pt x="887" y="2823"/>
                    <a:pt x="877" y="2833"/>
                  </a:cubicBezTo>
                  <a:lnTo>
                    <a:pt x="877" y="2833"/>
                  </a:lnTo>
                  <a:cubicBezTo>
                    <a:pt x="801" y="2833"/>
                    <a:pt x="773" y="2899"/>
                    <a:pt x="677" y="2881"/>
                  </a:cubicBezTo>
                  <a:cubicBezTo>
                    <a:pt x="601" y="2861"/>
                    <a:pt x="553" y="2957"/>
                    <a:pt x="458" y="2919"/>
                  </a:cubicBezTo>
                  <a:cubicBezTo>
                    <a:pt x="410" y="2899"/>
                    <a:pt x="372" y="2871"/>
                    <a:pt x="315" y="2871"/>
                  </a:cubicBezTo>
                  <a:cubicBezTo>
                    <a:pt x="248" y="2881"/>
                    <a:pt x="181" y="2947"/>
                    <a:pt x="115" y="2938"/>
                  </a:cubicBezTo>
                  <a:cubicBezTo>
                    <a:pt x="76" y="2938"/>
                    <a:pt x="38" y="2909"/>
                    <a:pt x="10" y="2899"/>
                  </a:cubicBezTo>
                  <a:lnTo>
                    <a:pt x="10" y="2899"/>
                  </a:lnTo>
                  <a:cubicBezTo>
                    <a:pt x="19" y="2833"/>
                    <a:pt x="143" y="2795"/>
                    <a:pt x="201" y="2785"/>
                  </a:cubicBezTo>
                  <a:cubicBezTo>
                    <a:pt x="248" y="2756"/>
                    <a:pt x="410" y="2699"/>
                    <a:pt x="382" y="2614"/>
                  </a:cubicBezTo>
                  <a:cubicBezTo>
                    <a:pt x="363" y="2575"/>
                    <a:pt x="267" y="2566"/>
                    <a:pt x="239" y="2528"/>
                  </a:cubicBezTo>
                  <a:cubicBezTo>
                    <a:pt x="229" y="2509"/>
                    <a:pt x="248" y="2470"/>
                    <a:pt x="248" y="2442"/>
                  </a:cubicBezTo>
                  <a:cubicBezTo>
                    <a:pt x="239" y="2413"/>
                    <a:pt x="258" y="2394"/>
                    <a:pt x="277" y="2375"/>
                  </a:cubicBezTo>
                  <a:cubicBezTo>
                    <a:pt x="305" y="2337"/>
                    <a:pt x="296" y="2308"/>
                    <a:pt x="315" y="2270"/>
                  </a:cubicBezTo>
                  <a:cubicBezTo>
                    <a:pt x="325" y="2251"/>
                    <a:pt x="201" y="2261"/>
                    <a:pt x="181" y="2261"/>
                  </a:cubicBezTo>
                  <a:cubicBezTo>
                    <a:pt x="115" y="2261"/>
                    <a:pt x="105" y="2194"/>
                    <a:pt x="96" y="2137"/>
                  </a:cubicBezTo>
                  <a:cubicBezTo>
                    <a:pt x="67" y="2089"/>
                    <a:pt x="48" y="1984"/>
                    <a:pt x="58" y="1927"/>
                  </a:cubicBezTo>
                  <a:cubicBezTo>
                    <a:pt x="76" y="1851"/>
                    <a:pt x="124" y="1822"/>
                    <a:pt x="38" y="1765"/>
                  </a:cubicBezTo>
                  <a:cubicBezTo>
                    <a:pt x="0" y="1736"/>
                    <a:pt x="67" y="1717"/>
                    <a:pt x="86" y="1727"/>
                  </a:cubicBezTo>
                  <a:cubicBezTo>
                    <a:pt x="134" y="1736"/>
                    <a:pt x="162" y="1765"/>
                    <a:pt x="201" y="1707"/>
                  </a:cubicBezTo>
                  <a:cubicBezTo>
                    <a:pt x="229" y="1641"/>
                    <a:pt x="181" y="1555"/>
                    <a:pt x="258" y="1526"/>
                  </a:cubicBezTo>
                  <a:cubicBezTo>
                    <a:pt x="305" y="1517"/>
                    <a:pt x="325" y="1469"/>
                    <a:pt x="353" y="1460"/>
                  </a:cubicBezTo>
                  <a:cubicBezTo>
                    <a:pt x="372" y="1450"/>
                    <a:pt x="410" y="1488"/>
                    <a:pt x="439" y="1488"/>
                  </a:cubicBezTo>
                  <a:cubicBezTo>
                    <a:pt x="506" y="1469"/>
                    <a:pt x="487" y="1431"/>
                    <a:pt x="525" y="1412"/>
                  </a:cubicBezTo>
                  <a:cubicBezTo>
                    <a:pt x="563" y="1393"/>
                    <a:pt x="620" y="1402"/>
                    <a:pt x="630" y="1364"/>
                  </a:cubicBezTo>
                  <a:cubicBezTo>
                    <a:pt x="677" y="1250"/>
                    <a:pt x="515" y="1269"/>
                    <a:pt x="668" y="1173"/>
                  </a:cubicBezTo>
                  <a:cubicBezTo>
                    <a:pt x="715" y="1145"/>
                    <a:pt x="754" y="1107"/>
                    <a:pt x="811" y="1078"/>
                  </a:cubicBezTo>
                  <a:cubicBezTo>
                    <a:pt x="839" y="1068"/>
                    <a:pt x="877" y="1078"/>
                    <a:pt x="906" y="1068"/>
                  </a:cubicBezTo>
                  <a:cubicBezTo>
                    <a:pt x="944" y="1050"/>
                    <a:pt x="906" y="1002"/>
                    <a:pt x="916" y="983"/>
                  </a:cubicBezTo>
                  <a:cubicBezTo>
                    <a:pt x="906" y="964"/>
                    <a:pt x="906" y="840"/>
                    <a:pt x="906" y="821"/>
                  </a:cubicBezTo>
                  <a:cubicBezTo>
                    <a:pt x="916" y="763"/>
                    <a:pt x="982" y="783"/>
                    <a:pt x="897" y="725"/>
                  </a:cubicBezTo>
                  <a:cubicBezTo>
                    <a:pt x="830" y="678"/>
                    <a:pt x="1087" y="659"/>
                    <a:pt x="964" y="582"/>
                  </a:cubicBezTo>
                  <a:cubicBezTo>
                    <a:pt x="925" y="554"/>
                    <a:pt x="830" y="573"/>
                    <a:pt x="820" y="525"/>
                  </a:cubicBezTo>
                  <a:cubicBezTo>
                    <a:pt x="811" y="487"/>
                    <a:pt x="763" y="496"/>
                    <a:pt x="725" y="496"/>
                  </a:cubicBezTo>
                  <a:cubicBezTo>
                    <a:pt x="677" y="506"/>
                    <a:pt x="649" y="487"/>
                    <a:pt x="630" y="449"/>
                  </a:cubicBezTo>
                  <a:cubicBezTo>
                    <a:pt x="601" y="392"/>
                    <a:pt x="610" y="334"/>
                    <a:pt x="601" y="277"/>
                  </a:cubicBezTo>
                  <a:lnTo>
                    <a:pt x="601" y="277"/>
                  </a:lnTo>
                  <a:cubicBezTo>
                    <a:pt x="715" y="277"/>
                    <a:pt x="715" y="277"/>
                    <a:pt x="715" y="277"/>
                  </a:cubicBezTo>
                  <a:cubicBezTo>
                    <a:pt x="735" y="267"/>
                    <a:pt x="744" y="258"/>
                    <a:pt x="754" y="248"/>
                  </a:cubicBezTo>
                  <a:cubicBezTo>
                    <a:pt x="763" y="229"/>
                    <a:pt x="773" y="210"/>
                    <a:pt x="773" y="191"/>
                  </a:cubicBezTo>
                  <a:cubicBezTo>
                    <a:pt x="773" y="153"/>
                    <a:pt x="763" y="115"/>
                    <a:pt x="773" y="86"/>
                  </a:cubicBezTo>
                  <a:cubicBezTo>
                    <a:pt x="782" y="38"/>
                    <a:pt x="820" y="20"/>
                    <a:pt x="859" y="0"/>
                  </a:cubicBezTo>
                  <a:lnTo>
                    <a:pt x="859" y="0"/>
                  </a:lnTo>
                  <a:cubicBezTo>
                    <a:pt x="877" y="38"/>
                    <a:pt x="964" y="96"/>
                    <a:pt x="973" y="143"/>
                  </a:cubicBezTo>
                  <a:cubicBezTo>
                    <a:pt x="982" y="182"/>
                    <a:pt x="964" y="220"/>
                    <a:pt x="973" y="267"/>
                  </a:cubicBezTo>
                  <a:cubicBezTo>
                    <a:pt x="982" y="325"/>
                    <a:pt x="1078" y="363"/>
                    <a:pt x="1106" y="420"/>
                  </a:cubicBezTo>
                  <a:cubicBezTo>
                    <a:pt x="1135" y="449"/>
                    <a:pt x="1145" y="525"/>
                    <a:pt x="1145" y="563"/>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2"/>
            <p:cNvSpPr>
              <a:spLocks noChangeArrowheads="1"/>
            </p:cNvSpPr>
            <p:nvPr/>
          </p:nvSpPr>
          <p:spPr bwMode="auto">
            <a:xfrm>
              <a:off x="18370763" y="4135371"/>
              <a:ext cx="569231" cy="1090367"/>
            </a:xfrm>
            <a:custGeom>
              <a:avLst/>
              <a:gdLst>
                <a:gd name="T0" fmla="*/ 552 w 1145"/>
                <a:gd name="T1" fmla="*/ 0 h 2194"/>
                <a:gd name="T2" fmla="*/ 552 w 1145"/>
                <a:gd name="T3" fmla="*/ 0 h 2194"/>
                <a:gd name="T4" fmla="*/ 581 w 1145"/>
                <a:gd name="T5" fmla="*/ 257 h 2194"/>
                <a:gd name="T6" fmla="*/ 581 w 1145"/>
                <a:gd name="T7" fmla="*/ 477 h 2194"/>
                <a:gd name="T8" fmla="*/ 762 w 1145"/>
                <a:gd name="T9" fmla="*/ 457 h 2194"/>
                <a:gd name="T10" fmla="*/ 877 w 1145"/>
                <a:gd name="T11" fmla="*/ 543 h 2194"/>
                <a:gd name="T12" fmla="*/ 924 w 1145"/>
                <a:gd name="T13" fmla="*/ 629 h 2194"/>
                <a:gd name="T14" fmla="*/ 1001 w 1145"/>
                <a:gd name="T15" fmla="*/ 734 h 2194"/>
                <a:gd name="T16" fmla="*/ 1134 w 1145"/>
                <a:gd name="T17" fmla="*/ 772 h 2194"/>
                <a:gd name="T18" fmla="*/ 1134 w 1145"/>
                <a:gd name="T19" fmla="*/ 772 h 2194"/>
                <a:gd name="T20" fmla="*/ 1068 w 1145"/>
                <a:gd name="T21" fmla="*/ 915 h 2194"/>
                <a:gd name="T22" fmla="*/ 1087 w 1145"/>
                <a:gd name="T23" fmla="*/ 1173 h 2194"/>
                <a:gd name="T24" fmla="*/ 1077 w 1145"/>
                <a:gd name="T25" fmla="*/ 1287 h 2194"/>
                <a:gd name="T26" fmla="*/ 1029 w 1145"/>
                <a:gd name="T27" fmla="*/ 1421 h 2194"/>
                <a:gd name="T28" fmla="*/ 991 w 1145"/>
                <a:gd name="T29" fmla="*/ 1516 h 2194"/>
                <a:gd name="T30" fmla="*/ 1001 w 1145"/>
                <a:gd name="T31" fmla="*/ 1592 h 2194"/>
                <a:gd name="T32" fmla="*/ 829 w 1145"/>
                <a:gd name="T33" fmla="*/ 1650 h 2194"/>
                <a:gd name="T34" fmla="*/ 810 w 1145"/>
                <a:gd name="T35" fmla="*/ 1907 h 2194"/>
                <a:gd name="T36" fmla="*/ 943 w 1145"/>
                <a:gd name="T37" fmla="*/ 1936 h 2194"/>
                <a:gd name="T38" fmla="*/ 991 w 1145"/>
                <a:gd name="T39" fmla="*/ 2031 h 2194"/>
                <a:gd name="T40" fmla="*/ 1001 w 1145"/>
                <a:gd name="T41" fmla="*/ 2079 h 2194"/>
                <a:gd name="T42" fmla="*/ 1001 w 1145"/>
                <a:gd name="T43" fmla="*/ 2079 h 2194"/>
                <a:gd name="T44" fmla="*/ 886 w 1145"/>
                <a:gd name="T45" fmla="*/ 2184 h 2194"/>
                <a:gd name="T46" fmla="*/ 743 w 1145"/>
                <a:gd name="T47" fmla="*/ 2146 h 2194"/>
                <a:gd name="T48" fmla="*/ 448 w 1145"/>
                <a:gd name="T49" fmla="*/ 2050 h 2194"/>
                <a:gd name="T50" fmla="*/ 448 w 1145"/>
                <a:gd name="T51" fmla="*/ 2050 h 2194"/>
                <a:gd name="T52" fmla="*/ 409 w 1145"/>
                <a:gd name="T53" fmla="*/ 1907 h 2194"/>
                <a:gd name="T54" fmla="*/ 276 w 1145"/>
                <a:gd name="T55" fmla="*/ 1754 h 2194"/>
                <a:gd name="T56" fmla="*/ 276 w 1145"/>
                <a:gd name="T57" fmla="*/ 1630 h 2194"/>
                <a:gd name="T58" fmla="*/ 162 w 1145"/>
                <a:gd name="T59" fmla="*/ 1487 h 2194"/>
                <a:gd name="T60" fmla="*/ 162 w 1145"/>
                <a:gd name="T61" fmla="*/ 1487 h 2194"/>
                <a:gd name="T62" fmla="*/ 152 w 1145"/>
                <a:gd name="T63" fmla="*/ 1345 h 2194"/>
                <a:gd name="T64" fmla="*/ 114 w 1145"/>
                <a:gd name="T65" fmla="*/ 1249 h 2194"/>
                <a:gd name="T66" fmla="*/ 57 w 1145"/>
                <a:gd name="T67" fmla="*/ 1058 h 2194"/>
                <a:gd name="T68" fmla="*/ 47 w 1145"/>
                <a:gd name="T69" fmla="*/ 906 h 2194"/>
                <a:gd name="T70" fmla="*/ 38 w 1145"/>
                <a:gd name="T71" fmla="*/ 658 h 2194"/>
                <a:gd name="T72" fmla="*/ 114 w 1145"/>
                <a:gd name="T73" fmla="*/ 543 h 2194"/>
                <a:gd name="T74" fmla="*/ 190 w 1145"/>
                <a:gd name="T75" fmla="*/ 400 h 2194"/>
                <a:gd name="T76" fmla="*/ 257 w 1145"/>
                <a:gd name="T77" fmla="*/ 315 h 2194"/>
                <a:gd name="T78" fmla="*/ 333 w 1145"/>
                <a:gd name="T79" fmla="*/ 267 h 2194"/>
                <a:gd name="T80" fmla="*/ 371 w 1145"/>
                <a:gd name="T81" fmla="*/ 219 h 2194"/>
                <a:gd name="T82" fmla="*/ 448 w 1145"/>
                <a:gd name="T83" fmla="*/ 162 h 2194"/>
                <a:gd name="T84" fmla="*/ 495 w 1145"/>
                <a:gd name="T85" fmla="*/ 66 h 2194"/>
                <a:gd name="T86" fmla="*/ 552 w 1145"/>
                <a:gd name="T87" fmla="*/ 0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5" h="2194">
                  <a:moveTo>
                    <a:pt x="552" y="0"/>
                  </a:moveTo>
                  <a:lnTo>
                    <a:pt x="552" y="0"/>
                  </a:lnTo>
                  <a:cubicBezTo>
                    <a:pt x="638" y="57"/>
                    <a:pt x="552" y="181"/>
                    <a:pt x="581" y="257"/>
                  </a:cubicBezTo>
                  <a:cubicBezTo>
                    <a:pt x="600" y="343"/>
                    <a:pt x="572" y="410"/>
                    <a:pt x="581" y="477"/>
                  </a:cubicBezTo>
                  <a:cubicBezTo>
                    <a:pt x="619" y="496"/>
                    <a:pt x="696" y="419"/>
                    <a:pt x="762" y="457"/>
                  </a:cubicBezTo>
                  <a:cubicBezTo>
                    <a:pt x="810" y="477"/>
                    <a:pt x="848" y="505"/>
                    <a:pt x="877" y="543"/>
                  </a:cubicBezTo>
                  <a:cubicBezTo>
                    <a:pt x="905" y="572"/>
                    <a:pt x="896" y="610"/>
                    <a:pt x="924" y="629"/>
                  </a:cubicBezTo>
                  <a:cubicBezTo>
                    <a:pt x="963" y="667"/>
                    <a:pt x="982" y="715"/>
                    <a:pt x="1001" y="734"/>
                  </a:cubicBezTo>
                  <a:cubicBezTo>
                    <a:pt x="1048" y="772"/>
                    <a:pt x="1087" y="753"/>
                    <a:pt x="1134" y="772"/>
                  </a:cubicBezTo>
                  <a:lnTo>
                    <a:pt x="1134" y="772"/>
                  </a:lnTo>
                  <a:cubicBezTo>
                    <a:pt x="1144" y="820"/>
                    <a:pt x="1077" y="868"/>
                    <a:pt x="1068" y="915"/>
                  </a:cubicBezTo>
                  <a:cubicBezTo>
                    <a:pt x="1048" y="982"/>
                    <a:pt x="1058" y="1116"/>
                    <a:pt x="1087" y="1173"/>
                  </a:cubicBezTo>
                  <a:cubicBezTo>
                    <a:pt x="1106" y="1220"/>
                    <a:pt x="1106" y="1249"/>
                    <a:pt x="1077" y="1287"/>
                  </a:cubicBezTo>
                  <a:cubicBezTo>
                    <a:pt x="1039" y="1335"/>
                    <a:pt x="1048" y="1363"/>
                    <a:pt x="1029" y="1421"/>
                  </a:cubicBezTo>
                  <a:cubicBezTo>
                    <a:pt x="1029" y="1468"/>
                    <a:pt x="1029" y="1497"/>
                    <a:pt x="991" y="1516"/>
                  </a:cubicBezTo>
                  <a:cubicBezTo>
                    <a:pt x="972" y="1535"/>
                    <a:pt x="1001" y="1573"/>
                    <a:pt x="1001" y="1592"/>
                  </a:cubicBezTo>
                  <a:cubicBezTo>
                    <a:pt x="1001" y="1650"/>
                    <a:pt x="877" y="1621"/>
                    <a:pt x="829" y="1650"/>
                  </a:cubicBezTo>
                  <a:cubicBezTo>
                    <a:pt x="762" y="1697"/>
                    <a:pt x="705" y="1859"/>
                    <a:pt x="810" y="1907"/>
                  </a:cubicBezTo>
                  <a:cubicBezTo>
                    <a:pt x="858" y="1926"/>
                    <a:pt x="896" y="1926"/>
                    <a:pt x="943" y="1936"/>
                  </a:cubicBezTo>
                  <a:cubicBezTo>
                    <a:pt x="991" y="1945"/>
                    <a:pt x="982" y="2002"/>
                    <a:pt x="991" y="2031"/>
                  </a:cubicBezTo>
                  <a:cubicBezTo>
                    <a:pt x="1001" y="2079"/>
                    <a:pt x="1001" y="2079"/>
                    <a:pt x="1001" y="2079"/>
                  </a:cubicBezTo>
                  <a:lnTo>
                    <a:pt x="1001" y="2079"/>
                  </a:lnTo>
                  <a:cubicBezTo>
                    <a:pt x="972" y="2146"/>
                    <a:pt x="953" y="2165"/>
                    <a:pt x="886" y="2184"/>
                  </a:cubicBezTo>
                  <a:cubicBezTo>
                    <a:pt x="848" y="2193"/>
                    <a:pt x="772" y="2165"/>
                    <a:pt x="743" y="2146"/>
                  </a:cubicBezTo>
                  <a:cubicBezTo>
                    <a:pt x="686" y="2098"/>
                    <a:pt x="524" y="2041"/>
                    <a:pt x="448" y="2050"/>
                  </a:cubicBezTo>
                  <a:lnTo>
                    <a:pt x="448" y="2050"/>
                  </a:lnTo>
                  <a:cubicBezTo>
                    <a:pt x="448" y="2012"/>
                    <a:pt x="438" y="1936"/>
                    <a:pt x="409" y="1907"/>
                  </a:cubicBezTo>
                  <a:cubicBezTo>
                    <a:pt x="381" y="1850"/>
                    <a:pt x="285" y="1812"/>
                    <a:pt x="276" y="1754"/>
                  </a:cubicBezTo>
                  <a:cubicBezTo>
                    <a:pt x="267" y="1707"/>
                    <a:pt x="285" y="1669"/>
                    <a:pt x="276" y="1630"/>
                  </a:cubicBezTo>
                  <a:cubicBezTo>
                    <a:pt x="267" y="1583"/>
                    <a:pt x="180" y="1525"/>
                    <a:pt x="162" y="1487"/>
                  </a:cubicBezTo>
                  <a:lnTo>
                    <a:pt x="162" y="1487"/>
                  </a:lnTo>
                  <a:cubicBezTo>
                    <a:pt x="152" y="1345"/>
                    <a:pt x="152" y="1345"/>
                    <a:pt x="152" y="1345"/>
                  </a:cubicBezTo>
                  <a:cubicBezTo>
                    <a:pt x="142" y="1306"/>
                    <a:pt x="123" y="1278"/>
                    <a:pt x="114" y="1249"/>
                  </a:cubicBezTo>
                  <a:cubicBezTo>
                    <a:pt x="104" y="1173"/>
                    <a:pt x="85" y="1125"/>
                    <a:pt x="57" y="1058"/>
                  </a:cubicBezTo>
                  <a:cubicBezTo>
                    <a:pt x="28" y="1011"/>
                    <a:pt x="57" y="963"/>
                    <a:pt x="47" y="906"/>
                  </a:cubicBezTo>
                  <a:cubicBezTo>
                    <a:pt x="38" y="829"/>
                    <a:pt x="0" y="734"/>
                    <a:pt x="38" y="658"/>
                  </a:cubicBezTo>
                  <a:cubicBezTo>
                    <a:pt x="57" y="620"/>
                    <a:pt x="95" y="582"/>
                    <a:pt x="114" y="543"/>
                  </a:cubicBezTo>
                  <a:cubicBezTo>
                    <a:pt x="142" y="505"/>
                    <a:pt x="152" y="448"/>
                    <a:pt x="190" y="400"/>
                  </a:cubicBezTo>
                  <a:cubicBezTo>
                    <a:pt x="209" y="372"/>
                    <a:pt x="209" y="333"/>
                    <a:pt x="257" y="315"/>
                  </a:cubicBezTo>
                  <a:cubicBezTo>
                    <a:pt x="285" y="305"/>
                    <a:pt x="305" y="286"/>
                    <a:pt x="333" y="267"/>
                  </a:cubicBezTo>
                  <a:cubicBezTo>
                    <a:pt x="352" y="257"/>
                    <a:pt x="362" y="238"/>
                    <a:pt x="371" y="219"/>
                  </a:cubicBezTo>
                  <a:cubicBezTo>
                    <a:pt x="390" y="190"/>
                    <a:pt x="419" y="190"/>
                    <a:pt x="448" y="162"/>
                  </a:cubicBezTo>
                  <a:cubicBezTo>
                    <a:pt x="467" y="133"/>
                    <a:pt x="476" y="95"/>
                    <a:pt x="495" y="66"/>
                  </a:cubicBezTo>
                  <a:cubicBezTo>
                    <a:pt x="552" y="0"/>
                    <a:pt x="552" y="0"/>
                    <a:pt x="552"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3"/>
            <p:cNvSpPr>
              <a:spLocks noChangeArrowheads="1"/>
            </p:cNvSpPr>
            <p:nvPr/>
          </p:nvSpPr>
          <p:spPr bwMode="auto">
            <a:xfrm>
              <a:off x="18578752" y="5142536"/>
              <a:ext cx="853847" cy="1018114"/>
            </a:xfrm>
            <a:custGeom>
              <a:avLst/>
              <a:gdLst>
                <a:gd name="T0" fmla="*/ 29 w 1718"/>
                <a:gd name="T1" fmla="*/ 19 h 2051"/>
                <a:gd name="T2" fmla="*/ 29 w 1718"/>
                <a:gd name="T3" fmla="*/ 19 h 2051"/>
                <a:gd name="T4" fmla="*/ 324 w 1718"/>
                <a:gd name="T5" fmla="*/ 115 h 2051"/>
                <a:gd name="T6" fmla="*/ 467 w 1718"/>
                <a:gd name="T7" fmla="*/ 153 h 2051"/>
                <a:gd name="T8" fmla="*/ 582 w 1718"/>
                <a:gd name="T9" fmla="*/ 48 h 2051"/>
                <a:gd name="T10" fmla="*/ 582 w 1718"/>
                <a:gd name="T11" fmla="*/ 48 h 2051"/>
                <a:gd name="T12" fmla="*/ 668 w 1718"/>
                <a:gd name="T13" fmla="*/ 67 h 2051"/>
                <a:gd name="T14" fmla="*/ 791 w 1718"/>
                <a:gd name="T15" fmla="*/ 67 h 2051"/>
                <a:gd name="T16" fmla="*/ 1001 w 1718"/>
                <a:gd name="T17" fmla="*/ 76 h 2051"/>
                <a:gd name="T18" fmla="*/ 1135 w 1718"/>
                <a:gd name="T19" fmla="*/ 105 h 2051"/>
                <a:gd name="T20" fmla="*/ 1297 w 1718"/>
                <a:gd name="T21" fmla="*/ 57 h 2051"/>
                <a:gd name="T22" fmla="*/ 1383 w 1718"/>
                <a:gd name="T23" fmla="*/ 67 h 2051"/>
                <a:gd name="T24" fmla="*/ 1450 w 1718"/>
                <a:gd name="T25" fmla="*/ 115 h 2051"/>
                <a:gd name="T26" fmla="*/ 1535 w 1718"/>
                <a:gd name="T27" fmla="*/ 143 h 2051"/>
                <a:gd name="T28" fmla="*/ 1535 w 1718"/>
                <a:gd name="T29" fmla="*/ 143 h 2051"/>
                <a:gd name="T30" fmla="*/ 1612 w 1718"/>
                <a:gd name="T31" fmla="*/ 162 h 2051"/>
                <a:gd name="T32" fmla="*/ 1688 w 1718"/>
                <a:gd name="T33" fmla="*/ 191 h 2051"/>
                <a:gd name="T34" fmla="*/ 1612 w 1718"/>
                <a:gd name="T35" fmla="*/ 286 h 2051"/>
                <a:gd name="T36" fmla="*/ 1516 w 1718"/>
                <a:gd name="T37" fmla="*/ 429 h 2051"/>
                <a:gd name="T38" fmla="*/ 1535 w 1718"/>
                <a:gd name="T39" fmla="*/ 515 h 2051"/>
                <a:gd name="T40" fmla="*/ 1554 w 1718"/>
                <a:gd name="T41" fmla="*/ 687 h 2051"/>
                <a:gd name="T42" fmla="*/ 1488 w 1718"/>
                <a:gd name="T43" fmla="*/ 973 h 2051"/>
                <a:gd name="T44" fmla="*/ 1450 w 1718"/>
                <a:gd name="T45" fmla="*/ 1183 h 2051"/>
                <a:gd name="T46" fmla="*/ 1564 w 1718"/>
                <a:gd name="T47" fmla="*/ 1240 h 2051"/>
                <a:gd name="T48" fmla="*/ 1592 w 1718"/>
                <a:gd name="T49" fmla="*/ 1335 h 2051"/>
                <a:gd name="T50" fmla="*/ 1650 w 1718"/>
                <a:gd name="T51" fmla="*/ 1507 h 2051"/>
                <a:gd name="T52" fmla="*/ 1621 w 1718"/>
                <a:gd name="T53" fmla="*/ 1640 h 2051"/>
                <a:gd name="T54" fmla="*/ 1659 w 1718"/>
                <a:gd name="T55" fmla="*/ 1841 h 2051"/>
                <a:gd name="T56" fmla="*/ 1650 w 1718"/>
                <a:gd name="T57" fmla="*/ 2022 h 2051"/>
                <a:gd name="T58" fmla="*/ 1650 w 1718"/>
                <a:gd name="T59" fmla="*/ 2022 h 2051"/>
                <a:gd name="T60" fmla="*/ 1602 w 1718"/>
                <a:gd name="T61" fmla="*/ 2012 h 2051"/>
                <a:gd name="T62" fmla="*/ 1345 w 1718"/>
                <a:gd name="T63" fmla="*/ 2012 h 2051"/>
                <a:gd name="T64" fmla="*/ 1297 w 1718"/>
                <a:gd name="T65" fmla="*/ 1965 h 2051"/>
                <a:gd name="T66" fmla="*/ 1211 w 1718"/>
                <a:gd name="T67" fmla="*/ 1993 h 2051"/>
                <a:gd name="T68" fmla="*/ 1078 w 1718"/>
                <a:gd name="T69" fmla="*/ 1917 h 2051"/>
                <a:gd name="T70" fmla="*/ 1020 w 1718"/>
                <a:gd name="T71" fmla="*/ 1860 h 2051"/>
                <a:gd name="T72" fmla="*/ 887 w 1718"/>
                <a:gd name="T73" fmla="*/ 1907 h 2051"/>
                <a:gd name="T74" fmla="*/ 668 w 1718"/>
                <a:gd name="T75" fmla="*/ 1965 h 2051"/>
                <a:gd name="T76" fmla="*/ 572 w 1718"/>
                <a:gd name="T77" fmla="*/ 1965 h 2051"/>
                <a:gd name="T78" fmla="*/ 439 w 1718"/>
                <a:gd name="T79" fmla="*/ 2003 h 2051"/>
                <a:gd name="T80" fmla="*/ 257 w 1718"/>
                <a:gd name="T81" fmla="*/ 2050 h 2051"/>
                <a:gd name="T82" fmla="*/ 257 w 1718"/>
                <a:gd name="T83" fmla="*/ 2050 h 2051"/>
                <a:gd name="T84" fmla="*/ 248 w 1718"/>
                <a:gd name="T85" fmla="*/ 1917 h 2051"/>
                <a:gd name="T86" fmla="*/ 248 w 1718"/>
                <a:gd name="T87" fmla="*/ 1764 h 2051"/>
                <a:gd name="T88" fmla="*/ 219 w 1718"/>
                <a:gd name="T89" fmla="*/ 1659 h 2051"/>
                <a:gd name="T90" fmla="*/ 277 w 1718"/>
                <a:gd name="T91" fmla="*/ 1469 h 2051"/>
                <a:gd name="T92" fmla="*/ 324 w 1718"/>
                <a:gd name="T93" fmla="*/ 1278 h 2051"/>
                <a:gd name="T94" fmla="*/ 563 w 1718"/>
                <a:gd name="T95" fmla="*/ 944 h 2051"/>
                <a:gd name="T96" fmla="*/ 591 w 1718"/>
                <a:gd name="T97" fmla="*/ 725 h 2051"/>
                <a:gd name="T98" fmla="*/ 629 w 1718"/>
                <a:gd name="T99" fmla="*/ 439 h 2051"/>
                <a:gd name="T100" fmla="*/ 668 w 1718"/>
                <a:gd name="T101" fmla="*/ 296 h 2051"/>
                <a:gd name="T102" fmla="*/ 563 w 1718"/>
                <a:gd name="T103" fmla="*/ 324 h 2051"/>
                <a:gd name="T104" fmla="*/ 410 w 1718"/>
                <a:gd name="T105" fmla="*/ 305 h 2051"/>
                <a:gd name="T106" fmla="*/ 162 w 1718"/>
                <a:gd name="T107" fmla="*/ 219 h 2051"/>
                <a:gd name="T108" fmla="*/ 76 w 1718"/>
                <a:gd name="T109" fmla="*/ 134 h 2051"/>
                <a:gd name="T110" fmla="*/ 29 w 1718"/>
                <a:gd name="T111" fmla="*/ 1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8" h="2051">
                  <a:moveTo>
                    <a:pt x="29" y="19"/>
                  </a:moveTo>
                  <a:lnTo>
                    <a:pt x="29" y="19"/>
                  </a:lnTo>
                  <a:cubicBezTo>
                    <a:pt x="105" y="10"/>
                    <a:pt x="267" y="67"/>
                    <a:pt x="324" y="115"/>
                  </a:cubicBezTo>
                  <a:cubicBezTo>
                    <a:pt x="353" y="134"/>
                    <a:pt x="429" y="162"/>
                    <a:pt x="467" y="153"/>
                  </a:cubicBezTo>
                  <a:cubicBezTo>
                    <a:pt x="534" y="134"/>
                    <a:pt x="553" y="115"/>
                    <a:pt x="582" y="48"/>
                  </a:cubicBezTo>
                  <a:lnTo>
                    <a:pt x="582" y="48"/>
                  </a:lnTo>
                  <a:cubicBezTo>
                    <a:pt x="610" y="57"/>
                    <a:pt x="639" y="57"/>
                    <a:pt x="668" y="67"/>
                  </a:cubicBezTo>
                  <a:cubicBezTo>
                    <a:pt x="725" y="95"/>
                    <a:pt x="744" y="134"/>
                    <a:pt x="791" y="67"/>
                  </a:cubicBezTo>
                  <a:cubicBezTo>
                    <a:pt x="849" y="0"/>
                    <a:pt x="935" y="57"/>
                    <a:pt x="1001" y="76"/>
                  </a:cubicBezTo>
                  <a:cubicBezTo>
                    <a:pt x="1040" y="95"/>
                    <a:pt x="1087" y="95"/>
                    <a:pt x="1135" y="105"/>
                  </a:cubicBezTo>
                  <a:cubicBezTo>
                    <a:pt x="1202" y="115"/>
                    <a:pt x="1240" y="67"/>
                    <a:pt x="1297" y="57"/>
                  </a:cubicBezTo>
                  <a:cubicBezTo>
                    <a:pt x="1325" y="57"/>
                    <a:pt x="1354" y="57"/>
                    <a:pt x="1383" y="67"/>
                  </a:cubicBezTo>
                  <a:cubicBezTo>
                    <a:pt x="1412" y="76"/>
                    <a:pt x="1421" y="105"/>
                    <a:pt x="1450" y="115"/>
                  </a:cubicBezTo>
                  <a:cubicBezTo>
                    <a:pt x="1478" y="124"/>
                    <a:pt x="1507" y="134"/>
                    <a:pt x="1535" y="143"/>
                  </a:cubicBezTo>
                  <a:lnTo>
                    <a:pt x="1535" y="143"/>
                  </a:lnTo>
                  <a:cubicBezTo>
                    <a:pt x="1564" y="143"/>
                    <a:pt x="1583" y="162"/>
                    <a:pt x="1612" y="162"/>
                  </a:cubicBezTo>
                  <a:cubicBezTo>
                    <a:pt x="1640" y="162"/>
                    <a:pt x="1679" y="162"/>
                    <a:pt x="1688" y="191"/>
                  </a:cubicBezTo>
                  <a:cubicBezTo>
                    <a:pt x="1717" y="257"/>
                    <a:pt x="1640" y="267"/>
                    <a:pt x="1612" y="286"/>
                  </a:cubicBezTo>
                  <a:cubicBezTo>
                    <a:pt x="1554" y="315"/>
                    <a:pt x="1526" y="372"/>
                    <a:pt x="1516" y="429"/>
                  </a:cubicBezTo>
                  <a:cubicBezTo>
                    <a:pt x="1526" y="448"/>
                    <a:pt x="1545" y="486"/>
                    <a:pt x="1535" y="515"/>
                  </a:cubicBezTo>
                  <a:cubicBezTo>
                    <a:pt x="1507" y="572"/>
                    <a:pt x="1545" y="629"/>
                    <a:pt x="1554" y="687"/>
                  </a:cubicBezTo>
                  <a:cubicBezTo>
                    <a:pt x="1574" y="782"/>
                    <a:pt x="1545" y="887"/>
                    <a:pt x="1488" y="973"/>
                  </a:cubicBezTo>
                  <a:cubicBezTo>
                    <a:pt x="1440" y="1049"/>
                    <a:pt x="1325" y="1106"/>
                    <a:pt x="1450" y="1183"/>
                  </a:cubicBezTo>
                  <a:cubicBezTo>
                    <a:pt x="1478" y="1183"/>
                    <a:pt x="1564" y="1221"/>
                    <a:pt x="1564" y="1240"/>
                  </a:cubicBezTo>
                  <a:cubicBezTo>
                    <a:pt x="1574" y="1278"/>
                    <a:pt x="1574" y="1297"/>
                    <a:pt x="1592" y="1335"/>
                  </a:cubicBezTo>
                  <a:cubicBezTo>
                    <a:pt x="1631" y="1392"/>
                    <a:pt x="1650" y="1440"/>
                    <a:pt x="1650" y="1507"/>
                  </a:cubicBezTo>
                  <a:cubicBezTo>
                    <a:pt x="1650" y="1564"/>
                    <a:pt x="1631" y="1593"/>
                    <a:pt x="1621" y="1640"/>
                  </a:cubicBezTo>
                  <a:cubicBezTo>
                    <a:pt x="1612" y="1717"/>
                    <a:pt x="1669" y="1764"/>
                    <a:pt x="1659" y="1841"/>
                  </a:cubicBezTo>
                  <a:cubicBezTo>
                    <a:pt x="1650" y="1898"/>
                    <a:pt x="1640" y="1965"/>
                    <a:pt x="1650" y="2022"/>
                  </a:cubicBezTo>
                  <a:lnTo>
                    <a:pt x="1650" y="2022"/>
                  </a:lnTo>
                  <a:cubicBezTo>
                    <a:pt x="1631" y="2022"/>
                    <a:pt x="1612" y="2012"/>
                    <a:pt x="1602" y="2012"/>
                  </a:cubicBezTo>
                  <a:cubicBezTo>
                    <a:pt x="1497" y="1993"/>
                    <a:pt x="1450" y="2050"/>
                    <a:pt x="1345" y="2012"/>
                  </a:cubicBezTo>
                  <a:cubicBezTo>
                    <a:pt x="1335" y="2012"/>
                    <a:pt x="1325" y="1974"/>
                    <a:pt x="1297" y="1965"/>
                  </a:cubicBezTo>
                  <a:cubicBezTo>
                    <a:pt x="1268" y="1955"/>
                    <a:pt x="1249" y="1993"/>
                    <a:pt x="1211" y="1993"/>
                  </a:cubicBezTo>
                  <a:cubicBezTo>
                    <a:pt x="1202" y="1993"/>
                    <a:pt x="1078" y="1926"/>
                    <a:pt x="1078" y="1917"/>
                  </a:cubicBezTo>
                  <a:cubicBezTo>
                    <a:pt x="1058" y="1860"/>
                    <a:pt x="1097" y="1860"/>
                    <a:pt x="1020" y="1860"/>
                  </a:cubicBezTo>
                  <a:cubicBezTo>
                    <a:pt x="963" y="1860"/>
                    <a:pt x="935" y="1936"/>
                    <a:pt x="887" y="1907"/>
                  </a:cubicBezTo>
                  <a:cubicBezTo>
                    <a:pt x="791" y="1850"/>
                    <a:pt x="763" y="1946"/>
                    <a:pt x="668" y="1965"/>
                  </a:cubicBezTo>
                  <a:cubicBezTo>
                    <a:pt x="629" y="1974"/>
                    <a:pt x="601" y="1926"/>
                    <a:pt x="572" y="1965"/>
                  </a:cubicBezTo>
                  <a:cubicBezTo>
                    <a:pt x="515" y="2022"/>
                    <a:pt x="524" y="2003"/>
                    <a:pt x="439" y="2003"/>
                  </a:cubicBezTo>
                  <a:cubicBezTo>
                    <a:pt x="372" y="2003"/>
                    <a:pt x="315" y="2031"/>
                    <a:pt x="257" y="2050"/>
                  </a:cubicBezTo>
                  <a:lnTo>
                    <a:pt x="257" y="2050"/>
                  </a:lnTo>
                  <a:cubicBezTo>
                    <a:pt x="248" y="2012"/>
                    <a:pt x="248" y="1955"/>
                    <a:pt x="248" y="1917"/>
                  </a:cubicBezTo>
                  <a:cubicBezTo>
                    <a:pt x="248" y="1860"/>
                    <a:pt x="267" y="1812"/>
                    <a:pt x="248" y="1764"/>
                  </a:cubicBezTo>
                  <a:cubicBezTo>
                    <a:pt x="229" y="1726"/>
                    <a:pt x="219" y="1698"/>
                    <a:pt x="219" y="1659"/>
                  </a:cubicBezTo>
                  <a:cubicBezTo>
                    <a:pt x="219" y="1574"/>
                    <a:pt x="238" y="1535"/>
                    <a:pt x="277" y="1469"/>
                  </a:cubicBezTo>
                  <a:cubicBezTo>
                    <a:pt x="324" y="1402"/>
                    <a:pt x="315" y="1364"/>
                    <a:pt x="324" y="1278"/>
                  </a:cubicBezTo>
                  <a:cubicBezTo>
                    <a:pt x="343" y="1145"/>
                    <a:pt x="563" y="1125"/>
                    <a:pt x="563" y="944"/>
                  </a:cubicBezTo>
                  <a:cubicBezTo>
                    <a:pt x="563" y="868"/>
                    <a:pt x="591" y="801"/>
                    <a:pt x="591" y="725"/>
                  </a:cubicBezTo>
                  <a:cubicBezTo>
                    <a:pt x="591" y="648"/>
                    <a:pt x="601" y="506"/>
                    <a:pt x="629" y="439"/>
                  </a:cubicBezTo>
                  <a:cubicBezTo>
                    <a:pt x="668" y="362"/>
                    <a:pt x="763" y="353"/>
                    <a:pt x="668" y="296"/>
                  </a:cubicBezTo>
                  <a:cubicBezTo>
                    <a:pt x="601" y="257"/>
                    <a:pt x="629" y="324"/>
                    <a:pt x="563" y="324"/>
                  </a:cubicBezTo>
                  <a:cubicBezTo>
                    <a:pt x="486" y="324"/>
                    <a:pt x="486" y="210"/>
                    <a:pt x="410" y="305"/>
                  </a:cubicBezTo>
                  <a:cubicBezTo>
                    <a:pt x="334" y="391"/>
                    <a:pt x="229" y="239"/>
                    <a:pt x="162" y="219"/>
                  </a:cubicBezTo>
                  <a:cubicBezTo>
                    <a:pt x="105" y="191"/>
                    <a:pt x="133" y="162"/>
                    <a:pt x="76" y="134"/>
                  </a:cubicBezTo>
                  <a:cubicBezTo>
                    <a:pt x="0" y="105"/>
                    <a:pt x="48" y="86"/>
                    <a:pt x="29" y="1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14"/>
            <p:cNvSpPr>
              <a:spLocks noChangeArrowheads="1"/>
            </p:cNvSpPr>
            <p:nvPr/>
          </p:nvSpPr>
          <p:spPr bwMode="auto">
            <a:xfrm>
              <a:off x="17094373" y="4082824"/>
              <a:ext cx="961124" cy="1188895"/>
            </a:xfrm>
            <a:custGeom>
              <a:avLst/>
              <a:gdLst>
                <a:gd name="T0" fmla="*/ 105 w 1936"/>
                <a:gd name="T1" fmla="*/ 1793 h 2394"/>
                <a:gd name="T2" fmla="*/ 105 w 1936"/>
                <a:gd name="T3" fmla="*/ 1793 h 2394"/>
                <a:gd name="T4" fmla="*/ 143 w 1936"/>
                <a:gd name="T5" fmla="*/ 1755 h 2394"/>
                <a:gd name="T6" fmla="*/ 66 w 1936"/>
                <a:gd name="T7" fmla="*/ 1678 h 2394"/>
                <a:gd name="T8" fmla="*/ 47 w 1936"/>
                <a:gd name="T9" fmla="*/ 1488 h 2394"/>
                <a:gd name="T10" fmla="*/ 114 w 1936"/>
                <a:gd name="T11" fmla="*/ 1363 h 2394"/>
                <a:gd name="T12" fmla="*/ 28 w 1936"/>
                <a:gd name="T13" fmla="*/ 1240 h 2394"/>
                <a:gd name="T14" fmla="*/ 66 w 1936"/>
                <a:gd name="T15" fmla="*/ 839 h 2394"/>
                <a:gd name="T16" fmla="*/ 95 w 1936"/>
                <a:gd name="T17" fmla="*/ 658 h 2394"/>
                <a:gd name="T18" fmla="*/ 228 w 1936"/>
                <a:gd name="T19" fmla="*/ 438 h 2394"/>
                <a:gd name="T20" fmla="*/ 305 w 1936"/>
                <a:gd name="T21" fmla="*/ 276 h 2394"/>
                <a:gd name="T22" fmla="*/ 323 w 1936"/>
                <a:gd name="T23" fmla="*/ 162 h 2394"/>
                <a:gd name="T24" fmla="*/ 351 w 1936"/>
                <a:gd name="T25" fmla="*/ 114 h 2394"/>
                <a:gd name="T26" fmla="*/ 371 w 1936"/>
                <a:gd name="T27" fmla="*/ 38 h 2394"/>
                <a:gd name="T28" fmla="*/ 504 w 1936"/>
                <a:gd name="T29" fmla="*/ 9 h 2394"/>
                <a:gd name="T30" fmla="*/ 647 w 1936"/>
                <a:gd name="T31" fmla="*/ 66 h 2394"/>
                <a:gd name="T32" fmla="*/ 723 w 1936"/>
                <a:gd name="T33" fmla="*/ 76 h 2394"/>
                <a:gd name="T34" fmla="*/ 723 w 1936"/>
                <a:gd name="T35" fmla="*/ 76 h 2394"/>
                <a:gd name="T36" fmla="*/ 866 w 1936"/>
                <a:gd name="T37" fmla="*/ 86 h 2394"/>
                <a:gd name="T38" fmla="*/ 1105 w 1936"/>
                <a:gd name="T39" fmla="*/ 153 h 2394"/>
                <a:gd name="T40" fmla="*/ 1219 w 1936"/>
                <a:gd name="T41" fmla="*/ 267 h 2394"/>
                <a:gd name="T42" fmla="*/ 1267 w 1936"/>
                <a:gd name="T43" fmla="*/ 353 h 2394"/>
                <a:gd name="T44" fmla="*/ 1353 w 1936"/>
                <a:gd name="T45" fmla="*/ 324 h 2394"/>
                <a:gd name="T46" fmla="*/ 1486 w 1936"/>
                <a:gd name="T47" fmla="*/ 353 h 2394"/>
                <a:gd name="T48" fmla="*/ 1668 w 1936"/>
                <a:gd name="T49" fmla="*/ 438 h 2394"/>
                <a:gd name="T50" fmla="*/ 1877 w 1936"/>
                <a:gd name="T51" fmla="*/ 515 h 2394"/>
                <a:gd name="T52" fmla="*/ 1925 w 1936"/>
                <a:gd name="T53" fmla="*/ 582 h 2394"/>
                <a:gd name="T54" fmla="*/ 1849 w 1936"/>
                <a:gd name="T55" fmla="*/ 772 h 2394"/>
                <a:gd name="T56" fmla="*/ 1677 w 1936"/>
                <a:gd name="T57" fmla="*/ 1049 h 2394"/>
                <a:gd name="T58" fmla="*/ 1658 w 1936"/>
                <a:gd name="T59" fmla="*/ 1125 h 2394"/>
                <a:gd name="T60" fmla="*/ 1801 w 1936"/>
                <a:gd name="T61" fmla="*/ 1249 h 2394"/>
                <a:gd name="T62" fmla="*/ 1782 w 1936"/>
                <a:gd name="T63" fmla="*/ 1345 h 2394"/>
                <a:gd name="T64" fmla="*/ 1753 w 1936"/>
                <a:gd name="T65" fmla="*/ 1383 h 2394"/>
                <a:gd name="T66" fmla="*/ 1715 w 1936"/>
                <a:gd name="T67" fmla="*/ 1459 h 2394"/>
                <a:gd name="T68" fmla="*/ 1706 w 1936"/>
                <a:gd name="T69" fmla="*/ 1526 h 2394"/>
                <a:gd name="T70" fmla="*/ 1715 w 1936"/>
                <a:gd name="T71" fmla="*/ 1583 h 2394"/>
                <a:gd name="T72" fmla="*/ 1715 w 1936"/>
                <a:gd name="T73" fmla="*/ 1583 h 2394"/>
                <a:gd name="T74" fmla="*/ 1620 w 1936"/>
                <a:gd name="T75" fmla="*/ 1621 h 2394"/>
                <a:gd name="T76" fmla="*/ 1515 w 1936"/>
                <a:gd name="T77" fmla="*/ 1688 h 2394"/>
                <a:gd name="T78" fmla="*/ 1448 w 1936"/>
                <a:gd name="T79" fmla="*/ 1697 h 2394"/>
                <a:gd name="T80" fmla="*/ 1410 w 1936"/>
                <a:gd name="T81" fmla="*/ 1793 h 2394"/>
                <a:gd name="T82" fmla="*/ 1305 w 1936"/>
                <a:gd name="T83" fmla="*/ 1888 h 2394"/>
                <a:gd name="T84" fmla="*/ 1267 w 1936"/>
                <a:gd name="T85" fmla="*/ 1964 h 2394"/>
                <a:gd name="T86" fmla="*/ 1200 w 1936"/>
                <a:gd name="T87" fmla="*/ 2165 h 2394"/>
                <a:gd name="T88" fmla="*/ 1028 w 1936"/>
                <a:gd name="T89" fmla="*/ 2212 h 2394"/>
                <a:gd name="T90" fmla="*/ 952 w 1936"/>
                <a:gd name="T91" fmla="*/ 2289 h 2394"/>
                <a:gd name="T92" fmla="*/ 790 w 1936"/>
                <a:gd name="T93" fmla="*/ 2289 h 2394"/>
                <a:gd name="T94" fmla="*/ 704 w 1936"/>
                <a:gd name="T95" fmla="*/ 2336 h 2394"/>
                <a:gd name="T96" fmla="*/ 599 w 1936"/>
                <a:gd name="T97" fmla="*/ 2317 h 2394"/>
                <a:gd name="T98" fmla="*/ 476 w 1936"/>
                <a:gd name="T99" fmla="*/ 2336 h 2394"/>
                <a:gd name="T100" fmla="*/ 371 w 1936"/>
                <a:gd name="T101" fmla="*/ 2298 h 2394"/>
                <a:gd name="T102" fmla="*/ 248 w 1936"/>
                <a:gd name="T103" fmla="*/ 2355 h 2394"/>
                <a:gd name="T104" fmla="*/ 114 w 1936"/>
                <a:gd name="T105" fmla="*/ 2393 h 2394"/>
                <a:gd name="T106" fmla="*/ 114 w 1936"/>
                <a:gd name="T107" fmla="*/ 2393 h 2394"/>
                <a:gd name="T108" fmla="*/ 105 w 1936"/>
                <a:gd name="T109" fmla="*/ 1793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36" h="2394">
                  <a:moveTo>
                    <a:pt x="105" y="1793"/>
                  </a:moveTo>
                  <a:lnTo>
                    <a:pt x="105" y="1793"/>
                  </a:lnTo>
                  <a:cubicBezTo>
                    <a:pt x="143" y="1755"/>
                    <a:pt x="143" y="1755"/>
                    <a:pt x="143" y="1755"/>
                  </a:cubicBezTo>
                  <a:cubicBezTo>
                    <a:pt x="162" y="1697"/>
                    <a:pt x="105" y="1688"/>
                    <a:pt x="66" y="1678"/>
                  </a:cubicBezTo>
                  <a:cubicBezTo>
                    <a:pt x="0" y="1659"/>
                    <a:pt x="28" y="1526"/>
                    <a:pt x="47" y="1488"/>
                  </a:cubicBezTo>
                  <a:cubicBezTo>
                    <a:pt x="66" y="1450"/>
                    <a:pt x="105" y="1402"/>
                    <a:pt x="114" y="1363"/>
                  </a:cubicBezTo>
                  <a:cubicBezTo>
                    <a:pt x="123" y="1306"/>
                    <a:pt x="57" y="1278"/>
                    <a:pt x="28" y="1240"/>
                  </a:cubicBezTo>
                  <a:cubicBezTo>
                    <a:pt x="19" y="1116"/>
                    <a:pt x="38" y="944"/>
                    <a:pt x="66" y="839"/>
                  </a:cubicBezTo>
                  <a:cubicBezTo>
                    <a:pt x="85" y="782"/>
                    <a:pt x="85" y="715"/>
                    <a:pt x="95" y="658"/>
                  </a:cubicBezTo>
                  <a:cubicBezTo>
                    <a:pt x="123" y="572"/>
                    <a:pt x="190" y="515"/>
                    <a:pt x="228" y="438"/>
                  </a:cubicBezTo>
                  <a:cubicBezTo>
                    <a:pt x="276" y="372"/>
                    <a:pt x="200" y="315"/>
                    <a:pt x="305" y="276"/>
                  </a:cubicBezTo>
                  <a:cubicBezTo>
                    <a:pt x="361" y="257"/>
                    <a:pt x="314" y="200"/>
                    <a:pt x="323" y="162"/>
                  </a:cubicBezTo>
                  <a:cubicBezTo>
                    <a:pt x="332" y="143"/>
                    <a:pt x="351" y="133"/>
                    <a:pt x="351" y="114"/>
                  </a:cubicBezTo>
                  <a:cubicBezTo>
                    <a:pt x="351" y="95"/>
                    <a:pt x="332" y="28"/>
                    <a:pt x="371" y="38"/>
                  </a:cubicBezTo>
                  <a:cubicBezTo>
                    <a:pt x="428" y="48"/>
                    <a:pt x="456" y="19"/>
                    <a:pt x="504" y="9"/>
                  </a:cubicBezTo>
                  <a:cubicBezTo>
                    <a:pt x="571" y="0"/>
                    <a:pt x="599" y="38"/>
                    <a:pt x="647" y="66"/>
                  </a:cubicBezTo>
                  <a:cubicBezTo>
                    <a:pt x="723" y="76"/>
                    <a:pt x="723" y="76"/>
                    <a:pt x="723" y="76"/>
                  </a:cubicBezTo>
                  <a:lnTo>
                    <a:pt x="723" y="76"/>
                  </a:lnTo>
                  <a:cubicBezTo>
                    <a:pt x="781" y="105"/>
                    <a:pt x="809" y="86"/>
                    <a:pt x="866" y="86"/>
                  </a:cubicBezTo>
                  <a:cubicBezTo>
                    <a:pt x="905" y="76"/>
                    <a:pt x="1086" y="124"/>
                    <a:pt x="1105" y="153"/>
                  </a:cubicBezTo>
                  <a:cubicBezTo>
                    <a:pt x="1133" y="191"/>
                    <a:pt x="1191" y="229"/>
                    <a:pt x="1219" y="267"/>
                  </a:cubicBezTo>
                  <a:cubicBezTo>
                    <a:pt x="1229" y="286"/>
                    <a:pt x="1238" y="372"/>
                    <a:pt x="1267" y="353"/>
                  </a:cubicBezTo>
                  <a:cubicBezTo>
                    <a:pt x="1286" y="343"/>
                    <a:pt x="1334" y="295"/>
                    <a:pt x="1353" y="324"/>
                  </a:cubicBezTo>
                  <a:cubicBezTo>
                    <a:pt x="1400" y="400"/>
                    <a:pt x="1429" y="324"/>
                    <a:pt x="1486" y="353"/>
                  </a:cubicBezTo>
                  <a:cubicBezTo>
                    <a:pt x="1668" y="438"/>
                    <a:pt x="1668" y="438"/>
                    <a:pt x="1668" y="438"/>
                  </a:cubicBezTo>
                  <a:cubicBezTo>
                    <a:pt x="1791" y="458"/>
                    <a:pt x="1811" y="391"/>
                    <a:pt x="1877" y="515"/>
                  </a:cubicBezTo>
                  <a:cubicBezTo>
                    <a:pt x="1896" y="543"/>
                    <a:pt x="1935" y="553"/>
                    <a:pt x="1925" y="582"/>
                  </a:cubicBezTo>
                  <a:cubicBezTo>
                    <a:pt x="1915" y="629"/>
                    <a:pt x="1877" y="725"/>
                    <a:pt x="1849" y="772"/>
                  </a:cubicBezTo>
                  <a:cubicBezTo>
                    <a:pt x="1801" y="868"/>
                    <a:pt x="1744" y="954"/>
                    <a:pt x="1677" y="1049"/>
                  </a:cubicBezTo>
                  <a:cubicBezTo>
                    <a:pt x="1658" y="1078"/>
                    <a:pt x="1629" y="1096"/>
                    <a:pt x="1658" y="1125"/>
                  </a:cubicBezTo>
                  <a:cubicBezTo>
                    <a:pt x="1696" y="1173"/>
                    <a:pt x="1753" y="1221"/>
                    <a:pt x="1801" y="1249"/>
                  </a:cubicBezTo>
                  <a:cubicBezTo>
                    <a:pt x="1801" y="1287"/>
                    <a:pt x="1801" y="1306"/>
                    <a:pt x="1782" y="1345"/>
                  </a:cubicBezTo>
                  <a:cubicBezTo>
                    <a:pt x="1772" y="1354"/>
                    <a:pt x="1763" y="1354"/>
                    <a:pt x="1753" y="1383"/>
                  </a:cubicBezTo>
                  <a:cubicBezTo>
                    <a:pt x="1753" y="1411"/>
                    <a:pt x="1734" y="1430"/>
                    <a:pt x="1715" y="1459"/>
                  </a:cubicBezTo>
                  <a:cubicBezTo>
                    <a:pt x="1706" y="1478"/>
                    <a:pt x="1696" y="1507"/>
                    <a:pt x="1706" y="1526"/>
                  </a:cubicBezTo>
                  <a:cubicBezTo>
                    <a:pt x="1715" y="1583"/>
                    <a:pt x="1715" y="1583"/>
                    <a:pt x="1715" y="1583"/>
                  </a:cubicBezTo>
                  <a:lnTo>
                    <a:pt x="1715" y="1583"/>
                  </a:lnTo>
                  <a:cubicBezTo>
                    <a:pt x="1686" y="1592"/>
                    <a:pt x="1648" y="1612"/>
                    <a:pt x="1620" y="1621"/>
                  </a:cubicBezTo>
                  <a:cubicBezTo>
                    <a:pt x="1582" y="1640"/>
                    <a:pt x="1553" y="1678"/>
                    <a:pt x="1515" y="1688"/>
                  </a:cubicBezTo>
                  <a:cubicBezTo>
                    <a:pt x="1496" y="1697"/>
                    <a:pt x="1477" y="1688"/>
                    <a:pt x="1448" y="1697"/>
                  </a:cubicBezTo>
                  <a:cubicBezTo>
                    <a:pt x="1400" y="1726"/>
                    <a:pt x="1419" y="1745"/>
                    <a:pt x="1410" y="1793"/>
                  </a:cubicBezTo>
                  <a:cubicBezTo>
                    <a:pt x="1391" y="1859"/>
                    <a:pt x="1343" y="1859"/>
                    <a:pt x="1305" y="1888"/>
                  </a:cubicBezTo>
                  <a:cubicBezTo>
                    <a:pt x="1277" y="1907"/>
                    <a:pt x="1277" y="1936"/>
                    <a:pt x="1267" y="1964"/>
                  </a:cubicBezTo>
                  <a:cubicBezTo>
                    <a:pt x="1238" y="2041"/>
                    <a:pt x="1257" y="2088"/>
                    <a:pt x="1200" y="2165"/>
                  </a:cubicBezTo>
                  <a:cubicBezTo>
                    <a:pt x="1162" y="2203"/>
                    <a:pt x="1086" y="2203"/>
                    <a:pt x="1028" y="2212"/>
                  </a:cubicBezTo>
                  <a:cubicBezTo>
                    <a:pt x="1010" y="2212"/>
                    <a:pt x="1010" y="2279"/>
                    <a:pt x="952" y="2289"/>
                  </a:cubicBezTo>
                  <a:cubicBezTo>
                    <a:pt x="905" y="2298"/>
                    <a:pt x="838" y="2270"/>
                    <a:pt x="790" y="2289"/>
                  </a:cubicBezTo>
                  <a:cubicBezTo>
                    <a:pt x="761" y="2308"/>
                    <a:pt x="743" y="2336"/>
                    <a:pt x="704" y="2336"/>
                  </a:cubicBezTo>
                  <a:cubicBezTo>
                    <a:pt x="666" y="2336"/>
                    <a:pt x="638" y="2327"/>
                    <a:pt x="599" y="2317"/>
                  </a:cubicBezTo>
                  <a:cubicBezTo>
                    <a:pt x="552" y="2308"/>
                    <a:pt x="514" y="2336"/>
                    <a:pt x="476" y="2336"/>
                  </a:cubicBezTo>
                  <a:cubicBezTo>
                    <a:pt x="437" y="2336"/>
                    <a:pt x="399" y="2298"/>
                    <a:pt x="371" y="2298"/>
                  </a:cubicBezTo>
                  <a:cubicBezTo>
                    <a:pt x="314" y="2298"/>
                    <a:pt x="286" y="2365"/>
                    <a:pt x="248" y="2355"/>
                  </a:cubicBezTo>
                  <a:cubicBezTo>
                    <a:pt x="210" y="2336"/>
                    <a:pt x="143" y="2365"/>
                    <a:pt x="114" y="2393"/>
                  </a:cubicBezTo>
                  <a:lnTo>
                    <a:pt x="114" y="2393"/>
                  </a:lnTo>
                  <a:cubicBezTo>
                    <a:pt x="105" y="1793"/>
                    <a:pt x="105" y="1793"/>
                    <a:pt x="105" y="1793"/>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17453426" y="3750020"/>
              <a:ext cx="1217279" cy="1261147"/>
            </a:xfrm>
            <a:custGeom>
              <a:avLst/>
              <a:gdLst>
                <a:gd name="T0" fmla="*/ 544 w 2452"/>
                <a:gd name="T1" fmla="*/ 334 h 2538"/>
                <a:gd name="T2" fmla="*/ 945 w 2452"/>
                <a:gd name="T3" fmla="*/ 325 h 2538"/>
                <a:gd name="T4" fmla="*/ 1288 w 2452"/>
                <a:gd name="T5" fmla="*/ 477 h 2538"/>
                <a:gd name="T6" fmla="*/ 1564 w 2452"/>
                <a:gd name="T7" fmla="*/ 220 h 2538"/>
                <a:gd name="T8" fmla="*/ 1574 w 2452"/>
                <a:gd name="T9" fmla="*/ 153 h 2538"/>
                <a:gd name="T10" fmla="*/ 1641 w 2452"/>
                <a:gd name="T11" fmla="*/ 0 h 2538"/>
                <a:gd name="T12" fmla="*/ 1812 w 2452"/>
                <a:gd name="T13" fmla="*/ 229 h 2538"/>
                <a:gd name="T14" fmla="*/ 2098 w 2452"/>
                <a:gd name="T15" fmla="*/ 391 h 2538"/>
                <a:gd name="T16" fmla="*/ 2337 w 2452"/>
                <a:gd name="T17" fmla="*/ 248 h 2538"/>
                <a:gd name="T18" fmla="*/ 2432 w 2452"/>
                <a:gd name="T19" fmla="*/ 372 h 2538"/>
                <a:gd name="T20" fmla="*/ 2394 w 2452"/>
                <a:gd name="T21" fmla="*/ 668 h 2538"/>
                <a:gd name="T22" fmla="*/ 2403 w 2452"/>
                <a:gd name="T23" fmla="*/ 773 h 2538"/>
                <a:gd name="T24" fmla="*/ 2299 w 2452"/>
                <a:gd name="T25" fmla="*/ 935 h 2538"/>
                <a:gd name="T26" fmla="*/ 2184 w 2452"/>
                <a:gd name="T27" fmla="*/ 1040 h 2538"/>
                <a:gd name="T28" fmla="*/ 2041 w 2452"/>
                <a:gd name="T29" fmla="*/ 1173 h 2538"/>
                <a:gd name="T30" fmla="*/ 1889 w 2452"/>
                <a:gd name="T31" fmla="*/ 1431 h 2538"/>
                <a:gd name="T32" fmla="*/ 1908 w 2452"/>
                <a:gd name="T33" fmla="*/ 1831 h 2538"/>
                <a:gd name="T34" fmla="*/ 2003 w 2452"/>
                <a:gd name="T35" fmla="*/ 2118 h 2538"/>
                <a:gd name="T36" fmla="*/ 2013 w 2452"/>
                <a:gd name="T37" fmla="*/ 2260 h 2538"/>
                <a:gd name="T38" fmla="*/ 1927 w 2452"/>
                <a:gd name="T39" fmla="*/ 2451 h 2538"/>
                <a:gd name="T40" fmla="*/ 1869 w 2452"/>
                <a:gd name="T41" fmla="*/ 2537 h 2538"/>
                <a:gd name="T42" fmla="*/ 1755 w 2452"/>
                <a:gd name="T43" fmla="*/ 2537 h 2538"/>
                <a:gd name="T44" fmla="*/ 1641 w 2452"/>
                <a:gd name="T45" fmla="*/ 2461 h 2538"/>
                <a:gd name="T46" fmla="*/ 1459 w 2452"/>
                <a:gd name="T47" fmla="*/ 2403 h 2538"/>
                <a:gd name="T48" fmla="*/ 1240 w 2452"/>
                <a:gd name="T49" fmla="*/ 2394 h 2538"/>
                <a:gd name="T50" fmla="*/ 1049 w 2452"/>
                <a:gd name="T51" fmla="*/ 2318 h 2538"/>
                <a:gd name="T52" fmla="*/ 992 w 2452"/>
                <a:gd name="T53" fmla="*/ 2251 h 2538"/>
                <a:gd name="T54" fmla="*/ 992 w 2452"/>
                <a:gd name="T55" fmla="*/ 2127 h 2538"/>
                <a:gd name="T56" fmla="*/ 1059 w 2452"/>
                <a:gd name="T57" fmla="*/ 2013 h 2538"/>
                <a:gd name="T58" fmla="*/ 935 w 2452"/>
                <a:gd name="T59" fmla="*/ 1793 h 2538"/>
                <a:gd name="T60" fmla="*/ 1126 w 2452"/>
                <a:gd name="T61" fmla="*/ 1440 h 2538"/>
                <a:gd name="T62" fmla="*/ 1154 w 2452"/>
                <a:gd name="T63" fmla="*/ 1183 h 2538"/>
                <a:gd name="T64" fmla="*/ 763 w 2452"/>
                <a:gd name="T65" fmla="*/ 1021 h 2538"/>
                <a:gd name="T66" fmla="*/ 544 w 2452"/>
                <a:gd name="T67" fmla="*/ 1021 h 2538"/>
                <a:gd name="T68" fmla="*/ 382 w 2452"/>
                <a:gd name="T69" fmla="*/ 821 h 2538"/>
                <a:gd name="T70" fmla="*/ 0 w 2452"/>
                <a:gd name="T71" fmla="*/ 744 h 2538"/>
                <a:gd name="T72" fmla="*/ 77 w 2452"/>
                <a:gd name="T73" fmla="*/ 630 h 2538"/>
                <a:gd name="T74" fmla="*/ 96 w 2452"/>
                <a:gd name="T75" fmla="*/ 554 h 2538"/>
                <a:gd name="T76" fmla="*/ 287 w 2452"/>
                <a:gd name="T77" fmla="*/ 449 h 2538"/>
                <a:gd name="T78" fmla="*/ 458 w 2452"/>
                <a:gd name="T79" fmla="*/ 391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2" h="2538">
                  <a:moveTo>
                    <a:pt x="544" y="334"/>
                  </a:moveTo>
                  <a:lnTo>
                    <a:pt x="544" y="334"/>
                  </a:lnTo>
                  <a:cubicBezTo>
                    <a:pt x="601" y="353"/>
                    <a:pt x="620" y="305"/>
                    <a:pt x="677" y="363"/>
                  </a:cubicBezTo>
                  <a:cubicBezTo>
                    <a:pt x="754" y="439"/>
                    <a:pt x="868" y="267"/>
                    <a:pt x="945" y="325"/>
                  </a:cubicBezTo>
                  <a:cubicBezTo>
                    <a:pt x="1002" y="372"/>
                    <a:pt x="992" y="439"/>
                    <a:pt x="1078" y="477"/>
                  </a:cubicBezTo>
                  <a:cubicBezTo>
                    <a:pt x="1126" y="496"/>
                    <a:pt x="1230" y="467"/>
                    <a:pt x="1288" y="477"/>
                  </a:cubicBezTo>
                  <a:cubicBezTo>
                    <a:pt x="1364" y="496"/>
                    <a:pt x="1479" y="572"/>
                    <a:pt x="1497" y="449"/>
                  </a:cubicBezTo>
                  <a:cubicBezTo>
                    <a:pt x="1517" y="363"/>
                    <a:pt x="1564" y="325"/>
                    <a:pt x="1564" y="220"/>
                  </a:cubicBezTo>
                  <a:cubicBezTo>
                    <a:pt x="1574" y="153"/>
                    <a:pt x="1574" y="153"/>
                    <a:pt x="1574" y="153"/>
                  </a:cubicBezTo>
                  <a:lnTo>
                    <a:pt x="1574" y="153"/>
                  </a:lnTo>
                  <a:cubicBezTo>
                    <a:pt x="1584" y="124"/>
                    <a:pt x="1584" y="86"/>
                    <a:pt x="1602" y="58"/>
                  </a:cubicBezTo>
                  <a:cubicBezTo>
                    <a:pt x="1612" y="38"/>
                    <a:pt x="1641" y="19"/>
                    <a:pt x="1641" y="0"/>
                  </a:cubicBezTo>
                  <a:cubicBezTo>
                    <a:pt x="1650" y="0"/>
                    <a:pt x="1707" y="67"/>
                    <a:pt x="1726" y="86"/>
                  </a:cubicBezTo>
                  <a:cubicBezTo>
                    <a:pt x="1803" y="124"/>
                    <a:pt x="1812" y="143"/>
                    <a:pt x="1812" y="229"/>
                  </a:cubicBezTo>
                  <a:cubicBezTo>
                    <a:pt x="1812" y="258"/>
                    <a:pt x="1831" y="363"/>
                    <a:pt x="1860" y="363"/>
                  </a:cubicBezTo>
                  <a:cubicBezTo>
                    <a:pt x="1965" y="353"/>
                    <a:pt x="1993" y="467"/>
                    <a:pt x="2098" y="391"/>
                  </a:cubicBezTo>
                  <a:cubicBezTo>
                    <a:pt x="2175" y="344"/>
                    <a:pt x="2260" y="286"/>
                    <a:pt x="2337" y="248"/>
                  </a:cubicBezTo>
                  <a:lnTo>
                    <a:pt x="2337" y="248"/>
                  </a:lnTo>
                  <a:cubicBezTo>
                    <a:pt x="2346" y="305"/>
                    <a:pt x="2308" y="353"/>
                    <a:pt x="2318" y="420"/>
                  </a:cubicBezTo>
                  <a:cubicBezTo>
                    <a:pt x="2327" y="467"/>
                    <a:pt x="2394" y="372"/>
                    <a:pt x="2432" y="372"/>
                  </a:cubicBezTo>
                  <a:cubicBezTo>
                    <a:pt x="2451" y="458"/>
                    <a:pt x="2403" y="534"/>
                    <a:pt x="2394" y="611"/>
                  </a:cubicBezTo>
                  <a:cubicBezTo>
                    <a:pt x="2394" y="630"/>
                    <a:pt x="2394" y="649"/>
                    <a:pt x="2394" y="668"/>
                  </a:cubicBezTo>
                  <a:cubicBezTo>
                    <a:pt x="2394" y="696"/>
                    <a:pt x="2403" y="744"/>
                    <a:pt x="2403" y="773"/>
                  </a:cubicBezTo>
                  <a:lnTo>
                    <a:pt x="2403" y="773"/>
                  </a:lnTo>
                  <a:cubicBezTo>
                    <a:pt x="2346" y="839"/>
                    <a:pt x="2346" y="839"/>
                    <a:pt x="2346" y="839"/>
                  </a:cubicBezTo>
                  <a:cubicBezTo>
                    <a:pt x="2327" y="868"/>
                    <a:pt x="2318" y="906"/>
                    <a:pt x="2299" y="935"/>
                  </a:cubicBezTo>
                  <a:cubicBezTo>
                    <a:pt x="2270" y="963"/>
                    <a:pt x="2241" y="963"/>
                    <a:pt x="2222" y="992"/>
                  </a:cubicBezTo>
                  <a:cubicBezTo>
                    <a:pt x="2213" y="1011"/>
                    <a:pt x="2203" y="1030"/>
                    <a:pt x="2184" y="1040"/>
                  </a:cubicBezTo>
                  <a:cubicBezTo>
                    <a:pt x="2156" y="1059"/>
                    <a:pt x="2136" y="1078"/>
                    <a:pt x="2108" y="1088"/>
                  </a:cubicBezTo>
                  <a:cubicBezTo>
                    <a:pt x="2060" y="1106"/>
                    <a:pt x="2060" y="1145"/>
                    <a:pt x="2041" y="1173"/>
                  </a:cubicBezTo>
                  <a:cubicBezTo>
                    <a:pt x="2003" y="1221"/>
                    <a:pt x="1993" y="1278"/>
                    <a:pt x="1965" y="1316"/>
                  </a:cubicBezTo>
                  <a:cubicBezTo>
                    <a:pt x="1946" y="1355"/>
                    <a:pt x="1908" y="1393"/>
                    <a:pt x="1889" y="1431"/>
                  </a:cubicBezTo>
                  <a:cubicBezTo>
                    <a:pt x="1851" y="1507"/>
                    <a:pt x="1889" y="1602"/>
                    <a:pt x="1898" y="1679"/>
                  </a:cubicBezTo>
                  <a:cubicBezTo>
                    <a:pt x="1908" y="1736"/>
                    <a:pt x="1879" y="1784"/>
                    <a:pt x="1908" y="1831"/>
                  </a:cubicBezTo>
                  <a:cubicBezTo>
                    <a:pt x="1936" y="1898"/>
                    <a:pt x="1955" y="1946"/>
                    <a:pt x="1965" y="2022"/>
                  </a:cubicBezTo>
                  <a:cubicBezTo>
                    <a:pt x="1974" y="2051"/>
                    <a:pt x="1993" y="2079"/>
                    <a:pt x="2003" y="2118"/>
                  </a:cubicBezTo>
                  <a:cubicBezTo>
                    <a:pt x="2013" y="2260"/>
                    <a:pt x="2013" y="2260"/>
                    <a:pt x="2013" y="2260"/>
                  </a:cubicBezTo>
                  <a:lnTo>
                    <a:pt x="2013" y="2260"/>
                  </a:lnTo>
                  <a:cubicBezTo>
                    <a:pt x="1974" y="2280"/>
                    <a:pt x="1936" y="2298"/>
                    <a:pt x="1927" y="2346"/>
                  </a:cubicBezTo>
                  <a:cubicBezTo>
                    <a:pt x="1917" y="2375"/>
                    <a:pt x="1927" y="2413"/>
                    <a:pt x="1927" y="2451"/>
                  </a:cubicBezTo>
                  <a:cubicBezTo>
                    <a:pt x="1927" y="2470"/>
                    <a:pt x="1917" y="2489"/>
                    <a:pt x="1908" y="2508"/>
                  </a:cubicBezTo>
                  <a:cubicBezTo>
                    <a:pt x="1898" y="2518"/>
                    <a:pt x="1889" y="2527"/>
                    <a:pt x="1869" y="2537"/>
                  </a:cubicBezTo>
                  <a:cubicBezTo>
                    <a:pt x="1755" y="2537"/>
                    <a:pt x="1755" y="2537"/>
                    <a:pt x="1755" y="2537"/>
                  </a:cubicBezTo>
                  <a:lnTo>
                    <a:pt x="1755" y="2537"/>
                  </a:lnTo>
                  <a:cubicBezTo>
                    <a:pt x="1736" y="2527"/>
                    <a:pt x="1698" y="2527"/>
                    <a:pt x="1679" y="2518"/>
                  </a:cubicBezTo>
                  <a:cubicBezTo>
                    <a:pt x="1660" y="2499"/>
                    <a:pt x="1660" y="2480"/>
                    <a:pt x="1641" y="2461"/>
                  </a:cubicBezTo>
                  <a:cubicBezTo>
                    <a:pt x="1631" y="2451"/>
                    <a:pt x="1612" y="2442"/>
                    <a:pt x="1593" y="2432"/>
                  </a:cubicBezTo>
                  <a:cubicBezTo>
                    <a:pt x="1545" y="2403"/>
                    <a:pt x="1507" y="2403"/>
                    <a:pt x="1459" y="2403"/>
                  </a:cubicBezTo>
                  <a:cubicBezTo>
                    <a:pt x="1412" y="2403"/>
                    <a:pt x="1355" y="2432"/>
                    <a:pt x="1307" y="2413"/>
                  </a:cubicBezTo>
                  <a:cubicBezTo>
                    <a:pt x="1288" y="2403"/>
                    <a:pt x="1269" y="2394"/>
                    <a:pt x="1240" y="2394"/>
                  </a:cubicBezTo>
                  <a:cubicBezTo>
                    <a:pt x="1192" y="2403"/>
                    <a:pt x="1192" y="2442"/>
                    <a:pt x="1135" y="2403"/>
                  </a:cubicBezTo>
                  <a:cubicBezTo>
                    <a:pt x="1078" y="2375"/>
                    <a:pt x="1049" y="2385"/>
                    <a:pt x="1049" y="2318"/>
                  </a:cubicBezTo>
                  <a:cubicBezTo>
                    <a:pt x="1049" y="2280"/>
                    <a:pt x="1021" y="2270"/>
                    <a:pt x="992" y="2251"/>
                  </a:cubicBezTo>
                  <a:lnTo>
                    <a:pt x="992" y="2251"/>
                  </a:lnTo>
                  <a:cubicBezTo>
                    <a:pt x="983" y="2194"/>
                    <a:pt x="983" y="2194"/>
                    <a:pt x="983" y="2194"/>
                  </a:cubicBezTo>
                  <a:cubicBezTo>
                    <a:pt x="973" y="2175"/>
                    <a:pt x="983" y="2146"/>
                    <a:pt x="992" y="2127"/>
                  </a:cubicBezTo>
                  <a:cubicBezTo>
                    <a:pt x="1011" y="2098"/>
                    <a:pt x="1030" y="2079"/>
                    <a:pt x="1030" y="2051"/>
                  </a:cubicBezTo>
                  <a:cubicBezTo>
                    <a:pt x="1040" y="2022"/>
                    <a:pt x="1049" y="2022"/>
                    <a:pt x="1059" y="2013"/>
                  </a:cubicBezTo>
                  <a:cubicBezTo>
                    <a:pt x="1078" y="1974"/>
                    <a:pt x="1078" y="1955"/>
                    <a:pt x="1078" y="1917"/>
                  </a:cubicBezTo>
                  <a:cubicBezTo>
                    <a:pt x="1030" y="1889"/>
                    <a:pt x="973" y="1841"/>
                    <a:pt x="935" y="1793"/>
                  </a:cubicBezTo>
                  <a:cubicBezTo>
                    <a:pt x="906" y="1764"/>
                    <a:pt x="935" y="1746"/>
                    <a:pt x="954" y="1717"/>
                  </a:cubicBezTo>
                  <a:cubicBezTo>
                    <a:pt x="1021" y="1622"/>
                    <a:pt x="1078" y="1536"/>
                    <a:pt x="1126" y="1440"/>
                  </a:cubicBezTo>
                  <a:cubicBezTo>
                    <a:pt x="1154" y="1393"/>
                    <a:pt x="1192" y="1297"/>
                    <a:pt x="1202" y="1250"/>
                  </a:cubicBezTo>
                  <a:cubicBezTo>
                    <a:pt x="1212" y="1221"/>
                    <a:pt x="1173" y="1211"/>
                    <a:pt x="1154" y="1183"/>
                  </a:cubicBezTo>
                  <a:cubicBezTo>
                    <a:pt x="1088" y="1059"/>
                    <a:pt x="1068" y="1126"/>
                    <a:pt x="945" y="1106"/>
                  </a:cubicBezTo>
                  <a:cubicBezTo>
                    <a:pt x="763" y="1021"/>
                    <a:pt x="763" y="1021"/>
                    <a:pt x="763" y="1021"/>
                  </a:cubicBezTo>
                  <a:cubicBezTo>
                    <a:pt x="706" y="992"/>
                    <a:pt x="677" y="1068"/>
                    <a:pt x="630" y="992"/>
                  </a:cubicBezTo>
                  <a:cubicBezTo>
                    <a:pt x="611" y="963"/>
                    <a:pt x="563" y="1011"/>
                    <a:pt x="544" y="1021"/>
                  </a:cubicBezTo>
                  <a:cubicBezTo>
                    <a:pt x="515" y="1040"/>
                    <a:pt x="506" y="954"/>
                    <a:pt x="496" y="935"/>
                  </a:cubicBezTo>
                  <a:cubicBezTo>
                    <a:pt x="468" y="897"/>
                    <a:pt x="410" y="859"/>
                    <a:pt x="382" y="821"/>
                  </a:cubicBezTo>
                  <a:cubicBezTo>
                    <a:pt x="363" y="792"/>
                    <a:pt x="182" y="744"/>
                    <a:pt x="143" y="754"/>
                  </a:cubicBezTo>
                  <a:cubicBezTo>
                    <a:pt x="86" y="754"/>
                    <a:pt x="58" y="773"/>
                    <a:pt x="0" y="744"/>
                  </a:cubicBezTo>
                  <a:lnTo>
                    <a:pt x="0" y="744"/>
                  </a:lnTo>
                  <a:cubicBezTo>
                    <a:pt x="77" y="630"/>
                    <a:pt x="77" y="630"/>
                    <a:pt x="77" y="630"/>
                  </a:cubicBezTo>
                  <a:cubicBezTo>
                    <a:pt x="96" y="554"/>
                    <a:pt x="96" y="554"/>
                    <a:pt x="96" y="554"/>
                  </a:cubicBezTo>
                  <a:lnTo>
                    <a:pt x="96" y="554"/>
                  </a:lnTo>
                  <a:cubicBezTo>
                    <a:pt x="124" y="544"/>
                    <a:pt x="143" y="515"/>
                    <a:pt x="182" y="506"/>
                  </a:cubicBezTo>
                  <a:cubicBezTo>
                    <a:pt x="220" y="487"/>
                    <a:pt x="248" y="467"/>
                    <a:pt x="287" y="449"/>
                  </a:cubicBezTo>
                  <a:cubicBezTo>
                    <a:pt x="315" y="439"/>
                    <a:pt x="325" y="439"/>
                    <a:pt x="353" y="439"/>
                  </a:cubicBezTo>
                  <a:cubicBezTo>
                    <a:pt x="401" y="439"/>
                    <a:pt x="429" y="420"/>
                    <a:pt x="458" y="391"/>
                  </a:cubicBezTo>
                  <a:cubicBezTo>
                    <a:pt x="487" y="372"/>
                    <a:pt x="525" y="344"/>
                    <a:pt x="544" y="334"/>
                  </a:cubicBezTo>
                </a:path>
              </a:pathLst>
            </a:custGeom>
            <a:grpFill/>
            <a:ln w="3175" cap="flat" cmpd="sng">
              <a:solidFill>
                <a:schemeClr val="bg1"/>
              </a:solidFill>
              <a:bevel/>
              <a:headEnd/>
              <a:tailEnd/>
            </a:ln>
            <a:effectLst/>
          </p:spPr>
          <p:txBody>
            <a:bodyPr wrap="none" anchor="ctr"/>
            <a:lstStyle/>
            <a:p>
              <a:endParaRPr lang="en-US"/>
            </a:p>
          </p:txBody>
        </p:sp>
        <p:sp>
          <p:nvSpPr>
            <p:cNvPr id="66" name="Freeform 16"/>
            <p:cNvSpPr>
              <a:spLocks noChangeArrowheads="1"/>
            </p:cNvSpPr>
            <p:nvPr/>
          </p:nvSpPr>
          <p:spPr bwMode="auto">
            <a:xfrm>
              <a:off x="19682184" y="4599542"/>
              <a:ext cx="1061834" cy="1672772"/>
            </a:xfrm>
            <a:custGeom>
              <a:avLst/>
              <a:gdLst>
                <a:gd name="T0" fmla="*/ 200 w 2137"/>
                <a:gd name="T1" fmla="*/ 983 h 3368"/>
                <a:gd name="T2" fmla="*/ 343 w 2137"/>
                <a:gd name="T3" fmla="*/ 906 h 3368"/>
                <a:gd name="T4" fmla="*/ 677 w 2137"/>
                <a:gd name="T5" fmla="*/ 868 h 3368"/>
                <a:gd name="T6" fmla="*/ 801 w 2137"/>
                <a:gd name="T7" fmla="*/ 992 h 3368"/>
                <a:gd name="T8" fmla="*/ 887 w 2137"/>
                <a:gd name="T9" fmla="*/ 849 h 3368"/>
                <a:gd name="T10" fmla="*/ 944 w 2137"/>
                <a:gd name="T11" fmla="*/ 649 h 3368"/>
                <a:gd name="T12" fmla="*/ 1001 w 2137"/>
                <a:gd name="T13" fmla="*/ 353 h 3368"/>
                <a:gd name="T14" fmla="*/ 1049 w 2137"/>
                <a:gd name="T15" fmla="*/ 143 h 3368"/>
                <a:gd name="T16" fmla="*/ 1125 w 2137"/>
                <a:gd name="T17" fmla="*/ 0 h 3368"/>
                <a:gd name="T18" fmla="*/ 1717 w 2137"/>
                <a:gd name="T19" fmla="*/ 172 h 3368"/>
                <a:gd name="T20" fmla="*/ 1631 w 2137"/>
                <a:gd name="T21" fmla="*/ 277 h 3368"/>
                <a:gd name="T22" fmla="*/ 1926 w 2137"/>
                <a:gd name="T23" fmla="*/ 630 h 3368"/>
                <a:gd name="T24" fmla="*/ 2089 w 2137"/>
                <a:gd name="T25" fmla="*/ 963 h 3368"/>
                <a:gd name="T26" fmla="*/ 1850 w 2137"/>
                <a:gd name="T27" fmla="*/ 1307 h 3368"/>
                <a:gd name="T28" fmla="*/ 1964 w 2137"/>
                <a:gd name="T29" fmla="*/ 1374 h 3368"/>
                <a:gd name="T30" fmla="*/ 1917 w 2137"/>
                <a:gd name="T31" fmla="*/ 1555 h 3368"/>
                <a:gd name="T32" fmla="*/ 2041 w 2137"/>
                <a:gd name="T33" fmla="*/ 1955 h 3368"/>
                <a:gd name="T34" fmla="*/ 1993 w 2137"/>
                <a:gd name="T35" fmla="*/ 2127 h 3368"/>
                <a:gd name="T36" fmla="*/ 1955 w 2137"/>
                <a:gd name="T37" fmla="*/ 2242 h 3368"/>
                <a:gd name="T38" fmla="*/ 1907 w 2137"/>
                <a:gd name="T39" fmla="*/ 2480 h 3368"/>
                <a:gd name="T40" fmla="*/ 1831 w 2137"/>
                <a:gd name="T41" fmla="*/ 2861 h 3368"/>
                <a:gd name="T42" fmla="*/ 1783 w 2137"/>
                <a:gd name="T43" fmla="*/ 2938 h 3368"/>
                <a:gd name="T44" fmla="*/ 1697 w 2137"/>
                <a:gd name="T45" fmla="*/ 3004 h 3368"/>
                <a:gd name="T46" fmla="*/ 1516 w 2137"/>
                <a:gd name="T47" fmla="*/ 3090 h 3368"/>
                <a:gd name="T48" fmla="*/ 1383 w 2137"/>
                <a:gd name="T49" fmla="*/ 3119 h 3368"/>
                <a:gd name="T50" fmla="*/ 1335 w 2137"/>
                <a:gd name="T51" fmla="*/ 3138 h 3368"/>
                <a:gd name="T52" fmla="*/ 1144 w 2137"/>
                <a:gd name="T53" fmla="*/ 3338 h 3368"/>
                <a:gd name="T54" fmla="*/ 820 w 2137"/>
                <a:gd name="T55" fmla="*/ 3004 h 3368"/>
                <a:gd name="T56" fmla="*/ 753 w 2137"/>
                <a:gd name="T57" fmla="*/ 2995 h 3368"/>
                <a:gd name="T58" fmla="*/ 782 w 2137"/>
                <a:gd name="T59" fmla="*/ 2756 h 3368"/>
                <a:gd name="T60" fmla="*/ 782 w 2137"/>
                <a:gd name="T61" fmla="*/ 2585 h 3368"/>
                <a:gd name="T62" fmla="*/ 734 w 2137"/>
                <a:gd name="T63" fmla="*/ 2404 h 3368"/>
                <a:gd name="T64" fmla="*/ 505 w 2137"/>
                <a:gd name="T65" fmla="*/ 2032 h 3368"/>
                <a:gd name="T66" fmla="*/ 544 w 2137"/>
                <a:gd name="T67" fmla="*/ 1726 h 3368"/>
                <a:gd name="T68" fmla="*/ 410 w 2137"/>
                <a:gd name="T69" fmla="*/ 1507 h 3368"/>
                <a:gd name="T70" fmla="*/ 29 w 2137"/>
                <a:gd name="T71" fmla="*/ 1459 h 3368"/>
                <a:gd name="T72" fmla="*/ 67 w 2137"/>
                <a:gd name="T73" fmla="*/ 1374 h 3368"/>
                <a:gd name="T74" fmla="*/ 9 w 2137"/>
                <a:gd name="T75" fmla="*/ 1212 h 3368"/>
                <a:gd name="T76" fmla="*/ 76 w 2137"/>
                <a:gd name="T77" fmla="*/ 1002 h 3368"/>
                <a:gd name="T78" fmla="*/ 200 w 2137"/>
                <a:gd name="T79" fmla="*/ 983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7" h="3368">
                  <a:moveTo>
                    <a:pt x="200" y="983"/>
                  </a:moveTo>
                  <a:lnTo>
                    <a:pt x="200" y="983"/>
                  </a:lnTo>
                  <a:cubicBezTo>
                    <a:pt x="248" y="1021"/>
                    <a:pt x="296" y="1126"/>
                    <a:pt x="305" y="983"/>
                  </a:cubicBezTo>
                  <a:cubicBezTo>
                    <a:pt x="305" y="954"/>
                    <a:pt x="334" y="935"/>
                    <a:pt x="343" y="906"/>
                  </a:cubicBezTo>
                  <a:cubicBezTo>
                    <a:pt x="353" y="840"/>
                    <a:pt x="334" y="811"/>
                    <a:pt x="381" y="763"/>
                  </a:cubicBezTo>
                  <a:cubicBezTo>
                    <a:pt x="400" y="744"/>
                    <a:pt x="648" y="849"/>
                    <a:pt x="677" y="868"/>
                  </a:cubicBezTo>
                  <a:cubicBezTo>
                    <a:pt x="715" y="878"/>
                    <a:pt x="734" y="906"/>
                    <a:pt x="772" y="925"/>
                  </a:cubicBezTo>
                  <a:cubicBezTo>
                    <a:pt x="801" y="935"/>
                    <a:pt x="792" y="963"/>
                    <a:pt x="801" y="992"/>
                  </a:cubicBezTo>
                  <a:cubicBezTo>
                    <a:pt x="820" y="1049"/>
                    <a:pt x="849" y="935"/>
                    <a:pt x="858" y="935"/>
                  </a:cubicBezTo>
                  <a:cubicBezTo>
                    <a:pt x="877" y="916"/>
                    <a:pt x="906" y="878"/>
                    <a:pt x="887" y="849"/>
                  </a:cubicBezTo>
                  <a:cubicBezTo>
                    <a:pt x="858" y="820"/>
                    <a:pt x="849" y="801"/>
                    <a:pt x="858" y="763"/>
                  </a:cubicBezTo>
                  <a:cubicBezTo>
                    <a:pt x="858" y="668"/>
                    <a:pt x="887" y="706"/>
                    <a:pt x="944" y="649"/>
                  </a:cubicBezTo>
                  <a:cubicBezTo>
                    <a:pt x="973" y="620"/>
                    <a:pt x="963" y="506"/>
                    <a:pt x="973" y="468"/>
                  </a:cubicBezTo>
                  <a:cubicBezTo>
                    <a:pt x="1011" y="429"/>
                    <a:pt x="1011" y="401"/>
                    <a:pt x="1001" y="353"/>
                  </a:cubicBezTo>
                  <a:cubicBezTo>
                    <a:pt x="1001" y="324"/>
                    <a:pt x="1030" y="296"/>
                    <a:pt x="1039" y="267"/>
                  </a:cubicBezTo>
                  <a:cubicBezTo>
                    <a:pt x="1049" y="229"/>
                    <a:pt x="1049" y="191"/>
                    <a:pt x="1049" y="143"/>
                  </a:cubicBezTo>
                  <a:cubicBezTo>
                    <a:pt x="1049" y="105"/>
                    <a:pt x="1097" y="29"/>
                    <a:pt x="1125" y="0"/>
                  </a:cubicBezTo>
                  <a:lnTo>
                    <a:pt x="1125" y="0"/>
                  </a:lnTo>
                  <a:cubicBezTo>
                    <a:pt x="1163" y="39"/>
                    <a:pt x="1221" y="67"/>
                    <a:pt x="1278" y="77"/>
                  </a:cubicBezTo>
                  <a:cubicBezTo>
                    <a:pt x="1421" y="105"/>
                    <a:pt x="1573" y="162"/>
                    <a:pt x="1717" y="172"/>
                  </a:cubicBezTo>
                  <a:cubicBezTo>
                    <a:pt x="1745" y="172"/>
                    <a:pt x="1812" y="191"/>
                    <a:pt x="1812" y="201"/>
                  </a:cubicBezTo>
                  <a:cubicBezTo>
                    <a:pt x="1793" y="239"/>
                    <a:pt x="1659" y="210"/>
                    <a:pt x="1631" y="277"/>
                  </a:cubicBezTo>
                  <a:cubicBezTo>
                    <a:pt x="1612" y="306"/>
                    <a:pt x="1755" y="611"/>
                    <a:pt x="1783" y="630"/>
                  </a:cubicBezTo>
                  <a:cubicBezTo>
                    <a:pt x="1831" y="678"/>
                    <a:pt x="1860" y="582"/>
                    <a:pt x="1926" y="630"/>
                  </a:cubicBezTo>
                  <a:cubicBezTo>
                    <a:pt x="2012" y="687"/>
                    <a:pt x="2098" y="706"/>
                    <a:pt x="2117" y="811"/>
                  </a:cubicBezTo>
                  <a:cubicBezTo>
                    <a:pt x="2136" y="859"/>
                    <a:pt x="2117" y="925"/>
                    <a:pt x="2089" y="963"/>
                  </a:cubicBezTo>
                  <a:cubicBezTo>
                    <a:pt x="2041" y="1040"/>
                    <a:pt x="2079" y="1087"/>
                    <a:pt x="2079" y="1173"/>
                  </a:cubicBezTo>
                  <a:cubicBezTo>
                    <a:pt x="2069" y="1269"/>
                    <a:pt x="1888" y="1221"/>
                    <a:pt x="1850" y="1307"/>
                  </a:cubicBezTo>
                  <a:cubicBezTo>
                    <a:pt x="1840" y="1326"/>
                    <a:pt x="1840" y="1336"/>
                    <a:pt x="1850" y="1345"/>
                  </a:cubicBezTo>
                  <a:cubicBezTo>
                    <a:pt x="1869" y="1374"/>
                    <a:pt x="1926" y="1374"/>
                    <a:pt x="1964" y="1374"/>
                  </a:cubicBezTo>
                  <a:cubicBezTo>
                    <a:pt x="2012" y="1374"/>
                    <a:pt x="2050" y="1364"/>
                    <a:pt x="2089" y="1402"/>
                  </a:cubicBezTo>
                  <a:cubicBezTo>
                    <a:pt x="2079" y="1440"/>
                    <a:pt x="1955" y="1536"/>
                    <a:pt x="1917" y="1555"/>
                  </a:cubicBezTo>
                  <a:cubicBezTo>
                    <a:pt x="1802" y="1621"/>
                    <a:pt x="1869" y="1765"/>
                    <a:pt x="1936" y="1841"/>
                  </a:cubicBezTo>
                  <a:cubicBezTo>
                    <a:pt x="1974" y="1870"/>
                    <a:pt x="2002" y="1917"/>
                    <a:pt x="2041" y="1955"/>
                  </a:cubicBezTo>
                  <a:cubicBezTo>
                    <a:pt x="2079" y="1993"/>
                    <a:pt x="2107" y="2032"/>
                    <a:pt x="2022" y="2041"/>
                  </a:cubicBezTo>
                  <a:cubicBezTo>
                    <a:pt x="1945" y="2079"/>
                    <a:pt x="1964" y="2060"/>
                    <a:pt x="1993" y="2127"/>
                  </a:cubicBezTo>
                  <a:cubicBezTo>
                    <a:pt x="2012" y="2184"/>
                    <a:pt x="1964" y="2165"/>
                    <a:pt x="1964" y="2194"/>
                  </a:cubicBezTo>
                  <a:cubicBezTo>
                    <a:pt x="1974" y="2213"/>
                    <a:pt x="2002" y="2242"/>
                    <a:pt x="1955" y="2242"/>
                  </a:cubicBezTo>
                  <a:cubicBezTo>
                    <a:pt x="1860" y="2260"/>
                    <a:pt x="1936" y="2327"/>
                    <a:pt x="1945" y="2365"/>
                  </a:cubicBezTo>
                  <a:cubicBezTo>
                    <a:pt x="1945" y="2394"/>
                    <a:pt x="1907" y="2442"/>
                    <a:pt x="1907" y="2480"/>
                  </a:cubicBezTo>
                  <a:cubicBezTo>
                    <a:pt x="1917" y="2546"/>
                    <a:pt x="1955" y="2613"/>
                    <a:pt x="1955" y="2690"/>
                  </a:cubicBezTo>
                  <a:cubicBezTo>
                    <a:pt x="1955" y="2756"/>
                    <a:pt x="1879" y="2814"/>
                    <a:pt x="1831" y="2861"/>
                  </a:cubicBezTo>
                  <a:cubicBezTo>
                    <a:pt x="1831" y="2880"/>
                    <a:pt x="1822" y="2890"/>
                    <a:pt x="1812" y="2909"/>
                  </a:cubicBezTo>
                  <a:cubicBezTo>
                    <a:pt x="1802" y="2918"/>
                    <a:pt x="1783" y="2938"/>
                    <a:pt x="1783" y="2938"/>
                  </a:cubicBezTo>
                  <a:cubicBezTo>
                    <a:pt x="1735" y="2966"/>
                    <a:pt x="1735" y="2966"/>
                    <a:pt x="1735" y="2966"/>
                  </a:cubicBezTo>
                  <a:cubicBezTo>
                    <a:pt x="1717" y="2985"/>
                    <a:pt x="1707" y="2976"/>
                    <a:pt x="1697" y="3004"/>
                  </a:cubicBezTo>
                  <a:cubicBezTo>
                    <a:pt x="1688" y="3043"/>
                    <a:pt x="1650" y="3043"/>
                    <a:pt x="1612" y="3023"/>
                  </a:cubicBezTo>
                  <a:cubicBezTo>
                    <a:pt x="1573" y="2995"/>
                    <a:pt x="1555" y="3071"/>
                    <a:pt x="1516" y="3090"/>
                  </a:cubicBezTo>
                  <a:cubicBezTo>
                    <a:pt x="1497" y="3090"/>
                    <a:pt x="1459" y="3081"/>
                    <a:pt x="1450" y="3090"/>
                  </a:cubicBezTo>
                  <a:cubicBezTo>
                    <a:pt x="1430" y="3109"/>
                    <a:pt x="1402" y="3109"/>
                    <a:pt x="1383" y="3119"/>
                  </a:cubicBezTo>
                  <a:lnTo>
                    <a:pt x="1383" y="3119"/>
                  </a:lnTo>
                  <a:cubicBezTo>
                    <a:pt x="1335" y="3138"/>
                    <a:pt x="1335" y="3138"/>
                    <a:pt x="1335" y="3138"/>
                  </a:cubicBezTo>
                  <a:cubicBezTo>
                    <a:pt x="1316" y="3147"/>
                    <a:pt x="1316" y="3252"/>
                    <a:pt x="1297" y="3281"/>
                  </a:cubicBezTo>
                  <a:cubicBezTo>
                    <a:pt x="1268" y="3338"/>
                    <a:pt x="1192" y="3367"/>
                    <a:pt x="1144" y="3338"/>
                  </a:cubicBezTo>
                  <a:cubicBezTo>
                    <a:pt x="1078" y="3300"/>
                    <a:pt x="1011" y="3147"/>
                    <a:pt x="1030" y="3081"/>
                  </a:cubicBezTo>
                  <a:cubicBezTo>
                    <a:pt x="1039" y="3004"/>
                    <a:pt x="858" y="3014"/>
                    <a:pt x="820" y="3004"/>
                  </a:cubicBezTo>
                  <a:cubicBezTo>
                    <a:pt x="753" y="2995"/>
                    <a:pt x="753" y="2995"/>
                    <a:pt x="753" y="2995"/>
                  </a:cubicBezTo>
                  <a:lnTo>
                    <a:pt x="753" y="2995"/>
                  </a:lnTo>
                  <a:cubicBezTo>
                    <a:pt x="753" y="2957"/>
                    <a:pt x="782" y="2890"/>
                    <a:pt x="792" y="2852"/>
                  </a:cubicBezTo>
                  <a:cubicBezTo>
                    <a:pt x="792" y="2823"/>
                    <a:pt x="792" y="2785"/>
                    <a:pt x="782" y="2756"/>
                  </a:cubicBezTo>
                  <a:cubicBezTo>
                    <a:pt x="782" y="2718"/>
                    <a:pt x="753" y="2699"/>
                    <a:pt x="753" y="2671"/>
                  </a:cubicBezTo>
                  <a:cubicBezTo>
                    <a:pt x="763" y="2632"/>
                    <a:pt x="753" y="2613"/>
                    <a:pt x="782" y="2585"/>
                  </a:cubicBezTo>
                  <a:cubicBezTo>
                    <a:pt x="801" y="2575"/>
                    <a:pt x="839" y="2556"/>
                    <a:pt x="839" y="2537"/>
                  </a:cubicBezTo>
                  <a:cubicBezTo>
                    <a:pt x="839" y="2480"/>
                    <a:pt x="772" y="2442"/>
                    <a:pt x="734" y="2404"/>
                  </a:cubicBezTo>
                  <a:cubicBezTo>
                    <a:pt x="658" y="2299"/>
                    <a:pt x="763" y="2165"/>
                    <a:pt x="601" y="2098"/>
                  </a:cubicBezTo>
                  <a:cubicBezTo>
                    <a:pt x="563" y="2079"/>
                    <a:pt x="544" y="2051"/>
                    <a:pt x="505" y="2032"/>
                  </a:cubicBezTo>
                  <a:cubicBezTo>
                    <a:pt x="467" y="1984"/>
                    <a:pt x="467" y="1917"/>
                    <a:pt x="505" y="1870"/>
                  </a:cubicBezTo>
                  <a:cubicBezTo>
                    <a:pt x="534" y="1822"/>
                    <a:pt x="515" y="1765"/>
                    <a:pt x="544" y="1726"/>
                  </a:cubicBezTo>
                  <a:cubicBezTo>
                    <a:pt x="563" y="1698"/>
                    <a:pt x="582" y="1660"/>
                    <a:pt x="553" y="1621"/>
                  </a:cubicBezTo>
                  <a:cubicBezTo>
                    <a:pt x="525" y="1583"/>
                    <a:pt x="458" y="1545"/>
                    <a:pt x="410" y="1507"/>
                  </a:cubicBezTo>
                  <a:cubicBezTo>
                    <a:pt x="362" y="1459"/>
                    <a:pt x="229" y="1526"/>
                    <a:pt x="153" y="1507"/>
                  </a:cubicBezTo>
                  <a:cubicBezTo>
                    <a:pt x="114" y="1498"/>
                    <a:pt x="86" y="1459"/>
                    <a:pt x="29" y="1459"/>
                  </a:cubicBezTo>
                  <a:lnTo>
                    <a:pt x="29" y="1459"/>
                  </a:lnTo>
                  <a:cubicBezTo>
                    <a:pt x="57" y="1431"/>
                    <a:pt x="38" y="1402"/>
                    <a:pt x="67" y="1374"/>
                  </a:cubicBezTo>
                  <a:cubicBezTo>
                    <a:pt x="105" y="1336"/>
                    <a:pt x="38" y="1316"/>
                    <a:pt x="19" y="1269"/>
                  </a:cubicBezTo>
                  <a:cubicBezTo>
                    <a:pt x="9" y="1250"/>
                    <a:pt x="9" y="1231"/>
                    <a:pt x="9" y="1212"/>
                  </a:cubicBezTo>
                  <a:cubicBezTo>
                    <a:pt x="19" y="1164"/>
                    <a:pt x="29" y="1154"/>
                    <a:pt x="9" y="1097"/>
                  </a:cubicBezTo>
                  <a:cubicBezTo>
                    <a:pt x="0" y="1059"/>
                    <a:pt x="19" y="973"/>
                    <a:pt x="76" y="1002"/>
                  </a:cubicBezTo>
                  <a:cubicBezTo>
                    <a:pt x="95" y="1011"/>
                    <a:pt x="105" y="1030"/>
                    <a:pt x="124" y="1021"/>
                  </a:cubicBezTo>
                  <a:cubicBezTo>
                    <a:pt x="143" y="1021"/>
                    <a:pt x="191" y="992"/>
                    <a:pt x="200" y="983"/>
                  </a:cubicBezTo>
                </a:path>
              </a:pathLst>
            </a:custGeom>
            <a:grpFill/>
            <a:ln w="3175" cap="flat" cmpd="sng">
              <a:solidFill>
                <a:schemeClr val="bg1"/>
              </a:solidFill>
              <a:bevel/>
              <a:headEnd/>
              <a:tailEnd/>
            </a:ln>
            <a:effectLst/>
          </p:spPr>
          <p:txBody>
            <a:bodyPr wrap="none" anchor="ctr"/>
            <a:lstStyle/>
            <a:p>
              <a:endParaRPr lang="en-US"/>
            </a:p>
          </p:txBody>
        </p:sp>
        <p:sp>
          <p:nvSpPr>
            <p:cNvPr id="67" name="Freeform 17"/>
            <p:cNvSpPr>
              <a:spLocks noChangeArrowheads="1"/>
            </p:cNvSpPr>
            <p:nvPr/>
          </p:nvSpPr>
          <p:spPr bwMode="auto">
            <a:xfrm>
              <a:off x="19347213" y="4391543"/>
              <a:ext cx="700592" cy="932724"/>
            </a:xfrm>
            <a:custGeom>
              <a:avLst/>
              <a:gdLst>
                <a:gd name="T0" fmla="*/ 601 w 1412"/>
                <a:gd name="T1" fmla="*/ 47 h 1879"/>
                <a:gd name="T2" fmla="*/ 601 w 1412"/>
                <a:gd name="T3" fmla="*/ 47 h 1879"/>
                <a:gd name="T4" fmla="*/ 810 w 1412"/>
                <a:gd name="T5" fmla="*/ 19 h 1879"/>
                <a:gd name="T6" fmla="*/ 944 w 1412"/>
                <a:gd name="T7" fmla="*/ 67 h 1879"/>
                <a:gd name="T8" fmla="*/ 992 w 1412"/>
                <a:gd name="T9" fmla="*/ 152 h 1879"/>
                <a:gd name="T10" fmla="*/ 1106 w 1412"/>
                <a:gd name="T11" fmla="*/ 219 h 1879"/>
                <a:gd name="T12" fmla="*/ 1249 w 1412"/>
                <a:gd name="T13" fmla="*/ 257 h 1879"/>
                <a:gd name="T14" fmla="*/ 1335 w 1412"/>
                <a:gd name="T15" fmla="*/ 286 h 1879"/>
                <a:gd name="T16" fmla="*/ 1335 w 1412"/>
                <a:gd name="T17" fmla="*/ 286 h 1879"/>
                <a:gd name="T18" fmla="*/ 1373 w 1412"/>
                <a:gd name="T19" fmla="*/ 353 h 1879"/>
                <a:gd name="T20" fmla="*/ 1335 w 1412"/>
                <a:gd name="T21" fmla="*/ 419 h 1879"/>
                <a:gd name="T22" fmla="*/ 1230 w 1412"/>
                <a:gd name="T23" fmla="*/ 400 h 1879"/>
                <a:gd name="T24" fmla="*/ 1001 w 1412"/>
                <a:gd name="T25" fmla="*/ 448 h 1879"/>
                <a:gd name="T26" fmla="*/ 896 w 1412"/>
                <a:gd name="T27" fmla="*/ 601 h 1879"/>
                <a:gd name="T28" fmla="*/ 830 w 1412"/>
                <a:gd name="T29" fmla="*/ 743 h 1879"/>
                <a:gd name="T30" fmla="*/ 782 w 1412"/>
                <a:gd name="T31" fmla="*/ 934 h 1879"/>
                <a:gd name="T32" fmla="*/ 763 w 1412"/>
                <a:gd name="T33" fmla="*/ 1144 h 1879"/>
                <a:gd name="T34" fmla="*/ 772 w 1412"/>
                <a:gd name="T35" fmla="*/ 1220 h 1879"/>
                <a:gd name="T36" fmla="*/ 810 w 1412"/>
                <a:gd name="T37" fmla="*/ 1316 h 1879"/>
                <a:gd name="T38" fmla="*/ 887 w 1412"/>
                <a:gd name="T39" fmla="*/ 1373 h 1879"/>
                <a:gd name="T40" fmla="*/ 877 w 1412"/>
                <a:gd name="T41" fmla="*/ 1402 h 1879"/>
                <a:gd name="T42" fmla="*/ 877 w 1412"/>
                <a:gd name="T43" fmla="*/ 1402 h 1879"/>
                <a:gd name="T44" fmla="*/ 801 w 1412"/>
                <a:gd name="T45" fmla="*/ 1440 h 1879"/>
                <a:gd name="T46" fmla="*/ 753 w 1412"/>
                <a:gd name="T47" fmla="*/ 1421 h 1879"/>
                <a:gd name="T48" fmla="*/ 686 w 1412"/>
                <a:gd name="T49" fmla="*/ 1516 h 1879"/>
                <a:gd name="T50" fmla="*/ 686 w 1412"/>
                <a:gd name="T51" fmla="*/ 1631 h 1879"/>
                <a:gd name="T52" fmla="*/ 696 w 1412"/>
                <a:gd name="T53" fmla="*/ 1688 h 1879"/>
                <a:gd name="T54" fmla="*/ 744 w 1412"/>
                <a:gd name="T55" fmla="*/ 1793 h 1879"/>
                <a:gd name="T56" fmla="*/ 706 w 1412"/>
                <a:gd name="T57" fmla="*/ 1878 h 1879"/>
                <a:gd name="T58" fmla="*/ 706 w 1412"/>
                <a:gd name="T59" fmla="*/ 1878 h 1879"/>
                <a:gd name="T60" fmla="*/ 610 w 1412"/>
                <a:gd name="T61" fmla="*/ 1783 h 1879"/>
                <a:gd name="T62" fmla="*/ 429 w 1412"/>
                <a:gd name="T63" fmla="*/ 1678 h 1879"/>
                <a:gd name="T64" fmla="*/ 324 w 1412"/>
                <a:gd name="T65" fmla="*/ 1564 h 1879"/>
                <a:gd name="T66" fmla="*/ 248 w 1412"/>
                <a:gd name="T67" fmla="*/ 1487 h 1879"/>
                <a:gd name="T68" fmla="*/ 219 w 1412"/>
                <a:gd name="T69" fmla="*/ 1382 h 1879"/>
                <a:gd name="T70" fmla="*/ 219 w 1412"/>
                <a:gd name="T71" fmla="*/ 1382 h 1879"/>
                <a:gd name="T72" fmla="*/ 296 w 1412"/>
                <a:gd name="T73" fmla="*/ 1211 h 1879"/>
                <a:gd name="T74" fmla="*/ 248 w 1412"/>
                <a:gd name="T75" fmla="*/ 1058 h 1879"/>
                <a:gd name="T76" fmla="*/ 210 w 1412"/>
                <a:gd name="T77" fmla="*/ 925 h 1879"/>
                <a:gd name="T78" fmla="*/ 29 w 1412"/>
                <a:gd name="T79" fmla="*/ 963 h 1879"/>
                <a:gd name="T80" fmla="*/ 67 w 1412"/>
                <a:gd name="T81" fmla="*/ 887 h 1879"/>
                <a:gd name="T82" fmla="*/ 57 w 1412"/>
                <a:gd name="T83" fmla="*/ 743 h 1879"/>
                <a:gd name="T84" fmla="*/ 172 w 1412"/>
                <a:gd name="T85" fmla="*/ 639 h 1879"/>
                <a:gd name="T86" fmla="*/ 210 w 1412"/>
                <a:gd name="T87" fmla="*/ 486 h 1879"/>
                <a:gd name="T88" fmla="*/ 314 w 1412"/>
                <a:gd name="T89" fmla="*/ 400 h 1879"/>
                <a:gd name="T90" fmla="*/ 458 w 1412"/>
                <a:gd name="T91" fmla="*/ 238 h 1879"/>
                <a:gd name="T92" fmla="*/ 572 w 1412"/>
                <a:gd name="T93" fmla="*/ 114 h 1879"/>
                <a:gd name="T94" fmla="*/ 601 w 1412"/>
                <a:gd name="T95" fmla="*/ 47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2" h="1879">
                  <a:moveTo>
                    <a:pt x="601" y="47"/>
                  </a:moveTo>
                  <a:lnTo>
                    <a:pt x="601" y="47"/>
                  </a:lnTo>
                  <a:cubicBezTo>
                    <a:pt x="677" y="9"/>
                    <a:pt x="725" y="0"/>
                    <a:pt x="810" y="19"/>
                  </a:cubicBezTo>
                  <a:cubicBezTo>
                    <a:pt x="849" y="28"/>
                    <a:pt x="915" y="47"/>
                    <a:pt x="944" y="67"/>
                  </a:cubicBezTo>
                  <a:cubicBezTo>
                    <a:pt x="963" y="76"/>
                    <a:pt x="982" y="133"/>
                    <a:pt x="992" y="152"/>
                  </a:cubicBezTo>
                  <a:cubicBezTo>
                    <a:pt x="1020" y="200"/>
                    <a:pt x="1039" y="267"/>
                    <a:pt x="1106" y="219"/>
                  </a:cubicBezTo>
                  <a:cubicBezTo>
                    <a:pt x="1163" y="181"/>
                    <a:pt x="1202" y="257"/>
                    <a:pt x="1249" y="257"/>
                  </a:cubicBezTo>
                  <a:cubicBezTo>
                    <a:pt x="1335" y="286"/>
                    <a:pt x="1335" y="286"/>
                    <a:pt x="1335" y="286"/>
                  </a:cubicBezTo>
                  <a:lnTo>
                    <a:pt x="1335" y="286"/>
                  </a:lnTo>
                  <a:cubicBezTo>
                    <a:pt x="1373" y="353"/>
                    <a:pt x="1373" y="353"/>
                    <a:pt x="1373" y="353"/>
                  </a:cubicBezTo>
                  <a:cubicBezTo>
                    <a:pt x="1392" y="419"/>
                    <a:pt x="1411" y="419"/>
                    <a:pt x="1335" y="419"/>
                  </a:cubicBezTo>
                  <a:cubicBezTo>
                    <a:pt x="1297" y="410"/>
                    <a:pt x="1268" y="419"/>
                    <a:pt x="1230" y="400"/>
                  </a:cubicBezTo>
                  <a:cubicBezTo>
                    <a:pt x="1144" y="353"/>
                    <a:pt x="1068" y="381"/>
                    <a:pt x="1001" y="448"/>
                  </a:cubicBezTo>
                  <a:cubicBezTo>
                    <a:pt x="944" y="496"/>
                    <a:pt x="915" y="524"/>
                    <a:pt x="896" y="601"/>
                  </a:cubicBezTo>
                  <a:cubicBezTo>
                    <a:pt x="887" y="658"/>
                    <a:pt x="858" y="696"/>
                    <a:pt x="830" y="743"/>
                  </a:cubicBezTo>
                  <a:cubicBezTo>
                    <a:pt x="791" y="801"/>
                    <a:pt x="801" y="868"/>
                    <a:pt x="782" y="934"/>
                  </a:cubicBezTo>
                  <a:cubicBezTo>
                    <a:pt x="753" y="1001"/>
                    <a:pt x="734" y="1087"/>
                    <a:pt x="763" y="1144"/>
                  </a:cubicBezTo>
                  <a:cubicBezTo>
                    <a:pt x="782" y="1173"/>
                    <a:pt x="772" y="1192"/>
                    <a:pt x="772" y="1220"/>
                  </a:cubicBezTo>
                  <a:cubicBezTo>
                    <a:pt x="772" y="1249"/>
                    <a:pt x="782" y="1306"/>
                    <a:pt x="810" y="1316"/>
                  </a:cubicBezTo>
                  <a:cubicBezTo>
                    <a:pt x="849" y="1335"/>
                    <a:pt x="877" y="1335"/>
                    <a:pt x="887" y="1373"/>
                  </a:cubicBezTo>
                  <a:cubicBezTo>
                    <a:pt x="877" y="1402"/>
                    <a:pt x="877" y="1402"/>
                    <a:pt x="877" y="1402"/>
                  </a:cubicBezTo>
                  <a:lnTo>
                    <a:pt x="877" y="1402"/>
                  </a:lnTo>
                  <a:cubicBezTo>
                    <a:pt x="868" y="1411"/>
                    <a:pt x="820" y="1440"/>
                    <a:pt x="801" y="1440"/>
                  </a:cubicBezTo>
                  <a:cubicBezTo>
                    <a:pt x="782" y="1449"/>
                    <a:pt x="772" y="1430"/>
                    <a:pt x="753" y="1421"/>
                  </a:cubicBezTo>
                  <a:cubicBezTo>
                    <a:pt x="696" y="1392"/>
                    <a:pt x="677" y="1478"/>
                    <a:pt x="686" y="1516"/>
                  </a:cubicBezTo>
                  <a:cubicBezTo>
                    <a:pt x="706" y="1573"/>
                    <a:pt x="696" y="1583"/>
                    <a:pt x="686" y="1631"/>
                  </a:cubicBezTo>
                  <a:cubicBezTo>
                    <a:pt x="686" y="1650"/>
                    <a:pt x="686" y="1669"/>
                    <a:pt x="696" y="1688"/>
                  </a:cubicBezTo>
                  <a:cubicBezTo>
                    <a:pt x="715" y="1735"/>
                    <a:pt x="782" y="1755"/>
                    <a:pt x="744" y="1793"/>
                  </a:cubicBezTo>
                  <a:cubicBezTo>
                    <a:pt x="715" y="1821"/>
                    <a:pt x="734" y="1850"/>
                    <a:pt x="706" y="1878"/>
                  </a:cubicBezTo>
                  <a:lnTo>
                    <a:pt x="706" y="1878"/>
                  </a:lnTo>
                  <a:cubicBezTo>
                    <a:pt x="648" y="1878"/>
                    <a:pt x="658" y="1802"/>
                    <a:pt x="610" y="1783"/>
                  </a:cubicBezTo>
                  <a:cubicBezTo>
                    <a:pt x="534" y="1745"/>
                    <a:pt x="477" y="1773"/>
                    <a:pt x="429" y="1678"/>
                  </a:cubicBezTo>
                  <a:cubicBezTo>
                    <a:pt x="401" y="1621"/>
                    <a:pt x="372" y="1602"/>
                    <a:pt x="324" y="1564"/>
                  </a:cubicBezTo>
                  <a:cubicBezTo>
                    <a:pt x="296" y="1545"/>
                    <a:pt x="267" y="1516"/>
                    <a:pt x="248" y="1487"/>
                  </a:cubicBezTo>
                  <a:cubicBezTo>
                    <a:pt x="219" y="1382"/>
                    <a:pt x="219" y="1382"/>
                    <a:pt x="219" y="1382"/>
                  </a:cubicBezTo>
                  <a:lnTo>
                    <a:pt x="219" y="1382"/>
                  </a:lnTo>
                  <a:cubicBezTo>
                    <a:pt x="257" y="1364"/>
                    <a:pt x="372" y="1249"/>
                    <a:pt x="296" y="1211"/>
                  </a:cubicBezTo>
                  <a:cubicBezTo>
                    <a:pt x="229" y="1173"/>
                    <a:pt x="248" y="1115"/>
                    <a:pt x="248" y="1058"/>
                  </a:cubicBezTo>
                  <a:cubicBezTo>
                    <a:pt x="248" y="1030"/>
                    <a:pt x="248" y="934"/>
                    <a:pt x="210" y="925"/>
                  </a:cubicBezTo>
                  <a:cubicBezTo>
                    <a:pt x="172" y="906"/>
                    <a:pt x="76" y="1030"/>
                    <a:pt x="29" y="963"/>
                  </a:cubicBezTo>
                  <a:cubicBezTo>
                    <a:pt x="0" y="925"/>
                    <a:pt x="57" y="915"/>
                    <a:pt x="67" y="887"/>
                  </a:cubicBezTo>
                  <a:cubicBezTo>
                    <a:pt x="76" y="848"/>
                    <a:pt x="47" y="791"/>
                    <a:pt x="57" y="743"/>
                  </a:cubicBezTo>
                  <a:cubicBezTo>
                    <a:pt x="67" y="610"/>
                    <a:pt x="95" y="696"/>
                    <a:pt x="172" y="639"/>
                  </a:cubicBezTo>
                  <a:cubicBezTo>
                    <a:pt x="210" y="601"/>
                    <a:pt x="191" y="543"/>
                    <a:pt x="210" y="486"/>
                  </a:cubicBezTo>
                  <a:cubicBezTo>
                    <a:pt x="229" y="438"/>
                    <a:pt x="267" y="419"/>
                    <a:pt x="314" y="400"/>
                  </a:cubicBezTo>
                  <a:cubicBezTo>
                    <a:pt x="391" y="372"/>
                    <a:pt x="381" y="276"/>
                    <a:pt x="458" y="238"/>
                  </a:cubicBezTo>
                  <a:cubicBezTo>
                    <a:pt x="505" y="200"/>
                    <a:pt x="563" y="190"/>
                    <a:pt x="572" y="114"/>
                  </a:cubicBezTo>
                  <a:cubicBezTo>
                    <a:pt x="601" y="47"/>
                    <a:pt x="601" y="47"/>
                    <a:pt x="601" y="47"/>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19237747" y="5076852"/>
              <a:ext cx="862603" cy="1079420"/>
            </a:xfrm>
            <a:custGeom>
              <a:avLst/>
              <a:gdLst>
                <a:gd name="T0" fmla="*/ 210 w 1737"/>
                <a:gd name="T1" fmla="*/ 277 h 2176"/>
                <a:gd name="T2" fmla="*/ 210 w 1737"/>
                <a:gd name="T3" fmla="*/ 277 h 2176"/>
                <a:gd name="T4" fmla="*/ 267 w 1737"/>
                <a:gd name="T5" fmla="*/ 182 h 2176"/>
                <a:gd name="T6" fmla="*/ 344 w 1737"/>
                <a:gd name="T7" fmla="*/ 105 h 2176"/>
                <a:gd name="T8" fmla="*/ 392 w 1737"/>
                <a:gd name="T9" fmla="*/ 58 h 2176"/>
                <a:gd name="T10" fmla="*/ 439 w 1737"/>
                <a:gd name="T11" fmla="*/ 0 h 2176"/>
                <a:gd name="T12" fmla="*/ 439 w 1737"/>
                <a:gd name="T13" fmla="*/ 0 h 2176"/>
                <a:gd name="T14" fmla="*/ 468 w 1737"/>
                <a:gd name="T15" fmla="*/ 105 h 2176"/>
                <a:gd name="T16" fmla="*/ 544 w 1737"/>
                <a:gd name="T17" fmla="*/ 182 h 2176"/>
                <a:gd name="T18" fmla="*/ 649 w 1737"/>
                <a:gd name="T19" fmla="*/ 296 h 2176"/>
                <a:gd name="T20" fmla="*/ 830 w 1737"/>
                <a:gd name="T21" fmla="*/ 401 h 2176"/>
                <a:gd name="T22" fmla="*/ 926 w 1737"/>
                <a:gd name="T23" fmla="*/ 496 h 2176"/>
                <a:gd name="T24" fmla="*/ 926 w 1737"/>
                <a:gd name="T25" fmla="*/ 496 h 2176"/>
                <a:gd name="T26" fmla="*/ 1050 w 1737"/>
                <a:gd name="T27" fmla="*/ 544 h 2176"/>
                <a:gd name="T28" fmla="*/ 1307 w 1737"/>
                <a:gd name="T29" fmla="*/ 544 h 2176"/>
                <a:gd name="T30" fmla="*/ 1450 w 1737"/>
                <a:gd name="T31" fmla="*/ 658 h 2176"/>
                <a:gd name="T32" fmla="*/ 1441 w 1737"/>
                <a:gd name="T33" fmla="*/ 763 h 2176"/>
                <a:gd name="T34" fmla="*/ 1402 w 1737"/>
                <a:gd name="T35" fmla="*/ 907 h 2176"/>
                <a:gd name="T36" fmla="*/ 1402 w 1737"/>
                <a:gd name="T37" fmla="*/ 1069 h 2176"/>
                <a:gd name="T38" fmla="*/ 1498 w 1737"/>
                <a:gd name="T39" fmla="*/ 1135 h 2176"/>
                <a:gd name="T40" fmla="*/ 1631 w 1737"/>
                <a:gd name="T41" fmla="*/ 1441 h 2176"/>
                <a:gd name="T42" fmla="*/ 1736 w 1737"/>
                <a:gd name="T43" fmla="*/ 1574 h 2176"/>
                <a:gd name="T44" fmla="*/ 1679 w 1737"/>
                <a:gd name="T45" fmla="*/ 1622 h 2176"/>
                <a:gd name="T46" fmla="*/ 1650 w 1737"/>
                <a:gd name="T47" fmla="*/ 1708 h 2176"/>
                <a:gd name="T48" fmla="*/ 1679 w 1737"/>
                <a:gd name="T49" fmla="*/ 1793 h 2176"/>
                <a:gd name="T50" fmla="*/ 1689 w 1737"/>
                <a:gd name="T51" fmla="*/ 1889 h 2176"/>
                <a:gd name="T52" fmla="*/ 1650 w 1737"/>
                <a:gd name="T53" fmla="*/ 2032 h 2176"/>
                <a:gd name="T54" fmla="*/ 1650 w 1737"/>
                <a:gd name="T55" fmla="*/ 2032 h 2176"/>
                <a:gd name="T56" fmla="*/ 1564 w 1737"/>
                <a:gd name="T57" fmla="*/ 2013 h 2176"/>
                <a:gd name="T58" fmla="*/ 1460 w 1737"/>
                <a:gd name="T59" fmla="*/ 2013 h 2176"/>
                <a:gd name="T60" fmla="*/ 1374 w 1737"/>
                <a:gd name="T61" fmla="*/ 2051 h 2176"/>
                <a:gd name="T62" fmla="*/ 1145 w 1737"/>
                <a:gd name="T63" fmla="*/ 2118 h 2176"/>
                <a:gd name="T64" fmla="*/ 954 w 1737"/>
                <a:gd name="T65" fmla="*/ 2118 h 2176"/>
                <a:gd name="T66" fmla="*/ 678 w 1737"/>
                <a:gd name="T67" fmla="*/ 2060 h 2176"/>
                <a:gd name="T68" fmla="*/ 573 w 1737"/>
                <a:gd name="T69" fmla="*/ 2089 h 2176"/>
                <a:gd name="T70" fmla="*/ 516 w 1737"/>
                <a:gd name="T71" fmla="*/ 2118 h 2176"/>
                <a:gd name="T72" fmla="*/ 401 w 1737"/>
                <a:gd name="T73" fmla="*/ 2146 h 2176"/>
                <a:gd name="T74" fmla="*/ 325 w 1737"/>
                <a:gd name="T75" fmla="*/ 2156 h 2176"/>
                <a:gd name="T76" fmla="*/ 325 w 1737"/>
                <a:gd name="T77" fmla="*/ 2156 h 2176"/>
                <a:gd name="T78" fmla="*/ 334 w 1737"/>
                <a:gd name="T79" fmla="*/ 1975 h 2176"/>
                <a:gd name="T80" fmla="*/ 296 w 1737"/>
                <a:gd name="T81" fmla="*/ 1774 h 2176"/>
                <a:gd name="T82" fmla="*/ 325 w 1737"/>
                <a:gd name="T83" fmla="*/ 1641 h 2176"/>
                <a:gd name="T84" fmla="*/ 267 w 1737"/>
                <a:gd name="T85" fmla="*/ 1469 h 2176"/>
                <a:gd name="T86" fmla="*/ 239 w 1737"/>
                <a:gd name="T87" fmla="*/ 1374 h 2176"/>
                <a:gd name="T88" fmla="*/ 125 w 1737"/>
                <a:gd name="T89" fmla="*/ 1317 h 2176"/>
                <a:gd name="T90" fmla="*/ 163 w 1737"/>
                <a:gd name="T91" fmla="*/ 1107 h 2176"/>
                <a:gd name="T92" fmla="*/ 229 w 1737"/>
                <a:gd name="T93" fmla="*/ 821 h 2176"/>
                <a:gd name="T94" fmla="*/ 210 w 1737"/>
                <a:gd name="T95" fmla="*/ 649 h 2176"/>
                <a:gd name="T96" fmla="*/ 191 w 1737"/>
                <a:gd name="T97" fmla="*/ 563 h 2176"/>
                <a:gd name="T98" fmla="*/ 287 w 1737"/>
                <a:gd name="T99" fmla="*/ 420 h 2176"/>
                <a:gd name="T100" fmla="*/ 363 w 1737"/>
                <a:gd name="T101" fmla="*/ 325 h 2176"/>
                <a:gd name="T102" fmla="*/ 287 w 1737"/>
                <a:gd name="T103" fmla="*/ 296 h 2176"/>
                <a:gd name="T104" fmla="*/ 210 w 1737"/>
                <a:gd name="T105" fmla="*/ 277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7" h="2176">
                  <a:moveTo>
                    <a:pt x="210" y="277"/>
                  </a:moveTo>
                  <a:lnTo>
                    <a:pt x="210" y="277"/>
                  </a:lnTo>
                  <a:cubicBezTo>
                    <a:pt x="239" y="249"/>
                    <a:pt x="249" y="220"/>
                    <a:pt x="267" y="182"/>
                  </a:cubicBezTo>
                  <a:cubicBezTo>
                    <a:pt x="296" y="153"/>
                    <a:pt x="315" y="124"/>
                    <a:pt x="344" y="105"/>
                  </a:cubicBezTo>
                  <a:cubicBezTo>
                    <a:pt x="354" y="86"/>
                    <a:pt x="372" y="67"/>
                    <a:pt x="392" y="58"/>
                  </a:cubicBezTo>
                  <a:cubicBezTo>
                    <a:pt x="411" y="39"/>
                    <a:pt x="420" y="20"/>
                    <a:pt x="439" y="0"/>
                  </a:cubicBezTo>
                  <a:lnTo>
                    <a:pt x="439" y="0"/>
                  </a:lnTo>
                  <a:cubicBezTo>
                    <a:pt x="468" y="105"/>
                    <a:pt x="468" y="105"/>
                    <a:pt x="468" y="105"/>
                  </a:cubicBezTo>
                  <a:cubicBezTo>
                    <a:pt x="487" y="134"/>
                    <a:pt x="516" y="163"/>
                    <a:pt x="544" y="182"/>
                  </a:cubicBezTo>
                  <a:cubicBezTo>
                    <a:pt x="592" y="220"/>
                    <a:pt x="621" y="239"/>
                    <a:pt x="649" y="296"/>
                  </a:cubicBezTo>
                  <a:cubicBezTo>
                    <a:pt x="697" y="391"/>
                    <a:pt x="754" y="363"/>
                    <a:pt x="830" y="401"/>
                  </a:cubicBezTo>
                  <a:cubicBezTo>
                    <a:pt x="878" y="420"/>
                    <a:pt x="868" y="496"/>
                    <a:pt x="926" y="496"/>
                  </a:cubicBezTo>
                  <a:lnTo>
                    <a:pt x="926" y="496"/>
                  </a:lnTo>
                  <a:cubicBezTo>
                    <a:pt x="983" y="496"/>
                    <a:pt x="1011" y="535"/>
                    <a:pt x="1050" y="544"/>
                  </a:cubicBezTo>
                  <a:cubicBezTo>
                    <a:pt x="1126" y="563"/>
                    <a:pt x="1259" y="496"/>
                    <a:pt x="1307" y="544"/>
                  </a:cubicBezTo>
                  <a:cubicBezTo>
                    <a:pt x="1355" y="582"/>
                    <a:pt x="1422" y="620"/>
                    <a:pt x="1450" y="658"/>
                  </a:cubicBezTo>
                  <a:cubicBezTo>
                    <a:pt x="1479" y="697"/>
                    <a:pt x="1460" y="735"/>
                    <a:pt x="1441" y="763"/>
                  </a:cubicBezTo>
                  <a:cubicBezTo>
                    <a:pt x="1412" y="802"/>
                    <a:pt x="1431" y="859"/>
                    <a:pt x="1402" y="907"/>
                  </a:cubicBezTo>
                  <a:cubicBezTo>
                    <a:pt x="1364" y="954"/>
                    <a:pt x="1364" y="1021"/>
                    <a:pt x="1402" y="1069"/>
                  </a:cubicBezTo>
                  <a:cubicBezTo>
                    <a:pt x="1441" y="1088"/>
                    <a:pt x="1460" y="1116"/>
                    <a:pt x="1498" y="1135"/>
                  </a:cubicBezTo>
                  <a:cubicBezTo>
                    <a:pt x="1660" y="1202"/>
                    <a:pt x="1555" y="1336"/>
                    <a:pt x="1631" y="1441"/>
                  </a:cubicBezTo>
                  <a:cubicBezTo>
                    <a:pt x="1669" y="1479"/>
                    <a:pt x="1736" y="1517"/>
                    <a:pt x="1736" y="1574"/>
                  </a:cubicBezTo>
                  <a:cubicBezTo>
                    <a:pt x="1736" y="1593"/>
                    <a:pt x="1698" y="1612"/>
                    <a:pt x="1679" y="1622"/>
                  </a:cubicBezTo>
                  <a:cubicBezTo>
                    <a:pt x="1650" y="1650"/>
                    <a:pt x="1660" y="1669"/>
                    <a:pt x="1650" y="1708"/>
                  </a:cubicBezTo>
                  <a:cubicBezTo>
                    <a:pt x="1650" y="1736"/>
                    <a:pt x="1679" y="1755"/>
                    <a:pt x="1679" y="1793"/>
                  </a:cubicBezTo>
                  <a:cubicBezTo>
                    <a:pt x="1689" y="1822"/>
                    <a:pt x="1689" y="1860"/>
                    <a:pt x="1689" y="1889"/>
                  </a:cubicBezTo>
                  <a:cubicBezTo>
                    <a:pt x="1679" y="1927"/>
                    <a:pt x="1650" y="1994"/>
                    <a:pt x="1650" y="2032"/>
                  </a:cubicBezTo>
                  <a:lnTo>
                    <a:pt x="1650" y="2032"/>
                  </a:lnTo>
                  <a:cubicBezTo>
                    <a:pt x="1564" y="2013"/>
                    <a:pt x="1564" y="2013"/>
                    <a:pt x="1564" y="2013"/>
                  </a:cubicBezTo>
                  <a:cubicBezTo>
                    <a:pt x="1488" y="2051"/>
                    <a:pt x="1517" y="2041"/>
                    <a:pt x="1460" y="2013"/>
                  </a:cubicBezTo>
                  <a:cubicBezTo>
                    <a:pt x="1422" y="2003"/>
                    <a:pt x="1412" y="2070"/>
                    <a:pt x="1374" y="2051"/>
                  </a:cubicBezTo>
                  <a:cubicBezTo>
                    <a:pt x="1259" y="2003"/>
                    <a:pt x="1269" y="2175"/>
                    <a:pt x="1145" y="2118"/>
                  </a:cubicBezTo>
                  <a:cubicBezTo>
                    <a:pt x="1069" y="2089"/>
                    <a:pt x="1040" y="2137"/>
                    <a:pt x="954" y="2118"/>
                  </a:cubicBezTo>
                  <a:cubicBezTo>
                    <a:pt x="678" y="2060"/>
                    <a:pt x="678" y="2060"/>
                    <a:pt x="678" y="2060"/>
                  </a:cubicBezTo>
                  <a:cubicBezTo>
                    <a:pt x="592" y="2041"/>
                    <a:pt x="639" y="2080"/>
                    <a:pt x="573" y="2089"/>
                  </a:cubicBezTo>
                  <a:cubicBezTo>
                    <a:pt x="544" y="2099"/>
                    <a:pt x="544" y="2127"/>
                    <a:pt x="516" y="2118"/>
                  </a:cubicBezTo>
                  <a:cubicBezTo>
                    <a:pt x="430" y="2099"/>
                    <a:pt x="468" y="2060"/>
                    <a:pt x="401" y="2146"/>
                  </a:cubicBezTo>
                  <a:cubicBezTo>
                    <a:pt x="382" y="2165"/>
                    <a:pt x="354" y="2165"/>
                    <a:pt x="325" y="2156"/>
                  </a:cubicBezTo>
                  <a:lnTo>
                    <a:pt x="325" y="2156"/>
                  </a:lnTo>
                  <a:cubicBezTo>
                    <a:pt x="315" y="2099"/>
                    <a:pt x="325" y="2032"/>
                    <a:pt x="334" y="1975"/>
                  </a:cubicBezTo>
                  <a:cubicBezTo>
                    <a:pt x="344" y="1898"/>
                    <a:pt x="287" y="1851"/>
                    <a:pt x="296" y="1774"/>
                  </a:cubicBezTo>
                  <a:cubicBezTo>
                    <a:pt x="306" y="1727"/>
                    <a:pt x="325" y="1698"/>
                    <a:pt x="325" y="1641"/>
                  </a:cubicBezTo>
                  <a:cubicBezTo>
                    <a:pt x="325" y="1574"/>
                    <a:pt x="306" y="1526"/>
                    <a:pt x="267" y="1469"/>
                  </a:cubicBezTo>
                  <a:cubicBezTo>
                    <a:pt x="249" y="1431"/>
                    <a:pt x="249" y="1412"/>
                    <a:pt x="239" y="1374"/>
                  </a:cubicBezTo>
                  <a:cubicBezTo>
                    <a:pt x="239" y="1355"/>
                    <a:pt x="153" y="1317"/>
                    <a:pt x="125" y="1317"/>
                  </a:cubicBezTo>
                  <a:cubicBezTo>
                    <a:pt x="0" y="1240"/>
                    <a:pt x="115" y="1183"/>
                    <a:pt x="163" y="1107"/>
                  </a:cubicBezTo>
                  <a:cubicBezTo>
                    <a:pt x="220" y="1021"/>
                    <a:pt x="249" y="916"/>
                    <a:pt x="229" y="821"/>
                  </a:cubicBezTo>
                  <a:cubicBezTo>
                    <a:pt x="220" y="763"/>
                    <a:pt x="182" y="706"/>
                    <a:pt x="210" y="649"/>
                  </a:cubicBezTo>
                  <a:cubicBezTo>
                    <a:pt x="220" y="620"/>
                    <a:pt x="201" y="582"/>
                    <a:pt x="191" y="563"/>
                  </a:cubicBezTo>
                  <a:cubicBezTo>
                    <a:pt x="201" y="506"/>
                    <a:pt x="229" y="449"/>
                    <a:pt x="287" y="420"/>
                  </a:cubicBezTo>
                  <a:cubicBezTo>
                    <a:pt x="315" y="401"/>
                    <a:pt x="392" y="391"/>
                    <a:pt x="363" y="325"/>
                  </a:cubicBezTo>
                  <a:cubicBezTo>
                    <a:pt x="354" y="296"/>
                    <a:pt x="315" y="296"/>
                    <a:pt x="287" y="296"/>
                  </a:cubicBezTo>
                  <a:cubicBezTo>
                    <a:pt x="258" y="296"/>
                    <a:pt x="239" y="277"/>
                    <a:pt x="210" y="277"/>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19710645" y="4441900"/>
              <a:ext cx="529823" cy="715965"/>
            </a:xfrm>
            <a:custGeom>
              <a:avLst/>
              <a:gdLst>
                <a:gd name="T0" fmla="*/ 601 w 1069"/>
                <a:gd name="T1" fmla="*/ 181 h 1441"/>
                <a:gd name="T2" fmla="*/ 601 w 1069"/>
                <a:gd name="T3" fmla="*/ 181 h 1441"/>
                <a:gd name="T4" fmla="*/ 696 w 1069"/>
                <a:gd name="T5" fmla="*/ 181 h 1441"/>
                <a:gd name="T6" fmla="*/ 820 w 1069"/>
                <a:gd name="T7" fmla="*/ 85 h 1441"/>
                <a:gd name="T8" fmla="*/ 944 w 1069"/>
                <a:gd name="T9" fmla="*/ 0 h 1441"/>
                <a:gd name="T10" fmla="*/ 944 w 1069"/>
                <a:gd name="T11" fmla="*/ 0 h 1441"/>
                <a:gd name="T12" fmla="*/ 1021 w 1069"/>
                <a:gd name="T13" fmla="*/ 200 h 1441"/>
                <a:gd name="T14" fmla="*/ 1068 w 1069"/>
                <a:gd name="T15" fmla="*/ 314 h 1441"/>
                <a:gd name="T16" fmla="*/ 1068 w 1069"/>
                <a:gd name="T17" fmla="*/ 314 h 1441"/>
                <a:gd name="T18" fmla="*/ 992 w 1069"/>
                <a:gd name="T19" fmla="*/ 457 h 1441"/>
                <a:gd name="T20" fmla="*/ 982 w 1069"/>
                <a:gd name="T21" fmla="*/ 581 h 1441"/>
                <a:gd name="T22" fmla="*/ 944 w 1069"/>
                <a:gd name="T23" fmla="*/ 667 h 1441"/>
                <a:gd name="T24" fmla="*/ 916 w 1069"/>
                <a:gd name="T25" fmla="*/ 782 h 1441"/>
                <a:gd name="T26" fmla="*/ 887 w 1069"/>
                <a:gd name="T27" fmla="*/ 963 h 1441"/>
                <a:gd name="T28" fmla="*/ 801 w 1069"/>
                <a:gd name="T29" fmla="*/ 1077 h 1441"/>
                <a:gd name="T30" fmla="*/ 830 w 1069"/>
                <a:gd name="T31" fmla="*/ 1163 h 1441"/>
                <a:gd name="T32" fmla="*/ 801 w 1069"/>
                <a:gd name="T33" fmla="*/ 1249 h 1441"/>
                <a:gd name="T34" fmla="*/ 744 w 1069"/>
                <a:gd name="T35" fmla="*/ 1306 h 1441"/>
                <a:gd name="T36" fmla="*/ 715 w 1069"/>
                <a:gd name="T37" fmla="*/ 1239 h 1441"/>
                <a:gd name="T38" fmla="*/ 620 w 1069"/>
                <a:gd name="T39" fmla="*/ 1182 h 1441"/>
                <a:gd name="T40" fmla="*/ 324 w 1069"/>
                <a:gd name="T41" fmla="*/ 1077 h 1441"/>
                <a:gd name="T42" fmla="*/ 286 w 1069"/>
                <a:gd name="T43" fmla="*/ 1220 h 1441"/>
                <a:gd name="T44" fmla="*/ 248 w 1069"/>
                <a:gd name="T45" fmla="*/ 1297 h 1441"/>
                <a:gd name="T46" fmla="*/ 143 w 1069"/>
                <a:gd name="T47" fmla="*/ 1297 h 1441"/>
                <a:gd name="T48" fmla="*/ 143 w 1069"/>
                <a:gd name="T49" fmla="*/ 1297 h 1441"/>
                <a:gd name="T50" fmla="*/ 153 w 1069"/>
                <a:gd name="T51" fmla="*/ 1268 h 1441"/>
                <a:gd name="T52" fmla="*/ 76 w 1069"/>
                <a:gd name="T53" fmla="*/ 1211 h 1441"/>
                <a:gd name="T54" fmla="*/ 38 w 1069"/>
                <a:gd name="T55" fmla="*/ 1115 h 1441"/>
                <a:gd name="T56" fmla="*/ 29 w 1069"/>
                <a:gd name="T57" fmla="*/ 1039 h 1441"/>
                <a:gd name="T58" fmla="*/ 48 w 1069"/>
                <a:gd name="T59" fmla="*/ 829 h 1441"/>
                <a:gd name="T60" fmla="*/ 96 w 1069"/>
                <a:gd name="T61" fmla="*/ 638 h 1441"/>
                <a:gd name="T62" fmla="*/ 162 w 1069"/>
                <a:gd name="T63" fmla="*/ 496 h 1441"/>
                <a:gd name="T64" fmla="*/ 267 w 1069"/>
                <a:gd name="T65" fmla="*/ 343 h 1441"/>
                <a:gd name="T66" fmla="*/ 496 w 1069"/>
                <a:gd name="T67" fmla="*/ 295 h 1441"/>
                <a:gd name="T68" fmla="*/ 601 w 1069"/>
                <a:gd name="T69" fmla="*/ 314 h 1441"/>
                <a:gd name="T70" fmla="*/ 639 w 1069"/>
                <a:gd name="T71" fmla="*/ 248 h 1441"/>
                <a:gd name="T72" fmla="*/ 601 w 1069"/>
                <a:gd name="T73" fmla="*/ 181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9" h="1441">
                  <a:moveTo>
                    <a:pt x="601" y="181"/>
                  </a:moveTo>
                  <a:lnTo>
                    <a:pt x="601" y="181"/>
                  </a:lnTo>
                  <a:cubicBezTo>
                    <a:pt x="630" y="181"/>
                    <a:pt x="668" y="181"/>
                    <a:pt x="696" y="181"/>
                  </a:cubicBezTo>
                  <a:cubicBezTo>
                    <a:pt x="744" y="171"/>
                    <a:pt x="782" y="124"/>
                    <a:pt x="820" y="85"/>
                  </a:cubicBezTo>
                  <a:cubicBezTo>
                    <a:pt x="859" y="66"/>
                    <a:pt x="906" y="28"/>
                    <a:pt x="944" y="0"/>
                  </a:cubicBezTo>
                  <a:lnTo>
                    <a:pt x="944" y="0"/>
                  </a:lnTo>
                  <a:cubicBezTo>
                    <a:pt x="992" y="57"/>
                    <a:pt x="1021" y="124"/>
                    <a:pt x="1021" y="200"/>
                  </a:cubicBezTo>
                  <a:cubicBezTo>
                    <a:pt x="1021" y="248"/>
                    <a:pt x="1040" y="286"/>
                    <a:pt x="1068" y="314"/>
                  </a:cubicBezTo>
                  <a:lnTo>
                    <a:pt x="1068" y="314"/>
                  </a:lnTo>
                  <a:cubicBezTo>
                    <a:pt x="1040" y="343"/>
                    <a:pt x="992" y="419"/>
                    <a:pt x="992" y="457"/>
                  </a:cubicBezTo>
                  <a:cubicBezTo>
                    <a:pt x="992" y="505"/>
                    <a:pt x="992" y="543"/>
                    <a:pt x="982" y="581"/>
                  </a:cubicBezTo>
                  <a:cubicBezTo>
                    <a:pt x="973" y="610"/>
                    <a:pt x="944" y="638"/>
                    <a:pt x="944" y="667"/>
                  </a:cubicBezTo>
                  <a:cubicBezTo>
                    <a:pt x="954" y="715"/>
                    <a:pt x="954" y="743"/>
                    <a:pt x="916" y="782"/>
                  </a:cubicBezTo>
                  <a:cubicBezTo>
                    <a:pt x="906" y="820"/>
                    <a:pt x="916" y="934"/>
                    <a:pt x="887" y="963"/>
                  </a:cubicBezTo>
                  <a:cubicBezTo>
                    <a:pt x="830" y="1020"/>
                    <a:pt x="801" y="982"/>
                    <a:pt x="801" y="1077"/>
                  </a:cubicBezTo>
                  <a:cubicBezTo>
                    <a:pt x="792" y="1115"/>
                    <a:pt x="801" y="1134"/>
                    <a:pt x="830" y="1163"/>
                  </a:cubicBezTo>
                  <a:cubicBezTo>
                    <a:pt x="849" y="1192"/>
                    <a:pt x="820" y="1230"/>
                    <a:pt x="801" y="1249"/>
                  </a:cubicBezTo>
                  <a:cubicBezTo>
                    <a:pt x="792" y="1249"/>
                    <a:pt x="763" y="1363"/>
                    <a:pt x="744" y="1306"/>
                  </a:cubicBezTo>
                  <a:cubicBezTo>
                    <a:pt x="735" y="1277"/>
                    <a:pt x="744" y="1249"/>
                    <a:pt x="715" y="1239"/>
                  </a:cubicBezTo>
                  <a:cubicBezTo>
                    <a:pt x="677" y="1220"/>
                    <a:pt x="658" y="1192"/>
                    <a:pt x="620" y="1182"/>
                  </a:cubicBezTo>
                  <a:cubicBezTo>
                    <a:pt x="591" y="1163"/>
                    <a:pt x="343" y="1058"/>
                    <a:pt x="324" y="1077"/>
                  </a:cubicBezTo>
                  <a:cubicBezTo>
                    <a:pt x="277" y="1125"/>
                    <a:pt x="296" y="1154"/>
                    <a:pt x="286" y="1220"/>
                  </a:cubicBezTo>
                  <a:cubicBezTo>
                    <a:pt x="277" y="1249"/>
                    <a:pt x="248" y="1268"/>
                    <a:pt x="248" y="1297"/>
                  </a:cubicBezTo>
                  <a:cubicBezTo>
                    <a:pt x="239" y="1440"/>
                    <a:pt x="191" y="1335"/>
                    <a:pt x="143" y="1297"/>
                  </a:cubicBezTo>
                  <a:lnTo>
                    <a:pt x="143" y="1297"/>
                  </a:lnTo>
                  <a:cubicBezTo>
                    <a:pt x="153" y="1268"/>
                    <a:pt x="153" y="1268"/>
                    <a:pt x="153" y="1268"/>
                  </a:cubicBezTo>
                  <a:cubicBezTo>
                    <a:pt x="143" y="1230"/>
                    <a:pt x="115" y="1230"/>
                    <a:pt x="76" y="1211"/>
                  </a:cubicBezTo>
                  <a:cubicBezTo>
                    <a:pt x="48" y="1201"/>
                    <a:pt x="38" y="1144"/>
                    <a:pt x="38" y="1115"/>
                  </a:cubicBezTo>
                  <a:cubicBezTo>
                    <a:pt x="38" y="1087"/>
                    <a:pt x="48" y="1068"/>
                    <a:pt x="29" y="1039"/>
                  </a:cubicBezTo>
                  <a:cubicBezTo>
                    <a:pt x="0" y="982"/>
                    <a:pt x="19" y="896"/>
                    <a:pt x="48" y="829"/>
                  </a:cubicBezTo>
                  <a:cubicBezTo>
                    <a:pt x="67" y="763"/>
                    <a:pt x="57" y="696"/>
                    <a:pt x="96" y="638"/>
                  </a:cubicBezTo>
                  <a:cubicBezTo>
                    <a:pt x="124" y="591"/>
                    <a:pt x="153" y="553"/>
                    <a:pt x="162" y="496"/>
                  </a:cubicBezTo>
                  <a:cubicBezTo>
                    <a:pt x="181" y="419"/>
                    <a:pt x="210" y="391"/>
                    <a:pt x="267" y="343"/>
                  </a:cubicBezTo>
                  <a:cubicBezTo>
                    <a:pt x="334" y="276"/>
                    <a:pt x="410" y="248"/>
                    <a:pt x="496" y="295"/>
                  </a:cubicBezTo>
                  <a:cubicBezTo>
                    <a:pt x="534" y="314"/>
                    <a:pt x="563" y="305"/>
                    <a:pt x="601" y="314"/>
                  </a:cubicBezTo>
                  <a:cubicBezTo>
                    <a:pt x="677" y="314"/>
                    <a:pt x="658" y="314"/>
                    <a:pt x="639" y="248"/>
                  </a:cubicBezTo>
                  <a:cubicBezTo>
                    <a:pt x="601" y="181"/>
                    <a:pt x="601" y="181"/>
                    <a:pt x="601" y="18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16476978" y="5527887"/>
              <a:ext cx="720295" cy="720344"/>
            </a:xfrm>
            <a:custGeom>
              <a:avLst/>
              <a:gdLst>
                <a:gd name="T0" fmla="*/ 1392 w 1451"/>
                <a:gd name="T1" fmla="*/ 0 h 1450"/>
                <a:gd name="T2" fmla="*/ 1392 w 1451"/>
                <a:gd name="T3" fmla="*/ 0 h 1450"/>
                <a:gd name="T4" fmla="*/ 1450 w 1451"/>
                <a:gd name="T5" fmla="*/ 276 h 1450"/>
                <a:gd name="T6" fmla="*/ 1297 w 1451"/>
                <a:gd name="T7" fmla="*/ 448 h 1450"/>
                <a:gd name="T8" fmla="*/ 1144 w 1451"/>
                <a:gd name="T9" fmla="*/ 543 h 1450"/>
                <a:gd name="T10" fmla="*/ 1068 w 1451"/>
                <a:gd name="T11" fmla="*/ 715 h 1450"/>
                <a:gd name="T12" fmla="*/ 1049 w 1451"/>
                <a:gd name="T13" fmla="*/ 925 h 1450"/>
                <a:gd name="T14" fmla="*/ 1106 w 1451"/>
                <a:gd name="T15" fmla="*/ 991 h 1450"/>
                <a:gd name="T16" fmla="*/ 1106 w 1451"/>
                <a:gd name="T17" fmla="*/ 991 h 1450"/>
                <a:gd name="T18" fmla="*/ 896 w 1451"/>
                <a:gd name="T19" fmla="*/ 1211 h 1450"/>
                <a:gd name="T20" fmla="*/ 811 w 1451"/>
                <a:gd name="T21" fmla="*/ 1134 h 1450"/>
                <a:gd name="T22" fmla="*/ 811 w 1451"/>
                <a:gd name="T23" fmla="*/ 1144 h 1450"/>
                <a:gd name="T24" fmla="*/ 658 w 1451"/>
                <a:gd name="T25" fmla="*/ 1325 h 1450"/>
                <a:gd name="T26" fmla="*/ 610 w 1451"/>
                <a:gd name="T27" fmla="*/ 1363 h 1450"/>
                <a:gd name="T28" fmla="*/ 562 w 1451"/>
                <a:gd name="T29" fmla="*/ 1449 h 1450"/>
                <a:gd name="T30" fmla="*/ 562 w 1451"/>
                <a:gd name="T31" fmla="*/ 1449 h 1450"/>
                <a:gd name="T32" fmla="*/ 524 w 1451"/>
                <a:gd name="T33" fmla="*/ 1363 h 1450"/>
                <a:gd name="T34" fmla="*/ 429 w 1451"/>
                <a:gd name="T35" fmla="*/ 1420 h 1450"/>
                <a:gd name="T36" fmla="*/ 429 w 1451"/>
                <a:gd name="T37" fmla="*/ 1420 h 1450"/>
                <a:gd name="T38" fmla="*/ 420 w 1451"/>
                <a:gd name="T39" fmla="*/ 1287 h 1450"/>
                <a:gd name="T40" fmla="*/ 324 w 1451"/>
                <a:gd name="T41" fmla="*/ 1201 h 1450"/>
                <a:gd name="T42" fmla="*/ 315 w 1451"/>
                <a:gd name="T43" fmla="*/ 1115 h 1450"/>
                <a:gd name="T44" fmla="*/ 286 w 1451"/>
                <a:gd name="T45" fmla="*/ 1058 h 1450"/>
                <a:gd name="T46" fmla="*/ 324 w 1451"/>
                <a:gd name="T47" fmla="*/ 877 h 1450"/>
                <a:gd name="T48" fmla="*/ 210 w 1451"/>
                <a:gd name="T49" fmla="*/ 848 h 1450"/>
                <a:gd name="T50" fmla="*/ 172 w 1451"/>
                <a:gd name="T51" fmla="*/ 839 h 1450"/>
                <a:gd name="T52" fmla="*/ 48 w 1451"/>
                <a:gd name="T53" fmla="*/ 867 h 1450"/>
                <a:gd name="T54" fmla="*/ 9 w 1451"/>
                <a:gd name="T55" fmla="*/ 753 h 1450"/>
                <a:gd name="T56" fmla="*/ 38 w 1451"/>
                <a:gd name="T57" fmla="*/ 676 h 1450"/>
                <a:gd name="T58" fmla="*/ 38 w 1451"/>
                <a:gd name="T59" fmla="*/ 676 h 1450"/>
                <a:gd name="T60" fmla="*/ 172 w 1451"/>
                <a:gd name="T61" fmla="*/ 581 h 1450"/>
                <a:gd name="T62" fmla="*/ 248 w 1451"/>
                <a:gd name="T63" fmla="*/ 505 h 1450"/>
                <a:gd name="T64" fmla="*/ 410 w 1451"/>
                <a:gd name="T65" fmla="*/ 448 h 1450"/>
                <a:gd name="T66" fmla="*/ 467 w 1451"/>
                <a:gd name="T67" fmla="*/ 486 h 1450"/>
                <a:gd name="T68" fmla="*/ 553 w 1451"/>
                <a:gd name="T69" fmla="*/ 514 h 1450"/>
                <a:gd name="T70" fmla="*/ 667 w 1451"/>
                <a:gd name="T71" fmla="*/ 486 h 1450"/>
                <a:gd name="T72" fmla="*/ 782 w 1451"/>
                <a:gd name="T73" fmla="*/ 505 h 1450"/>
                <a:gd name="T74" fmla="*/ 849 w 1451"/>
                <a:gd name="T75" fmla="*/ 305 h 1450"/>
                <a:gd name="T76" fmla="*/ 1173 w 1451"/>
                <a:gd name="T77" fmla="*/ 200 h 1450"/>
                <a:gd name="T78" fmla="*/ 1211 w 1451"/>
                <a:gd name="T79" fmla="*/ 143 h 1450"/>
                <a:gd name="T80" fmla="*/ 1287 w 1451"/>
                <a:gd name="T81" fmla="*/ 66 h 1450"/>
                <a:gd name="T82" fmla="*/ 1392 w 1451"/>
                <a:gd name="T83"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1" h="1450">
                  <a:moveTo>
                    <a:pt x="1392" y="0"/>
                  </a:moveTo>
                  <a:lnTo>
                    <a:pt x="1392" y="0"/>
                  </a:lnTo>
                  <a:cubicBezTo>
                    <a:pt x="1440" y="85"/>
                    <a:pt x="1450" y="190"/>
                    <a:pt x="1450" y="276"/>
                  </a:cubicBezTo>
                  <a:cubicBezTo>
                    <a:pt x="1450" y="362"/>
                    <a:pt x="1354" y="400"/>
                    <a:pt x="1297" y="448"/>
                  </a:cubicBezTo>
                  <a:cubicBezTo>
                    <a:pt x="1240" y="495"/>
                    <a:pt x="1240" y="543"/>
                    <a:pt x="1144" y="543"/>
                  </a:cubicBezTo>
                  <a:cubicBezTo>
                    <a:pt x="973" y="543"/>
                    <a:pt x="1058" y="591"/>
                    <a:pt x="1068" y="715"/>
                  </a:cubicBezTo>
                  <a:cubicBezTo>
                    <a:pt x="1068" y="810"/>
                    <a:pt x="1011" y="839"/>
                    <a:pt x="1049" y="925"/>
                  </a:cubicBezTo>
                  <a:cubicBezTo>
                    <a:pt x="1106" y="991"/>
                    <a:pt x="1106" y="991"/>
                    <a:pt x="1106" y="991"/>
                  </a:cubicBezTo>
                  <a:lnTo>
                    <a:pt x="1106" y="991"/>
                  </a:lnTo>
                  <a:cubicBezTo>
                    <a:pt x="1049" y="1058"/>
                    <a:pt x="1049" y="1325"/>
                    <a:pt x="896" y="1211"/>
                  </a:cubicBezTo>
                  <a:cubicBezTo>
                    <a:pt x="877" y="1192"/>
                    <a:pt x="829" y="1134"/>
                    <a:pt x="811" y="1134"/>
                  </a:cubicBezTo>
                  <a:cubicBezTo>
                    <a:pt x="811" y="1144"/>
                    <a:pt x="811" y="1134"/>
                    <a:pt x="811" y="1144"/>
                  </a:cubicBezTo>
                  <a:cubicBezTo>
                    <a:pt x="801" y="1201"/>
                    <a:pt x="744" y="1382"/>
                    <a:pt x="658" y="1325"/>
                  </a:cubicBezTo>
                  <a:cubicBezTo>
                    <a:pt x="610" y="1297"/>
                    <a:pt x="610" y="1325"/>
                    <a:pt x="610" y="1363"/>
                  </a:cubicBezTo>
                  <a:cubicBezTo>
                    <a:pt x="610" y="1411"/>
                    <a:pt x="610" y="1439"/>
                    <a:pt x="562" y="1449"/>
                  </a:cubicBezTo>
                  <a:lnTo>
                    <a:pt x="562" y="1449"/>
                  </a:lnTo>
                  <a:cubicBezTo>
                    <a:pt x="524" y="1363"/>
                    <a:pt x="524" y="1363"/>
                    <a:pt x="524" y="1363"/>
                  </a:cubicBezTo>
                  <a:cubicBezTo>
                    <a:pt x="429" y="1420"/>
                    <a:pt x="429" y="1420"/>
                    <a:pt x="429" y="1420"/>
                  </a:cubicBezTo>
                  <a:lnTo>
                    <a:pt x="429" y="1420"/>
                  </a:lnTo>
                  <a:cubicBezTo>
                    <a:pt x="410" y="1373"/>
                    <a:pt x="429" y="1335"/>
                    <a:pt x="420" y="1287"/>
                  </a:cubicBezTo>
                  <a:cubicBezTo>
                    <a:pt x="410" y="1230"/>
                    <a:pt x="305" y="1277"/>
                    <a:pt x="324" y="1201"/>
                  </a:cubicBezTo>
                  <a:cubicBezTo>
                    <a:pt x="334" y="1153"/>
                    <a:pt x="353" y="1163"/>
                    <a:pt x="315" y="1115"/>
                  </a:cubicBezTo>
                  <a:cubicBezTo>
                    <a:pt x="295" y="1096"/>
                    <a:pt x="286" y="1087"/>
                    <a:pt x="286" y="1058"/>
                  </a:cubicBezTo>
                  <a:cubicBezTo>
                    <a:pt x="286" y="991"/>
                    <a:pt x="295" y="944"/>
                    <a:pt x="324" y="877"/>
                  </a:cubicBezTo>
                  <a:cubicBezTo>
                    <a:pt x="353" y="820"/>
                    <a:pt x="238" y="848"/>
                    <a:pt x="210" y="848"/>
                  </a:cubicBezTo>
                  <a:cubicBezTo>
                    <a:pt x="191" y="848"/>
                    <a:pt x="181" y="839"/>
                    <a:pt x="172" y="839"/>
                  </a:cubicBezTo>
                  <a:cubicBezTo>
                    <a:pt x="133" y="839"/>
                    <a:pt x="86" y="877"/>
                    <a:pt x="48" y="867"/>
                  </a:cubicBezTo>
                  <a:cubicBezTo>
                    <a:pt x="0" y="848"/>
                    <a:pt x="0" y="801"/>
                    <a:pt x="9" y="753"/>
                  </a:cubicBezTo>
                  <a:cubicBezTo>
                    <a:pt x="9" y="724"/>
                    <a:pt x="38" y="705"/>
                    <a:pt x="38" y="676"/>
                  </a:cubicBezTo>
                  <a:lnTo>
                    <a:pt x="38" y="676"/>
                  </a:lnTo>
                  <a:cubicBezTo>
                    <a:pt x="86" y="667"/>
                    <a:pt x="133" y="619"/>
                    <a:pt x="172" y="581"/>
                  </a:cubicBezTo>
                  <a:cubicBezTo>
                    <a:pt x="191" y="553"/>
                    <a:pt x="238" y="543"/>
                    <a:pt x="248" y="505"/>
                  </a:cubicBezTo>
                  <a:cubicBezTo>
                    <a:pt x="267" y="429"/>
                    <a:pt x="362" y="448"/>
                    <a:pt x="410" y="448"/>
                  </a:cubicBezTo>
                  <a:cubicBezTo>
                    <a:pt x="439" y="438"/>
                    <a:pt x="448" y="467"/>
                    <a:pt x="467" y="486"/>
                  </a:cubicBezTo>
                  <a:cubicBezTo>
                    <a:pt x="486" y="505"/>
                    <a:pt x="524" y="505"/>
                    <a:pt x="553" y="514"/>
                  </a:cubicBezTo>
                  <a:cubicBezTo>
                    <a:pt x="629" y="534"/>
                    <a:pt x="610" y="514"/>
                    <a:pt x="667" y="486"/>
                  </a:cubicBezTo>
                  <a:cubicBezTo>
                    <a:pt x="715" y="467"/>
                    <a:pt x="744" y="524"/>
                    <a:pt x="782" y="505"/>
                  </a:cubicBezTo>
                  <a:cubicBezTo>
                    <a:pt x="849" y="486"/>
                    <a:pt x="829" y="362"/>
                    <a:pt x="849" y="305"/>
                  </a:cubicBezTo>
                  <a:cubicBezTo>
                    <a:pt x="868" y="181"/>
                    <a:pt x="1106" y="343"/>
                    <a:pt x="1173" y="200"/>
                  </a:cubicBezTo>
                  <a:cubicBezTo>
                    <a:pt x="1182" y="171"/>
                    <a:pt x="1173" y="152"/>
                    <a:pt x="1211" y="143"/>
                  </a:cubicBezTo>
                  <a:cubicBezTo>
                    <a:pt x="1278" y="133"/>
                    <a:pt x="1249" y="105"/>
                    <a:pt x="1287" y="66"/>
                  </a:cubicBezTo>
                  <a:cubicBezTo>
                    <a:pt x="1316" y="38"/>
                    <a:pt x="1354" y="18"/>
                    <a:pt x="1392"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16341237" y="4973946"/>
              <a:ext cx="829763" cy="891123"/>
            </a:xfrm>
            <a:custGeom>
              <a:avLst/>
              <a:gdLst>
                <a:gd name="T0" fmla="*/ 1622 w 1670"/>
                <a:gd name="T1" fmla="*/ 0 h 1793"/>
                <a:gd name="T2" fmla="*/ 1622 w 1670"/>
                <a:gd name="T3" fmla="*/ 0 h 1793"/>
                <a:gd name="T4" fmla="*/ 1631 w 1670"/>
                <a:gd name="T5" fmla="*/ 600 h 1793"/>
                <a:gd name="T6" fmla="*/ 1631 w 1670"/>
                <a:gd name="T7" fmla="*/ 600 h 1793"/>
                <a:gd name="T8" fmla="*/ 1669 w 1670"/>
                <a:gd name="T9" fmla="*/ 1116 h 1793"/>
                <a:gd name="T10" fmla="*/ 1669 w 1670"/>
                <a:gd name="T11" fmla="*/ 1116 h 1793"/>
                <a:gd name="T12" fmla="*/ 1564 w 1670"/>
                <a:gd name="T13" fmla="*/ 1182 h 1793"/>
                <a:gd name="T14" fmla="*/ 1488 w 1670"/>
                <a:gd name="T15" fmla="*/ 1259 h 1793"/>
                <a:gd name="T16" fmla="*/ 1450 w 1670"/>
                <a:gd name="T17" fmla="*/ 1316 h 1793"/>
                <a:gd name="T18" fmla="*/ 1126 w 1670"/>
                <a:gd name="T19" fmla="*/ 1421 h 1793"/>
                <a:gd name="T20" fmla="*/ 1059 w 1670"/>
                <a:gd name="T21" fmla="*/ 1621 h 1793"/>
                <a:gd name="T22" fmla="*/ 944 w 1670"/>
                <a:gd name="T23" fmla="*/ 1602 h 1793"/>
                <a:gd name="T24" fmla="*/ 830 w 1670"/>
                <a:gd name="T25" fmla="*/ 1630 h 1793"/>
                <a:gd name="T26" fmla="*/ 744 w 1670"/>
                <a:gd name="T27" fmla="*/ 1602 h 1793"/>
                <a:gd name="T28" fmla="*/ 687 w 1670"/>
                <a:gd name="T29" fmla="*/ 1564 h 1793"/>
                <a:gd name="T30" fmla="*/ 525 w 1670"/>
                <a:gd name="T31" fmla="*/ 1621 h 1793"/>
                <a:gd name="T32" fmla="*/ 449 w 1670"/>
                <a:gd name="T33" fmla="*/ 1697 h 1793"/>
                <a:gd name="T34" fmla="*/ 315 w 1670"/>
                <a:gd name="T35" fmla="*/ 1792 h 1793"/>
                <a:gd name="T36" fmla="*/ 315 w 1670"/>
                <a:gd name="T37" fmla="*/ 1792 h 1793"/>
                <a:gd name="T38" fmla="*/ 134 w 1670"/>
                <a:gd name="T39" fmla="*/ 1783 h 1793"/>
                <a:gd name="T40" fmla="*/ 134 w 1670"/>
                <a:gd name="T41" fmla="*/ 1783 h 1793"/>
                <a:gd name="T42" fmla="*/ 105 w 1670"/>
                <a:gd name="T43" fmla="*/ 1678 h 1793"/>
                <a:gd name="T44" fmla="*/ 96 w 1670"/>
                <a:gd name="T45" fmla="*/ 1659 h 1793"/>
                <a:gd name="T46" fmla="*/ 96 w 1670"/>
                <a:gd name="T47" fmla="*/ 1659 h 1793"/>
                <a:gd name="T48" fmla="*/ 77 w 1670"/>
                <a:gd name="T49" fmla="*/ 1526 h 1793"/>
                <a:gd name="T50" fmla="*/ 19 w 1670"/>
                <a:gd name="T51" fmla="*/ 1383 h 1793"/>
                <a:gd name="T52" fmla="*/ 29 w 1670"/>
                <a:gd name="T53" fmla="*/ 1287 h 1793"/>
                <a:gd name="T54" fmla="*/ 29 w 1670"/>
                <a:gd name="T55" fmla="*/ 1230 h 1793"/>
                <a:gd name="T56" fmla="*/ 19 w 1670"/>
                <a:gd name="T57" fmla="*/ 1106 h 1793"/>
                <a:gd name="T58" fmla="*/ 19 w 1670"/>
                <a:gd name="T59" fmla="*/ 1106 h 1793"/>
                <a:gd name="T60" fmla="*/ 38 w 1670"/>
                <a:gd name="T61" fmla="*/ 1039 h 1793"/>
                <a:gd name="T62" fmla="*/ 143 w 1670"/>
                <a:gd name="T63" fmla="*/ 982 h 1793"/>
                <a:gd name="T64" fmla="*/ 210 w 1670"/>
                <a:gd name="T65" fmla="*/ 849 h 1793"/>
                <a:gd name="T66" fmla="*/ 286 w 1670"/>
                <a:gd name="T67" fmla="*/ 782 h 1793"/>
                <a:gd name="T68" fmla="*/ 325 w 1670"/>
                <a:gd name="T69" fmla="*/ 648 h 1793"/>
                <a:gd name="T70" fmla="*/ 449 w 1670"/>
                <a:gd name="T71" fmla="*/ 438 h 1793"/>
                <a:gd name="T72" fmla="*/ 572 w 1670"/>
                <a:gd name="T73" fmla="*/ 381 h 1793"/>
                <a:gd name="T74" fmla="*/ 582 w 1670"/>
                <a:gd name="T75" fmla="*/ 257 h 1793"/>
                <a:gd name="T76" fmla="*/ 668 w 1670"/>
                <a:gd name="T77" fmla="*/ 200 h 1793"/>
                <a:gd name="T78" fmla="*/ 668 w 1670"/>
                <a:gd name="T79" fmla="*/ 200 h 1793"/>
                <a:gd name="T80" fmla="*/ 735 w 1670"/>
                <a:gd name="T81" fmla="*/ 257 h 1793"/>
                <a:gd name="T82" fmla="*/ 839 w 1670"/>
                <a:gd name="T83" fmla="*/ 362 h 1793"/>
                <a:gd name="T84" fmla="*/ 868 w 1670"/>
                <a:gd name="T85" fmla="*/ 448 h 1793"/>
                <a:gd name="T86" fmla="*/ 925 w 1670"/>
                <a:gd name="T87" fmla="*/ 477 h 1793"/>
                <a:gd name="T88" fmla="*/ 954 w 1670"/>
                <a:gd name="T89" fmla="*/ 600 h 1793"/>
                <a:gd name="T90" fmla="*/ 1211 w 1670"/>
                <a:gd name="T91" fmla="*/ 600 h 1793"/>
                <a:gd name="T92" fmla="*/ 1402 w 1670"/>
                <a:gd name="T93" fmla="*/ 572 h 1793"/>
                <a:gd name="T94" fmla="*/ 1488 w 1670"/>
                <a:gd name="T95" fmla="*/ 343 h 1793"/>
                <a:gd name="T96" fmla="*/ 1526 w 1670"/>
                <a:gd name="T97" fmla="*/ 229 h 1793"/>
                <a:gd name="T98" fmla="*/ 1564 w 1670"/>
                <a:gd name="T99" fmla="*/ 76 h 1793"/>
                <a:gd name="T100" fmla="*/ 1622 w 1670"/>
                <a:gd name="T101" fmla="*/ 0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0" h="1793">
                  <a:moveTo>
                    <a:pt x="1622" y="0"/>
                  </a:moveTo>
                  <a:lnTo>
                    <a:pt x="1622" y="0"/>
                  </a:lnTo>
                  <a:cubicBezTo>
                    <a:pt x="1631" y="600"/>
                    <a:pt x="1631" y="600"/>
                    <a:pt x="1631" y="600"/>
                  </a:cubicBezTo>
                  <a:lnTo>
                    <a:pt x="1631" y="600"/>
                  </a:lnTo>
                  <a:cubicBezTo>
                    <a:pt x="1669" y="1116"/>
                    <a:pt x="1669" y="1116"/>
                    <a:pt x="1669" y="1116"/>
                  </a:cubicBezTo>
                  <a:lnTo>
                    <a:pt x="1669" y="1116"/>
                  </a:lnTo>
                  <a:cubicBezTo>
                    <a:pt x="1631" y="1134"/>
                    <a:pt x="1593" y="1154"/>
                    <a:pt x="1564" y="1182"/>
                  </a:cubicBezTo>
                  <a:cubicBezTo>
                    <a:pt x="1526" y="1221"/>
                    <a:pt x="1555" y="1249"/>
                    <a:pt x="1488" y="1259"/>
                  </a:cubicBezTo>
                  <a:cubicBezTo>
                    <a:pt x="1450" y="1268"/>
                    <a:pt x="1459" y="1287"/>
                    <a:pt x="1450" y="1316"/>
                  </a:cubicBezTo>
                  <a:cubicBezTo>
                    <a:pt x="1383" y="1459"/>
                    <a:pt x="1145" y="1297"/>
                    <a:pt x="1126" y="1421"/>
                  </a:cubicBezTo>
                  <a:cubicBezTo>
                    <a:pt x="1106" y="1478"/>
                    <a:pt x="1126" y="1602"/>
                    <a:pt x="1059" y="1621"/>
                  </a:cubicBezTo>
                  <a:cubicBezTo>
                    <a:pt x="1021" y="1640"/>
                    <a:pt x="992" y="1583"/>
                    <a:pt x="944" y="1602"/>
                  </a:cubicBezTo>
                  <a:cubicBezTo>
                    <a:pt x="887" y="1630"/>
                    <a:pt x="906" y="1650"/>
                    <a:pt x="830" y="1630"/>
                  </a:cubicBezTo>
                  <a:cubicBezTo>
                    <a:pt x="801" y="1621"/>
                    <a:pt x="763" y="1621"/>
                    <a:pt x="744" y="1602"/>
                  </a:cubicBezTo>
                  <a:cubicBezTo>
                    <a:pt x="725" y="1583"/>
                    <a:pt x="716" y="1554"/>
                    <a:pt x="687" y="1564"/>
                  </a:cubicBezTo>
                  <a:cubicBezTo>
                    <a:pt x="639" y="1564"/>
                    <a:pt x="544" y="1545"/>
                    <a:pt x="525" y="1621"/>
                  </a:cubicBezTo>
                  <a:cubicBezTo>
                    <a:pt x="515" y="1659"/>
                    <a:pt x="468" y="1669"/>
                    <a:pt x="449" y="1697"/>
                  </a:cubicBezTo>
                  <a:cubicBezTo>
                    <a:pt x="410" y="1735"/>
                    <a:pt x="363" y="1783"/>
                    <a:pt x="315" y="1792"/>
                  </a:cubicBezTo>
                  <a:lnTo>
                    <a:pt x="315" y="1792"/>
                  </a:lnTo>
                  <a:cubicBezTo>
                    <a:pt x="134" y="1783"/>
                    <a:pt x="134" y="1783"/>
                    <a:pt x="134" y="1783"/>
                  </a:cubicBezTo>
                  <a:lnTo>
                    <a:pt x="134" y="1783"/>
                  </a:lnTo>
                  <a:cubicBezTo>
                    <a:pt x="105" y="1678"/>
                    <a:pt x="105" y="1678"/>
                    <a:pt x="105" y="1678"/>
                  </a:cubicBezTo>
                  <a:cubicBezTo>
                    <a:pt x="96" y="1659"/>
                    <a:pt x="96" y="1659"/>
                    <a:pt x="96" y="1659"/>
                  </a:cubicBezTo>
                  <a:lnTo>
                    <a:pt x="96" y="1659"/>
                  </a:lnTo>
                  <a:cubicBezTo>
                    <a:pt x="77" y="1526"/>
                    <a:pt x="77" y="1526"/>
                    <a:pt x="77" y="1526"/>
                  </a:cubicBezTo>
                  <a:cubicBezTo>
                    <a:pt x="67" y="1468"/>
                    <a:pt x="38" y="1430"/>
                    <a:pt x="19" y="1383"/>
                  </a:cubicBezTo>
                  <a:cubicBezTo>
                    <a:pt x="0" y="1344"/>
                    <a:pt x="29" y="1325"/>
                    <a:pt x="29" y="1287"/>
                  </a:cubicBezTo>
                  <a:cubicBezTo>
                    <a:pt x="38" y="1268"/>
                    <a:pt x="29" y="1249"/>
                    <a:pt x="29" y="1230"/>
                  </a:cubicBezTo>
                  <a:cubicBezTo>
                    <a:pt x="38" y="1173"/>
                    <a:pt x="77" y="1154"/>
                    <a:pt x="19" y="1106"/>
                  </a:cubicBezTo>
                  <a:lnTo>
                    <a:pt x="19" y="1106"/>
                  </a:lnTo>
                  <a:cubicBezTo>
                    <a:pt x="38" y="1087"/>
                    <a:pt x="29" y="1058"/>
                    <a:pt x="38" y="1039"/>
                  </a:cubicBezTo>
                  <a:cubicBezTo>
                    <a:pt x="67" y="1020"/>
                    <a:pt x="115" y="1011"/>
                    <a:pt x="143" y="982"/>
                  </a:cubicBezTo>
                  <a:cubicBezTo>
                    <a:pt x="172" y="934"/>
                    <a:pt x="181" y="896"/>
                    <a:pt x="210" y="849"/>
                  </a:cubicBezTo>
                  <a:cubicBezTo>
                    <a:pt x="220" y="820"/>
                    <a:pt x="267" y="810"/>
                    <a:pt x="286" y="782"/>
                  </a:cubicBezTo>
                  <a:cubicBezTo>
                    <a:pt x="334" y="734"/>
                    <a:pt x="286" y="705"/>
                    <a:pt x="325" y="648"/>
                  </a:cubicBezTo>
                  <a:cubicBezTo>
                    <a:pt x="382" y="562"/>
                    <a:pt x="325" y="477"/>
                    <a:pt x="449" y="438"/>
                  </a:cubicBezTo>
                  <a:cubicBezTo>
                    <a:pt x="496" y="419"/>
                    <a:pt x="544" y="438"/>
                    <a:pt x="572" y="381"/>
                  </a:cubicBezTo>
                  <a:cubicBezTo>
                    <a:pt x="592" y="333"/>
                    <a:pt x="544" y="295"/>
                    <a:pt x="582" y="257"/>
                  </a:cubicBezTo>
                  <a:cubicBezTo>
                    <a:pt x="668" y="200"/>
                    <a:pt x="668" y="200"/>
                    <a:pt x="668" y="200"/>
                  </a:cubicBezTo>
                  <a:lnTo>
                    <a:pt x="668" y="200"/>
                  </a:lnTo>
                  <a:cubicBezTo>
                    <a:pt x="706" y="200"/>
                    <a:pt x="725" y="229"/>
                    <a:pt x="735" y="257"/>
                  </a:cubicBezTo>
                  <a:cubicBezTo>
                    <a:pt x="763" y="324"/>
                    <a:pt x="820" y="276"/>
                    <a:pt x="839" y="362"/>
                  </a:cubicBezTo>
                  <a:cubicBezTo>
                    <a:pt x="849" y="391"/>
                    <a:pt x="849" y="429"/>
                    <a:pt x="868" y="448"/>
                  </a:cubicBezTo>
                  <a:cubicBezTo>
                    <a:pt x="878" y="458"/>
                    <a:pt x="906" y="458"/>
                    <a:pt x="925" y="477"/>
                  </a:cubicBezTo>
                  <a:cubicBezTo>
                    <a:pt x="944" y="524"/>
                    <a:pt x="944" y="562"/>
                    <a:pt x="954" y="600"/>
                  </a:cubicBezTo>
                  <a:cubicBezTo>
                    <a:pt x="983" y="677"/>
                    <a:pt x="1154" y="591"/>
                    <a:pt x="1211" y="600"/>
                  </a:cubicBezTo>
                  <a:cubicBezTo>
                    <a:pt x="1307" y="610"/>
                    <a:pt x="1316" y="639"/>
                    <a:pt x="1402" y="572"/>
                  </a:cubicBezTo>
                  <a:cubicBezTo>
                    <a:pt x="1507" y="486"/>
                    <a:pt x="1507" y="477"/>
                    <a:pt x="1488" y="343"/>
                  </a:cubicBezTo>
                  <a:cubicBezTo>
                    <a:pt x="1478" y="286"/>
                    <a:pt x="1497" y="276"/>
                    <a:pt x="1526" y="229"/>
                  </a:cubicBezTo>
                  <a:cubicBezTo>
                    <a:pt x="1545" y="181"/>
                    <a:pt x="1545" y="124"/>
                    <a:pt x="1564" y="76"/>
                  </a:cubicBezTo>
                  <a:cubicBezTo>
                    <a:pt x="1622" y="0"/>
                    <a:pt x="1622" y="0"/>
                    <a:pt x="1622"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16941118" y="6038039"/>
              <a:ext cx="814439" cy="744427"/>
            </a:xfrm>
            <a:custGeom>
              <a:avLst/>
              <a:gdLst>
                <a:gd name="T0" fmla="*/ 1640 w 1641"/>
                <a:gd name="T1" fmla="*/ 572 h 1498"/>
                <a:gd name="T2" fmla="*/ 1640 w 1641"/>
                <a:gd name="T3" fmla="*/ 572 h 1498"/>
                <a:gd name="T4" fmla="*/ 1583 w 1641"/>
                <a:gd name="T5" fmla="*/ 657 h 1498"/>
                <a:gd name="T6" fmla="*/ 1563 w 1641"/>
                <a:gd name="T7" fmla="*/ 734 h 1498"/>
                <a:gd name="T8" fmla="*/ 1363 w 1641"/>
                <a:gd name="T9" fmla="*/ 781 h 1498"/>
                <a:gd name="T10" fmla="*/ 1373 w 1641"/>
                <a:gd name="T11" fmla="*/ 886 h 1498"/>
                <a:gd name="T12" fmla="*/ 1296 w 1641"/>
                <a:gd name="T13" fmla="*/ 972 h 1498"/>
                <a:gd name="T14" fmla="*/ 1363 w 1641"/>
                <a:gd name="T15" fmla="*/ 1153 h 1498"/>
                <a:gd name="T16" fmla="*/ 1373 w 1641"/>
                <a:gd name="T17" fmla="*/ 1382 h 1498"/>
                <a:gd name="T18" fmla="*/ 1325 w 1641"/>
                <a:gd name="T19" fmla="*/ 1497 h 1498"/>
                <a:gd name="T20" fmla="*/ 1325 w 1641"/>
                <a:gd name="T21" fmla="*/ 1497 h 1498"/>
                <a:gd name="T22" fmla="*/ 1115 w 1641"/>
                <a:gd name="T23" fmla="*/ 1315 h 1498"/>
                <a:gd name="T24" fmla="*/ 896 w 1641"/>
                <a:gd name="T25" fmla="*/ 1258 h 1498"/>
                <a:gd name="T26" fmla="*/ 743 w 1641"/>
                <a:gd name="T27" fmla="*/ 1230 h 1498"/>
                <a:gd name="T28" fmla="*/ 686 w 1641"/>
                <a:gd name="T29" fmla="*/ 1182 h 1498"/>
                <a:gd name="T30" fmla="*/ 620 w 1641"/>
                <a:gd name="T31" fmla="*/ 1173 h 1498"/>
                <a:gd name="T32" fmla="*/ 582 w 1641"/>
                <a:gd name="T33" fmla="*/ 1134 h 1498"/>
                <a:gd name="T34" fmla="*/ 458 w 1641"/>
                <a:gd name="T35" fmla="*/ 1096 h 1498"/>
                <a:gd name="T36" fmla="*/ 344 w 1641"/>
                <a:gd name="T37" fmla="*/ 1039 h 1498"/>
                <a:gd name="T38" fmla="*/ 267 w 1641"/>
                <a:gd name="T39" fmla="*/ 1029 h 1498"/>
                <a:gd name="T40" fmla="*/ 172 w 1641"/>
                <a:gd name="T41" fmla="*/ 1020 h 1498"/>
                <a:gd name="T42" fmla="*/ 124 w 1641"/>
                <a:gd name="T43" fmla="*/ 1020 h 1498"/>
                <a:gd name="T44" fmla="*/ 58 w 1641"/>
                <a:gd name="T45" fmla="*/ 1058 h 1498"/>
                <a:gd name="T46" fmla="*/ 29 w 1641"/>
                <a:gd name="T47" fmla="*/ 1048 h 1498"/>
                <a:gd name="T48" fmla="*/ 20 w 1641"/>
                <a:gd name="T49" fmla="*/ 1029 h 1498"/>
                <a:gd name="T50" fmla="*/ 20 w 1641"/>
                <a:gd name="T51" fmla="*/ 1001 h 1498"/>
                <a:gd name="T52" fmla="*/ 29 w 1641"/>
                <a:gd name="T53" fmla="*/ 972 h 1498"/>
                <a:gd name="T54" fmla="*/ 29 w 1641"/>
                <a:gd name="T55" fmla="*/ 915 h 1498"/>
                <a:gd name="T56" fmla="*/ 0 w 1641"/>
                <a:gd name="T57" fmla="*/ 858 h 1498"/>
                <a:gd name="T58" fmla="*/ 0 w 1641"/>
                <a:gd name="T59" fmla="*/ 858 h 1498"/>
                <a:gd name="T60" fmla="*/ 10 w 1641"/>
                <a:gd name="T61" fmla="*/ 820 h 1498"/>
                <a:gd name="T62" fmla="*/ 153 w 1641"/>
                <a:gd name="T63" fmla="*/ 715 h 1498"/>
                <a:gd name="T64" fmla="*/ 277 w 1641"/>
                <a:gd name="T65" fmla="*/ 705 h 1498"/>
                <a:gd name="T66" fmla="*/ 267 w 1641"/>
                <a:gd name="T67" fmla="*/ 543 h 1498"/>
                <a:gd name="T68" fmla="*/ 401 w 1641"/>
                <a:gd name="T69" fmla="*/ 409 h 1498"/>
                <a:gd name="T70" fmla="*/ 477 w 1641"/>
                <a:gd name="T71" fmla="*/ 372 h 1498"/>
                <a:gd name="T72" fmla="*/ 601 w 1641"/>
                <a:gd name="T73" fmla="*/ 247 h 1498"/>
                <a:gd name="T74" fmla="*/ 496 w 1641"/>
                <a:gd name="T75" fmla="*/ 133 h 1498"/>
                <a:gd name="T76" fmla="*/ 496 w 1641"/>
                <a:gd name="T77" fmla="*/ 133 h 1498"/>
                <a:gd name="T78" fmla="*/ 629 w 1641"/>
                <a:gd name="T79" fmla="*/ 47 h 1498"/>
                <a:gd name="T80" fmla="*/ 820 w 1641"/>
                <a:gd name="T81" fmla="*/ 66 h 1498"/>
                <a:gd name="T82" fmla="*/ 1001 w 1641"/>
                <a:gd name="T83" fmla="*/ 247 h 1498"/>
                <a:gd name="T84" fmla="*/ 1125 w 1641"/>
                <a:gd name="T85" fmla="*/ 190 h 1498"/>
                <a:gd name="T86" fmla="*/ 1249 w 1641"/>
                <a:gd name="T87" fmla="*/ 228 h 1498"/>
                <a:gd name="T88" fmla="*/ 1316 w 1641"/>
                <a:gd name="T89" fmla="*/ 267 h 1498"/>
                <a:gd name="T90" fmla="*/ 1344 w 1641"/>
                <a:gd name="T91" fmla="*/ 314 h 1498"/>
                <a:gd name="T92" fmla="*/ 1516 w 1641"/>
                <a:gd name="T93" fmla="*/ 457 h 1498"/>
                <a:gd name="T94" fmla="*/ 1592 w 1641"/>
                <a:gd name="T95" fmla="*/ 505 h 1498"/>
                <a:gd name="T96" fmla="*/ 1640 w 1641"/>
                <a:gd name="T97" fmla="*/ 57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1" h="1498">
                  <a:moveTo>
                    <a:pt x="1640" y="572"/>
                  </a:moveTo>
                  <a:lnTo>
                    <a:pt x="1640" y="572"/>
                  </a:lnTo>
                  <a:cubicBezTo>
                    <a:pt x="1630" y="591"/>
                    <a:pt x="1583" y="648"/>
                    <a:pt x="1583" y="657"/>
                  </a:cubicBezTo>
                  <a:cubicBezTo>
                    <a:pt x="1583" y="696"/>
                    <a:pt x="1602" y="724"/>
                    <a:pt x="1563" y="734"/>
                  </a:cubicBezTo>
                  <a:cubicBezTo>
                    <a:pt x="1506" y="753"/>
                    <a:pt x="1411" y="753"/>
                    <a:pt x="1363" y="781"/>
                  </a:cubicBezTo>
                  <a:cubicBezTo>
                    <a:pt x="1296" y="810"/>
                    <a:pt x="1401" y="839"/>
                    <a:pt x="1373" y="886"/>
                  </a:cubicBezTo>
                  <a:cubicBezTo>
                    <a:pt x="1344" y="915"/>
                    <a:pt x="1316" y="924"/>
                    <a:pt x="1296" y="972"/>
                  </a:cubicBezTo>
                  <a:cubicBezTo>
                    <a:pt x="1277" y="1029"/>
                    <a:pt x="1344" y="1106"/>
                    <a:pt x="1363" y="1153"/>
                  </a:cubicBezTo>
                  <a:cubicBezTo>
                    <a:pt x="1382" y="1230"/>
                    <a:pt x="1373" y="1306"/>
                    <a:pt x="1373" y="1382"/>
                  </a:cubicBezTo>
                  <a:cubicBezTo>
                    <a:pt x="1325" y="1497"/>
                    <a:pt x="1325" y="1497"/>
                    <a:pt x="1325" y="1497"/>
                  </a:cubicBezTo>
                  <a:lnTo>
                    <a:pt x="1325" y="1497"/>
                  </a:lnTo>
                  <a:cubicBezTo>
                    <a:pt x="1249" y="1449"/>
                    <a:pt x="1163" y="1392"/>
                    <a:pt x="1115" y="1315"/>
                  </a:cubicBezTo>
                  <a:cubicBezTo>
                    <a:pt x="1058" y="1220"/>
                    <a:pt x="1001" y="1210"/>
                    <a:pt x="896" y="1258"/>
                  </a:cubicBezTo>
                  <a:cubicBezTo>
                    <a:pt x="848" y="1277"/>
                    <a:pt x="782" y="1287"/>
                    <a:pt x="743" y="1230"/>
                  </a:cubicBezTo>
                  <a:cubicBezTo>
                    <a:pt x="724" y="1220"/>
                    <a:pt x="705" y="1192"/>
                    <a:pt x="686" y="1182"/>
                  </a:cubicBezTo>
                  <a:cubicBezTo>
                    <a:pt x="677" y="1163"/>
                    <a:pt x="638" y="1182"/>
                    <a:pt x="620" y="1173"/>
                  </a:cubicBezTo>
                  <a:cubicBezTo>
                    <a:pt x="611" y="1163"/>
                    <a:pt x="601" y="1144"/>
                    <a:pt x="582" y="1134"/>
                  </a:cubicBezTo>
                  <a:cubicBezTo>
                    <a:pt x="544" y="1115"/>
                    <a:pt x="496" y="1106"/>
                    <a:pt x="458" y="1096"/>
                  </a:cubicBezTo>
                  <a:cubicBezTo>
                    <a:pt x="411" y="1087"/>
                    <a:pt x="391" y="1039"/>
                    <a:pt x="344" y="1039"/>
                  </a:cubicBezTo>
                  <a:cubicBezTo>
                    <a:pt x="315" y="1039"/>
                    <a:pt x="296" y="1029"/>
                    <a:pt x="267" y="1029"/>
                  </a:cubicBezTo>
                  <a:cubicBezTo>
                    <a:pt x="229" y="1029"/>
                    <a:pt x="201" y="1048"/>
                    <a:pt x="172" y="1020"/>
                  </a:cubicBezTo>
                  <a:cubicBezTo>
                    <a:pt x="162" y="1001"/>
                    <a:pt x="144" y="1020"/>
                    <a:pt x="124" y="1020"/>
                  </a:cubicBezTo>
                  <a:cubicBezTo>
                    <a:pt x="105" y="1029"/>
                    <a:pt x="77" y="1039"/>
                    <a:pt x="58" y="1058"/>
                  </a:cubicBezTo>
                  <a:cubicBezTo>
                    <a:pt x="48" y="1058"/>
                    <a:pt x="10" y="1077"/>
                    <a:pt x="29" y="1048"/>
                  </a:cubicBezTo>
                  <a:cubicBezTo>
                    <a:pt x="29" y="1039"/>
                    <a:pt x="20" y="1039"/>
                    <a:pt x="20" y="1029"/>
                  </a:cubicBezTo>
                  <a:cubicBezTo>
                    <a:pt x="10" y="1020"/>
                    <a:pt x="10" y="1010"/>
                    <a:pt x="20" y="1001"/>
                  </a:cubicBezTo>
                  <a:cubicBezTo>
                    <a:pt x="39" y="991"/>
                    <a:pt x="48" y="982"/>
                    <a:pt x="29" y="972"/>
                  </a:cubicBezTo>
                  <a:cubicBezTo>
                    <a:pt x="20" y="963"/>
                    <a:pt x="29" y="924"/>
                    <a:pt x="29" y="915"/>
                  </a:cubicBezTo>
                  <a:cubicBezTo>
                    <a:pt x="29" y="886"/>
                    <a:pt x="10" y="886"/>
                    <a:pt x="0" y="858"/>
                  </a:cubicBezTo>
                  <a:lnTo>
                    <a:pt x="0" y="858"/>
                  </a:lnTo>
                  <a:cubicBezTo>
                    <a:pt x="10" y="820"/>
                    <a:pt x="10" y="820"/>
                    <a:pt x="10" y="820"/>
                  </a:cubicBezTo>
                  <a:cubicBezTo>
                    <a:pt x="86" y="801"/>
                    <a:pt x="96" y="734"/>
                    <a:pt x="153" y="715"/>
                  </a:cubicBezTo>
                  <a:cubicBezTo>
                    <a:pt x="191" y="705"/>
                    <a:pt x="239" y="715"/>
                    <a:pt x="277" y="705"/>
                  </a:cubicBezTo>
                  <a:cubicBezTo>
                    <a:pt x="344" y="696"/>
                    <a:pt x="220" y="581"/>
                    <a:pt x="267" y="543"/>
                  </a:cubicBezTo>
                  <a:cubicBezTo>
                    <a:pt x="306" y="505"/>
                    <a:pt x="391" y="476"/>
                    <a:pt x="401" y="409"/>
                  </a:cubicBezTo>
                  <a:cubicBezTo>
                    <a:pt x="420" y="324"/>
                    <a:pt x="411" y="352"/>
                    <a:pt x="477" y="372"/>
                  </a:cubicBezTo>
                  <a:cubicBezTo>
                    <a:pt x="601" y="390"/>
                    <a:pt x="611" y="333"/>
                    <a:pt x="601" y="247"/>
                  </a:cubicBezTo>
                  <a:cubicBezTo>
                    <a:pt x="601" y="162"/>
                    <a:pt x="506" y="181"/>
                    <a:pt x="496" y="133"/>
                  </a:cubicBezTo>
                  <a:lnTo>
                    <a:pt x="496" y="133"/>
                  </a:lnTo>
                  <a:cubicBezTo>
                    <a:pt x="563" y="76"/>
                    <a:pt x="516" y="0"/>
                    <a:pt x="629" y="47"/>
                  </a:cubicBezTo>
                  <a:cubicBezTo>
                    <a:pt x="695" y="76"/>
                    <a:pt x="753" y="38"/>
                    <a:pt x="820" y="66"/>
                  </a:cubicBezTo>
                  <a:cubicBezTo>
                    <a:pt x="915" y="95"/>
                    <a:pt x="924" y="228"/>
                    <a:pt x="1001" y="247"/>
                  </a:cubicBezTo>
                  <a:cubicBezTo>
                    <a:pt x="1039" y="247"/>
                    <a:pt x="1087" y="200"/>
                    <a:pt x="1125" y="190"/>
                  </a:cubicBezTo>
                  <a:cubicBezTo>
                    <a:pt x="1182" y="190"/>
                    <a:pt x="1201" y="219"/>
                    <a:pt x="1249" y="228"/>
                  </a:cubicBezTo>
                  <a:cubicBezTo>
                    <a:pt x="1277" y="247"/>
                    <a:pt x="1296" y="247"/>
                    <a:pt x="1316" y="267"/>
                  </a:cubicBezTo>
                  <a:cubicBezTo>
                    <a:pt x="1325" y="285"/>
                    <a:pt x="1334" y="295"/>
                    <a:pt x="1344" y="314"/>
                  </a:cubicBezTo>
                  <a:cubicBezTo>
                    <a:pt x="1373" y="381"/>
                    <a:pt x="1449" y="419"/>
                    <a:pt x="1516" y="457"/>
                  </a:cubicBezTo>
                  <a:cubicBezTo>
                    <a:pt x="1535" y="467"/>
                    <a:pt x="1573" y="486"/>
                    <a:pt x="1592" y="505"/>
                  </a:cubicBezTo>
                  <a:cubicBezTo>
                    <a:pt x="1611" y="524"/>
                    <a:pt x="1620" y="562"/>
                    <a:pt x="1640" y="572"/>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16960823" y="4868852"/>
              <a:ext cx="1604793" cy="1473527"/>
            </a:xfrm>
            <a:custGeom>
              <a:avLst/>
              <a:gdLst>
                <a:gd name="T0" fmla="*/ 1982 w 3232"/>
                <a:gd name="T1" fmla="*/ 0 h 2967"/>
                <a:gd name="T2" fmla="*/ 2125 w 3232"/>
                <a:gd name="T3" fmla="*/ 152 h 2967"/>
                <a:gd name="T4" fmla="*/ 2297 w 3232"/>
                <a:gd name="T5" fmla="*/ 162 h 2967"/>
                <a:gd name="T6" fmla="*/ 2583 w 3232"/>
                <a:gd name="T7" fmla="*/ 181 h 2967"/>
                <a:gd name="T8" fmla="*/ 2669 w 3232"/>
                <a:gd name="T9" fmla="*/ 267 h 2967"/>
                <a:gd name="T10" fmla="*/ 2745 w 3232"/>
                <a:gd name="T11" fmla="*/ 286 h 2967"/>
                <a:gd name="T12" fmla="*/ 2869 w 3232"/>
                <a:gd name="T13" fmla="*/ 505 h 2967"/>
                <a:gd name="T14" fmla="*/ 3108 w 3232"/>
                <a:gd name="T15" fmla="*/ 591 h 2967"/>
                <a:gd name="T16" fmla="*/ 3050 w 3232"/>
                <a:gd name="T17" fmla="*/ 830 h 2967"/>
                <a:gd name="T18" fmla="*/ 3050 w 3232"/>
                <a:gd name="T19" fmla="*/ 1077 h 2967"/>
                <a:gd name="T20" fmla="*/ 2812 w 3232"/>
                <a:gd name="T21" fmla="*/ 1182 h 2967"/>
                <a:gd name="T22" fmla="*/ 2669 w 3232"/>
                <a:gd name="T23" fmla="*/ 1421 h 2967"/>
                <a:gd name="T24" fmla="*/ 2497 w 3232"/>
                <a:gd name="T25" fmla="*/ 1469 h 2967"/>
                <a:gd name="T26" fmla="*/ 2345 w 3232"/>
                <a:gd name="T27" fmla="*/ 1716 h 2967"/>
                <a:gd name="T28" fmla="*/ 2182 w 3232"/>
                <a:gd name="T29" fmla="*/ 1774 h 2967"/>
                <a:gd name="T30" fmla="*/ 2240 w 3232"/>
                <a:gd name="T31" fmla="*/ 2146 h 2967"/>
                <a:gd name="T32" fmla="*/ 2459 w 3232"/>
                <a:gd name="T33" fmla="*/ 2279 h 2967"/>
                <a:gd name="T34" fmla="*/ 2392 w 3232"/>
                <a:gd name="T35" fmla="*/ 2451 h 2967"/>
                <a:gd name="T36" fmla="*/ 2526 w 3232"/>
                <a:gd name="T37" fmla="*/ 2623 h 2967"/>
                <a:gd name="T38" fmla="*/ 2154 w 3232"/>
                <a:gd name="T39" fmla="*/ 2908 h 2967"/>
                <a:gd name="T40" fmla="*/ 2078 w 3232"/>
                <a:gd name="T41" fmla="*/ 2908 h 2967"/>
                <a:gd name="T42" fmla="*/ 1858 w 3232"/>
                <a:gd name="T43" fmla="*/ 2937 h 2967"/>
                <a:gd name="T44" fmla="*/ 1601 w 3232"/>
                <a:gd name="T45" fmla="*/ 2928 h 2967"/>
                <a:gd name="T46" fmla="*/ 1553 w 3232"/>
                <a:gd name="T47" fmla="*/ 2861 h 2967"/>
                <a:gd name="T48" fmla="*/ 1305 w 3232"/>
                <a:gd name="T49" fmla="*/ 2670 h 2967"/>
                <a:gd name="T50" fmla="*/ 1210 w 3232"/>
                <a:gd name="T51" fmla="*/ 2584 h 2967"/>
                <a:gd name="T52" fmla="*/ 962 w 3232"/>
                <a:gd name="T53" fmla="*/ 2603 h 2967"/>
                <a:gd name="T54" fmla="*/ 590 w 3232"/>
                <a:gd name="T55" fmla="*/ 2403 h 2967"/>
                <a:gd name="T56" fmla="*/ 457 w 3232"/>
                <a:gd name="T57" fmla="*/ 2489 h 2967"/>
                <a:gd name="T58" fmla="*/ 286 w 3232"/>
                <a:gd name="T59" fmla="*/ 2336 h 2967"/>
                <a:gd name="T60" fmla="*/ 133 w 3232"/>
                <a:gd name="T61" fmla="*/ 2317 h 2967"/>
                <a:gd name="T62" fmla="*/ 76 w 3232"/>
                <a:gd name="T63" fmla="*/ 2251 h 2967"/>
                <a:gd name="T64" fmla="*/ 171 w 3232"/>
                <a:gd name="T65" fmla="*/ 1869 h 2967"/>
                <a:gd name="T66" fmla="*/ 477 w 3232"/>
                <a:gd name="T67" fmla="*/ 1602 h 2967"/>
                <a:gd name="T68" fmla="*/ 419 w 3232"/>
                <a:gd name="T69" fmla="*/ 1326 h 2967"/>
                <a:gd name="T70" fmla="*/ 381 w 3232"/>
                <a:gd name="T71" fmla="*/ 810 h 2967"/>
                <a:gd name="T72" fmla="*/ 638 w 3232"/>
                <a:gd name="T73" fmla="*/ 715 h 2967"/>
                <a:gd name="T74" fmla="*/ 866 w 3232"/>
                <a:gd name="T75" fmla="*/ 734 h 2967"/>
                <a:gd name="T76" fmla="*/ 1057 w 3232"/>
                <a:gd name="T77" fmla="*/ 706 h 2967"/>
                <a:gd name="T78" fmla="*/ 1295 w 3232"/>
                <a:gd name="T79" fmla="*/ 629 h 2967"/>
                <a:gd name="T80" fmla="*/ 1534 w 3232"/>
                <a:gd name="T81" fmla="*/ 381 h 2967"/>
                <a:gd name="T82" fmla="*/ 1677 w 3232"/>
                <a:gd name="T83" fmla="*/ 210 h 2967"/>
                <a:gd name="T84" fmla="*/ 1782 w 3232"/>
                <a:gd name="T85" fmla="*/ 105 h 2967"/>
                <a:gd name="T86" fmla="*/ 1982 w 3232"/>
                <a:gd name="T87" fmla="*/ 0 h 2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2" h="2967">
                  <a:moveTo>
                    <a:pt x="1982" y="0"/>
                  </a:moveTo>
                  <a:lnTo>
                    <a:pt x="1982" y="0"/>
                  </a:lnTo>
                  <a:cubicBezTo>
                    <a:pt x="2011" y="19"/>
                    <a:pt x="2039" y="29"/>
                    <a:pt x="2039" y="67"/>
                  </a:cubicBezTo>
                  <a:cubicBezTo>
                    <a:pt x="2039" y="134"/>
                    <a:pt x="2068" y="124"/>
                    <a:pt x="2125" y="152"/>
                  </a:cubicBezTo>
                  <a:cubicBezTo>
                    <a:pt x="2182" y="191"/>
                    <a:pt x="2182" y="152"/>
                    <a:pt x="2230" y="143"/>
                  </a:cubicBezTo>
                  <a:cubicBezTo>
                    <a:pt x="2259" y="143"/>
                    <a:pt x="2278" y="152"/>
                    <a:pt x="2297" y="162"/>
                  </a:cubicBezTo>
                  <a:cubicBezTo>
                    <a:pt x="2345" y="181"/>
                    <a:pt x="2402" y="152"/>
                    <a:pt x="2449" y="152"/>
                  </a:cubicBezTo>
                  <a:cubicBezTo>
                    <a:pt x="2497" y="152"/>
                    <a:pt x="2535" y="152"/>
                    <a:pt x="2583" y="181"/>
                  </a:cubicBezTo>
                  <a:cubicBezTo>
                    <a:pt x="2602" y="191"/>
                    <a:pt x="2621" y="200"/>
                    <a:pt x="2631" y="210"/>
                  </a:cubicBezTo>
                  <a:cubicBezTo>
                    <a:pt x="2650" y="229"/>
                    <a:pt x="2650" y="248"/>
                    <a:pt x="2669" y="267"/>
                  </a:cubicBezTo>
                  <a:cubicBezTo>
                    <a:pt x="2688" y="276"/>
                    <a:pt x="2726" y="276"/>
                    <a:pt x="2745" y="286"/>
                  </a:cubicBezTo>
                  <a:lnTo>
                    <a:pt x="2745" y="286"/>
                  </a:lnTo>
                  <a:cubicBezTo>
                    <a:pt x="2754" y="343"/>
                    <a:pt x="2745" y="401"/>
                    <a:pt x="2774" y="458"/>
                  </a:cubicBezTo>
                  <a:cubicBezTo>
                    <a:pt x="2793" y="496"/>
                    <a:pt x="2821" y="515"/>
                    <a:pt x="2869" y="505"/>
                  </a:cubicBezTo>
                  <a:cubicBezTo>
                    <a:pt x="2907" y="505"/>
                    <a:pt x="2955" y="496"/>
                    <a:pt x="2964" y="534"/>
                  </a:cubicBezTo>
                  <a:cubicBezTo>
                    <a:pt x="2974" y="582"/>
                    <a:pt x="3069" y="563"/>
                    <a:pt x="3108" y="591"/>
                  </a:cubicBezTo>
                  <a:cubicBezTo>
                    <a:pt x="3231" y="668"/>
                    <a:pt x="2974" y="687"/>
                    <a:pt x="3041" y="734"/>
                  </a:cubicBezTo>
                  <a:cubicBezTo>
                    <a:pt x="3126" y="792"/>
                    <a:pt x="3060" y="772"/>
                    <a:pt x="3050" y="830"/>
                  </a:cubicBezTo>
                  <a:cubicBezTo>
                    <a:pt x="3050" y="849"/>
                    <a:pt x="3050" y="973"/>
                    <a:pt x="3060" y="992"/>
                  </a:cubicBezTo>
                  <a:cubicBezTo>
                    <a:pt x="3050" y="1011"/>
                    <a:pt x="3088" y="1059"/>
                    <a:pt x="3050" y="1077"/>
                  </a:cubicBezTo>
                  <a:cubicBezTo>
                    <a:pt x="3021" y="1087"/>
                    <a:pt x="2983" y="1077"/>
                    <a:pt x="2955" y="1087"/>
                  </a:cubicBezTo>
                  <a:cubicBezTo>
                    <a:pt x="2898" y="1116"/>
                    <a:pt x="2859" y="1154"/>
                    <a:pt x="2812" y="1182"/>
                  </a:cubicBezTo>
                  <a:cubicBezTo>
                    <a:pt x="2659" y="1278"/>
                    <a:pt x="2821" y="1259"/>
                    <a:pt x="2774" y="1373"/>
                  </a:cubicBezTo>
                  <a:cubicBezTo>
                    <a:pt x="2764" y="1411"/>
                    <a:pt x="2707" y="1402"/>
                    <a:pt x="2669" y="1421"/>
                  </a:cubicBezTo>
                  <a:cubicBezTo>
                    <a:pt x="2631" y="1440"/>
                    <a:pt x="2650" y="1478"/>
                    <a:pt x="2583" y="1497"/>
                  </a:cubicBezTo>
                  <a:cubicBezTo>
                    <a:pt x="2554" y="1497"/>
                    <a:pt x="2516" y="1459"/>
                    <a:pt x="2497" y="1469"/>
                  </a:cubicBezTo>
                  <a:cubicBezTo>
                    <a:pt x="2469" y="1478"/>
                    <a:pt x="2449" y="1526"/>
                    <a:pt x="2402" y="1535"/>
                  </a:cubicBezTo>
                  <a:cubicBezTo>
                    <a:pt x="2325" y="1564"/>
                    <a:pt x="2373" y="1650"/>
                    <a:pt x="2345" y="1716"/>
                  </a:cubicBezTo>
                  <a:cubicBezTo>
                    <a:pt x="2306" y="1774"/>
                    <a:pt x="2278" y="1745"/>
                    <a:pt x="2230" y="1736"/>
                  </a:cubicBezTo>
                  <a:cubicBezTo>
                    <a:pt x="2211" y="1726"/>
                    <a:pt x="2144" y="1745"/>
                    <a:pt x="2182" y="1774"/>
                  </a:cubicBezTo>
                  <a:cubicBezTo>
                    <a:pt x="2268" y="1831"/>
                    <a:pt x="2220" y="1860"/>
                    <a:pt x="2202" y="1936"/>
                  </a:cubicBezTo>
                  <a:cubicBezTo>
                    <a:pt x="2192" y="1993"/>
                    <a:pt x="2211" y="2098"/>
                    <a:pt x="2240" y="2146"/>
                  </a:cubicBezTo>
                  <a:cubicBezTo>
                    <a:pt x="2249" y="2203"/>
                    <a:pt x="2259" y="2270"/>
                    <a:pt x="2325" y="2270"/>
                  </a:cubicBezTo>
                  <a:cubicBezTo>
                    <a:pt x="2345" y="2270"/>
                    <a:pt x="2469" y="2260"/>
                    <a:pt x="2459" y="2279"/>
                  </a:cubicBezTo>
                  <a:cubicBezTo>
                    <a:pt x="2440" y="2317"/>
                    <a:pt x="2449" y="2346"/>
                    <a:pt x="2421" y="2384"/>
                  </a:cubicBezTo>
                  <a:cubicBezTo>
                    <a:pt x="2402" y="2403"/>
                    <a:pt x="2383" y="2422"/>
                    <a:pt x="2392" y="2451"/>
                  </a:cubicBezTo>
                  <a:cubicBezTo>
                    <a:pt x="2392" y="2479"/>
                    <a:pt x="2373" y="2518"/>
                    <a:pt x="2383" y="2537"/>
                  </a:cubicBezTo>
                  <a:cubicBezTo>
                    <a:pt x="2411" y="2575"/>
                    <a:pt x="2507" y="2584"/>
                    <a:pt x="2526" y="2623"/>
                  </a:cubicBezTo>
                  <a:cubicBezTo>
                    <a:pt x="2554" y="2708"/>
                    <a:pt x="2392" y="2765"/>
                    <a:pt x="2345" y="2794"/>
                  </a:cubicBezTo>
                  <a:cubicBezTo>
                    <a:pt x="2287" y="2804"/>
                    <a:pt x="2163" y="2842"/>
                    <a:pt x="2154" y="2908"/>
                  </a:cubicBezTo>
                  <a:lnTo>
                    <a:pt x="2154" y="2908"/>
                  </a:lnTo>
                  <a:cubicBezTo>
                    <a:pt x="2078" y="2908"/>
                    <a:pt x="2078" y="2908"/>
                    <a:pt x="2078" y="2908"/>
                  </a:cubicBezTo>
                  <a:cubicBezTo>
                    <a:pt x="2039" y="2908"/>
                    <a:pt x="2001" y="2937"/>
                    <a:pt x="1973" y="2947"/>
                  </a:cubicBezTo>
                  <a:cubicBezTo>
                    <a:pt x="1935" y="2966"/>
                    <a:pt x="1896" y="2956"/>
                    <a:pt x="1858" y="2937"/>
                  </a:cubicBezTo>
                  <a:cubicBezTo>
                    <a:pt x="1811" y="2928"/>
                    <a:pt x="1753" y="2851"/>
                    <a:pt x="1715" y="2908"/>
                  </a:cubicBezTo>
                  <a:cubicBezTo>
                    <a:pt x="1686" y="2956"/>
                    <a:pt x="1648" y="2928"/>
                    <a:pt x="1601" y="2928"/>
                  </a:cubicBezTo>
                  <a:lnTo>
                    <a:pt x="1601" y="2928"/>
                  </a:lnTo>
                  <a:cubicBezTo>
                    <a:pt x="1581" y="2918"/>
                    <a:pt x="1572" y="2880"/>
                    <a:pt x="1553" y="2861"/>
                  </a:cubicBezTo>
                  <a:cubicBezTo>
                    <a:pt x="1534" y="2842"/>
                    <a:pt x="1496" y="2823"/>
                    <a:pt x="1477" y="2813"/>
                  </a:cubicBezTo>
                  <a:cubicBezTo>
                    <a:pt x="1410" y="2775"/>
                    <a:pt x="1334" y="2737"/>
                    <a:pt x="1305" y="2670"/>
                  </a:cubicBezTo>
                  <a:cubicBezTo>
                    <a:pt x="1295" y="2651"/>
                    <a:pt x="1286" y="2641"/>
                    <a:pt x="1277" y="2623"/>
                  </a:cubicBezTo>
                  <a:cubicBezTo>
                    <a:pt x="1257" y="2603"/>
                    <a:pt x="1238" y="2603"/>
                    <a:pt x="1210" y="2584"/>
                  </a:cubicBezTo>
                  <a:cubicBezTo>
                    <a:pt x="1162" y="2575"/>
                    <a:pt x="1143" y="2546"/>
                    <a:pt x="1086" y="2546"/>
                  </a:cubicBezTo>
                  <a:cubicBezTo>
                    <a:pt x="1048" y="2556"/>
                    <a:pt x="1000" y="2603"/>
                    <a:pt x="962" y="2603"/>
                  </a:cubicBezTo>
                  <a:cubicBezTo>
                    <a:pt x="885" y="2584"/>
                    <a:pt x="876" y="2451"/>
                    <a:pt x="781" y="2422"/>
                  </a:cubicBezTo>
                  <a:cubicBezTo>
                    <a:pt x="714" y="2394"/>
                    <a:pt x="656" y="2432"/>
                    <a:pt x="590" y="2403"/>
                  </a:cubicBezTo>
                  <a:cubicBezTo>
                    <a:pt x="477" y="2356"/>
                    <a:pt x="524" y="2432"/>
                    <a:pt x="457" y="2489"/>
                  </a:cubicBezTo>
                  <a:lnTo>
                    <a:pt x="457" y="2489"/>
                  </a:lnTo>
                  <a:cubicBezTo>
                    <a:pt x="390" y="2441"/>
                    <a:pt x="390" y="2441"/>
                    <a:pt x="390" y="2441"/>
                  </a:cubicBezTo>
                  <a:cubicBezTo>
                    <a:pt x="362" y="2403"/>
                    <a:pt x="333" y="2365"/>
                    <a:pt x="286" y="2336"/>
                  </a:cubicBezTo>
                  <a:cubicBezTo>
                    <a:pt x="247" y="2308"/>
                    <a:pt x="238" y="2260"/>
                    <a:pt x="190" y="2298"/>
                  </a:cubicBezTo>
                  <a:cubicBezTo>
                    <a:pt x="171" y="2308"/>
                    <a:pt x="152" y="2317"/>
                    <a:pt x="133" y="2317"/>
                  </a:cubicBezTo>
                  <a:lnTo>
                    <a:pt x="133" y="2317"/>
                  </a:lnTo>
                  <a:cubicBezTo>
                    <a:pt x="76" y="2251"/>
                    <a:pt x="76" y="2251"/>
                    <a:pt x="76" y="2251"/>
                  </a:cubicBezTo>
                  <a:cubicBezTo>
                    <a:pt x="38" y="2165"/>
                    <a:pt x="95" y="2136"/>
                    <a:pt x="95" y="2041"/>
                  </a:cubicBezTo>
                  <a:cubicBezTo>
                    <a:pt x="85" y="1917"/>
                    <a:pt x="0" y="1869"/>
                    <a:pt x="171" y="1869"/>
                  </a:cubicBezTo>
                  <a:cubicBezTo>
                    <a:pt x="267" y="1869"/>
                    <a:pt x="267" y="1821"/>
                    <a:pt x="324" y="1774"/>
                  </a:cubicBezTo>
                  <a:cubicBezTo>
                    <a:pt x="381" y="1726"/>
                    <a:pt x="477" y="1688"/>
                    <a:pt x="477" y="1602"/>
                  </a:cubicBezTo>
                  <a:cubicBezTo>
                    <a:pt x="477" y="1516"/>
                    <a:pt x="467" y="1411"/>
                    <a:pt x="419" y="1326"/>
                  </a:cubicBezTo>
                  <a:lnTo>
                    <a:pt x="419" y="1326"/>
                  </a:lnTo>
                  <a:cubicBezTo>
                    <a:pt x="381" y="810"/>
                    <a:pt x="381" y="810"/>
                    <a:pt x="381" y="810"/>
                  </a:cubicBezTo>
                  <a:lnTo>
                    <a:pt x="381" y="810"/>
                  </a:lnTo>
                  <a:cubicBezTo>
                    <a:pt x="410" y="782"/>
                    <a:pt x="477" y="753"/>
                    <a:pt x="515" y="772"/>
                  </a:cubicBezTo>
                  <a:cubicBezTo>
                    <a:pt x="553" y="782"/>
                    <a:pt x="581" y="715"/>
                    <a:pt x="638" y="715"/>
                  </a:cubicBezTo>
                  <a:cubicBezTo>
                    <a:pt x="666" y="715"/>
                    <a:pt x="704" y="753"/>
                    <a:pt x="743" y="753"/>
                  </a:cubicBezTo>
                  <a:cubicBezTo>
                    <a:pt x="781" y="753"/>
                    <a:pt x="819" y="725"/>
                    <a:pt x="866" y="734"/>
                  </a:cubicBezTo>
                  <a:cubicBezTo>
                    <a:pt x="905" y="744"/>
                    <a:pt x="933" y="753"/>
                    <a:pt x="971" y="753"/>
                  </a:cubicBezTo>
                  <a:cubicBezTo>
                    <a:pt x="1010" y="753"/>
                    <a:pt x="1028" y="725"/>
                    <a:pt x="1057" y="706"/>
                  </a:cubicBezTo>
                  <a:cubicBezTo>
                    <a:pt x="1105" y="687"/>
                    <a:pt x="1172" y="715"/>
                    <a:pt x="1219" y="706"/>
                  </a:cubicBezTo>
                  <a:cubicBezTo>
                    <a:pt x="1277" y="696"/>
                    <a:pt x="1277" y="629"/>
                    <a:pt x="1295" y="629"/>
                  </a:cubicBezTo>
                  <a:cubicBezTo>
                    <a:pt x="1353" y="620"/>
                    <a:pt x="1429" y="620"/>
                    <a:pt x="1467" y="582"/>
                  </a:cubicBezTo>
                  <a:cubicBezTo>
                    <a:pt x="1524" y="505"/>
                    <a:pt x="1505" y="458"/>
                    <a:pt x="1534" y="381"/>
                  </a:cubicBezTo>
                  <a:cubicBezTo>
                    <a:pt x="1544" y="353"/>
                    <a:pt x="1544" y="324"/>
                    <a:pt x="1572" y="305"/>
                  </a:cubicBezTo>
                  <a:cubicBezTo>
                    <a:pt x="1610" y="276"/>
                    <a:pt x="1658" y="276"/>
                    <a:pt x="1677" y="210"/>
                  </a:cubicBezTo>
                  <a:cubicBezTo>
                    <a:pt x="1686" y="162"/>
                    <a:pt x="1667" y="143"/>
                    <a:pt x="1715" y="114"/>
                  </a:cubicBezTo>
                  <a:cubicBezTo>
                    <a:pt x="1744" y="105"/>
                    <a:pt x="1763" y="114"/>
                    <a:pt x="1782" y="105"/>
                  </a:cubicBezTo>
                  <a:cubicBezTo>
                    <a:pt x="1820" y="95"/>
                    <a:pt x="1849" y="57"/>
                    <a:pt x="1887" y="38"/>
                  </a:cubicBezTo>
                  <a:cubicBezTo>
                    <a:pt x="1915" y="29"/>
                    <a:pt x="1953" y="9"/>
                    <a:pt x="1982" y="0"/>
                  </a:cubicBezTo>
                </a:path>
              </a:pathLst>
            </a:custGeom>
            <a:grpFill/>
            <a:ln w="3175" cap="flat" cmpd="sng">
              <a:solidFill>
                <a:schemeClr val="bg1"/>
              </a:solidFill>
              <a:bevel/>
              <a:headEnd/>
              <a:tailEnd/>
            </a:ln>
            <a:effectLst/>
          </p:spPr>
          <p:txBody>
            <a:bodyPr wrap="none" anchor="ctr"/>
            <a:lstStyle/>
            <a:p>
              <a:endParaRPr lang="en-US"/>
            </a:p>
          </p:txBody>
        </p:sp>
        <p:sp>
          <p:nvSpPr>
            <p:cNvPr id="74" name="Freeform 24"/>
            <p:cNvSpPr>
              <a:spLocks noChangeArrowheads="1"/>
            </p:cNvSpPr>
            <p:nvPr/>
          </p:nvSpPr>
          <p:spPr bwMode="auto">
            <a:xfrm>
              <a:off x="16757213" y="5989871"/>
              <a:ext cx="488224" cy="488256"/>
            </a:xfrm>
            <a:custGeom>
              <a:avLst/>
              <a:gdLst>
                <a:gd name="T0" fmla="*/ 544 w 984"/>
                <a:gd name="T1" fmla="*/ 57 h 983"/>
                <a:gd name="T2" fmla="*/ 544 w 984"/>
                <a:gd name="T3" fmla="*/ 57 h 983"/>
                <a:gd name="T4" fmla="*/ 601 w 984"/>
                <a:gd name="T5" fmla="*/ 38 h 983"/>
                <a:gd name="T6" fmla="*/ 697 w 984"/>
                <a:gd name="T7" fmla="*/ 76 h 983"/>
                <a:gd name="T8" fmla="*/ 801 w 984"/>
                <a:gd name="T9" fmla="*/ 181 h 983"/>
                <a:gd name="T10" fmla="*/ 868 w 984"/>
                <a:gd name="T11" fmla="*/ 229 h 983"/>
                <a:gd name="T12" fmla="*/ 868 w 984"/>
                <a:gd name="T13" fmla="*/ 229 h 983"/>
                <a:gd name="T14" fmla="*/ 973 w 984"/>
                <a:gd name="T15" fmla="*/ 343 h 983"/>
                <a:gd name="T16" fmla="*/ 849 w 984"/>
                <a:gd name="T17" fmla="*/ 468 h 983"/>
                <a:gd name="T18" fmla="*/ 773 w 984"/>
                <a:gd name="T19" fmla="*/ 505 h 983"/>
                <a:gd name="T20" fmla="*/ 639 w 984"/>
                <a:gd name="T21" fmla="*/ 639 h 983"/>
                <a:gd name="T22" fmla="*/ 649 w 984"/>
                <a:gd name="T23" fmla="*/ 801 h 983"/>
                <a:gd name="T24" fmla="*/ 525 w 984"/>
                <a:gd name="T25" fmla="*/ 811 h 983"/>
                <a:gd name="T26" fmla="*/ 382 w 984"/>
                <a:gd name="T27" fmla="*/ 916 h 983"/>
                <a:gd name="T28" fmla="*/ 372 w 984"/>
                <a:gd name="T29" fmla="*/ 954 h 983"/>
                <a:gd name="T30" fmla="*/ 372 w 984"/>
                <a:gd name="T31" fmla="*/ 954 h 983"/>
                <a:gd name="T32" fmla="*/ 258 w 984"/>
                <a:gd name="T33" fmla="*/ 954 h 983"/>
                <a:gd name="T34" fmla="*/ 115 w 984"/>
                <a:gd name="T35" fmla="*/ 963 h 983"/>
                <a:gd name="T36" fmla="*/ 0 w 984"/>
                <a:gd name="T37" fmla="*/ 982 h 983"/>
                <a:gd name="T38" fmla="*/ 0 w 984"/>
                <a:gd name="T39" fmla="*/ 982 h 983"/>
                <a:gd name="T40" fmla="*/ 0 w 984"/>
                <a:gd name="T41" fmla="*/ 515 h 983"/>
                <a:gd name="T42" fmla="*/ 0 w 984"/>
                <a:gd name="T43" fmla="*/ 515 h 983"/>
                <a:gd name="T44" fmla="*/ 48 w 984"/>
                <a:gd name="T45" fmla="*/ 429 h 983"/>
                <a:gd name="T46" fmla="*/ 96 w 984"/>
                <a:gd name="T47" fmla="*/ 391 h 983"/>
                <a:gd name="T48" fmla="*/ 249 w 984"/>
                <a:gd name="T49" fmla="*/ 210 h 983"/>
                <a:gd name="T50" fmla="*/ 249 w 984"/>
                <a:gd name="T51" fmla="*/ 200 h 983"/>
                <a:gd name="T52" fmla="*/ 334 w 984"/>
                <a:gd name="T53" fmla="*/ 277 h 983"/>
                <a:gd name="T54" fmla="*/ 544 w 984"/>
                <a:gd name="T55" fmla="*/ 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4" h="983">
                  <a:moveTo>
                    <a:pt x="544" y="57"/>
                  </a:moveTo>
                  <a:lnTo>
                    <a:pt x="544" y="57"/>
                  </a:lnTo>
                  <a:cubicBezTo>
                    <a:pt x="563" y="57"/>
                    <a:pt x="582" y="48"/>
                    <a:pt x="601" y="38"/>
                  </a:cubicBezTo>
                  <a:cubicBezTo>
                    <a:pt x="649" y="0"/>
                    <a:pt x="658" y="48"/>
                    <a:pt x="697" y="76"/>
                  </a:cubicBezTo>
                  <a:cubicBezTo>
                    <a:pt x="744" y="105"/>
                    <a:pt x="773" y="143"/>
                    <a:pt x="801" y="181"/>
                  </a:cubicBezTo>
                  <a:cubicBezTo>
                    <a:pt x="868" y="229"/>
                    <a:pt x="868" y="229"/>
                    <a:pt x="868" y="229"/>
                  </a:cubicBezTo>
                  <a:lnTo>
                    <a:pt x="868" y="229"/>
                  </a:lnTo>
                  <a:cubicBezTo>
                    <a:pt x="878" y="277"/>
                    <a:pt x="973" y="258"/>
                    <a:pt x="973" y="343"/>
                  </a:cubicBezTo>
                  <a:cubicBezTo>
                    <a:pt x="983" y="429"/>
                    <a:pt x="973" y="486"/>
                    <a:pt x="849" y="468"/>
                  </a:cubicBezTo>
                  <a:cubicBezTo>
                    <a:pt x="783" y="448"/>
                    <a:pt x="792" y="420"/>
                    <a:pt x="773" y="505"/>
                  </a:cubicBezTo>
                  <a:cubicBezTo>
                    <a:pt x="763" y="572"/>
                    <a:pt x="678" y="601"/>
                    <a:pt x="639" y="639"/>
                  </a:cubicBezTo>
                  <a:cubicBezTo>
                    <a:pt x="592" y="677"/>
                    <a:pt x="716" y="792"/>
                    <a:pt x="649" y="801"/>
                  </a:cubicBezTo>
                  <a:cubicBezTo>
                    <a:pt x="611" y="811"/>
                    <a:pt x="563" y="801"/>
                    <a:pt x="525" y="811"/>
                  </a:cubicBezTo>
                  <a:cubicBezTo>
                    <a:pt x="468" y="830"/>
                    <a:pt x="458" y="897"/>
                    <a:pt x="382" y="916"/>
                  </a:cubicBezTo>
                  <a:cubicBezTo>
                    <a:pt x="372" y="954"/>
                    <a:pt x="372" y="954"/>
                    <a:pt x="372" y="954"/>
                  </a:cubicBezTo>
                  <a:lnTo>
                    <a:pt x="372" y="954"/>
                  </a:lnTo>
                  <a:cubicBezTo>
                    <a:pt x="334" y="954"/>
                    <a:pt x="296" y="944"/>
                    <a:pt x="258" y="954"/>
                  </a:cubicBezTo>
                  <a:cubicBezTo>
                    <a:pt x="115" y="963"/>
                    <a:pt x="115" y="963"/>
                    <a:pt x="115" y="963"/>
                  </a:cubicBezTo>
                  <a:cubicBezTo>
                    <a:pt x="77" y="963"/>
                    <a:pt x="39" y="973"/>
                    <a:pt x="0" y="982"/>
                  </a:cubicBezTo>
                  <a:lnTo>
                    <a:pt x="0" y="982"/>
                  </a:lnTo>
                  <a:cubicBezTo>
                    <a:pt x="0" y="515"/>
                    <a:pt x="0" y="515"/>
                    <a:pt x="0" y="515"/>
                  </a:cubicBezTo>
                  <a:lnTo>
                    <a:pt x="0" y="515"/>
                  </a:lnTo>
                  <a:cubicBezTo>
                    <a:pt x="48" y="505"/>
                    <a:pt x="48" y="477"/>
                    <a:pt x="48" y="429"/>
                  </a:cubicBezTo>
                  <a:cubicBezTo>
                    <a:pt x="48" y="391"/>
                    <a:pt x="48" y="363"/>
                    <a:pt x="96" y="391"/>
                  </a:cubicBezTo>
                  <a:cubicBezTo>
                    <a:pt x="182" y="448"/>
                    <a:pt x="239" y="267"/>
                    <a:pt x="249" y="210"/>
                  </a:cubicBezTo>
                  <a:cubicBezTo>
                    <a:pt x="249" y="200"/>
                    <a:pt x="249" y="210"/>
                    <a:pt x="249" y="200"/>
                  </a:cubicBezTo>
                  <a:cubicBezTo>
                    <a:pt x="267" y="200"/>
                    <a:pt x="315" y="258"/>
                    <a:pt x="334" y="277"/>
                  </a:cubicBezTo>
                  <a:cubicBezTo>
                    <a:pt x="487" y="391"/>
                    <a:pt x="487" y="124"/>
                    <a:pt x="544" y="57"/>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25"/>
            <p:cNvSpPr>
              <a:spLocks noChangeArrowheads="1"/>
            </p:cNvSpPr>
            <p:nvPr/>
          </p:nvSpPr>
          <p:spPr bwMode="auto">
            <a:xfrm>
              <a:off x="16170469" y="5858502"/>
              <a:ext cx="521065" cy="492635"/>
            </a:xfrm>
            <a:custGeom>
              <a:avLst/>
              <a:gdLst>
                <a:gd name="T0" fmla="*/ 477 w 1050"/>
                <a:gd name="T1" fmla="*/ 0 h 993"/>
                <a:gd name="T2" fmla="*/ 477 w 1050"/>
                <a:gd name="T3" fmla="*/ 0 h 993"/>
                <a:gd name="T4" fmla="*/ 658 w 1050"/>
                <a:gd name="T5" fmla="*/ 9 h 993"/>
                <a:gd name="T6" fmla="*/ 658 w 1050"/>
                <a:gd name="T7" fmla="*/ 9 h 993"/>
                <a:gd name="T8" fmla="*/ 629 w 1050"/>
                <a:gd name="T9" fmla="*/ 86 h 993"/>
                <a:gd name="T10" fmla="*/ 668 w 1050"/>
                <a:gd name="T11" fmla="*/ 200 h 993"/>
                <a:gd name="T12" fmla="*/ 792 w 1050"/>
                <a:gd name="T13" fmla="*/ 172 h 993"/>
                <a:gd name="T14" fmla="*/ 830 w 1050"/>
                <a:gd name="T15" fmla="*/ 181 h 993"/>
                <a:gd name="T16" fmla="*/ 944 w 1050"/>
                <a:gd name="T17" fmla="*/ 210 h 993"/>
                <a:gd name="T18" fmla="*/ 906 w 1050"/>
                <a:gd name="T19" fmla="*/ 391 h 993"/>
                <a:gd name="T20" fmla="*/ 935 w 1050"/>
                <a:gd name="T21" fmla="*/ 448 h 993"/>
                <a:gd name="T22" fmla="*/ 944 w 1050"/>
                <a:gd name="T23" fmla="*/ 534 h 993"/>
                <a:gd name="T24" fmla="*/ 1040 w 1050"/>
                <a:gd name="T25" fmla="*/ 620 h 993"/>
                <a:gd name="T26" fmla="*/ 1049 w 1050"/>
                <a:gd name="T27" fmla="*/ 753 h 993"/>
                <a:gd name="T28" fmla="*/ 1049 w 1050"/>
                <a:gd name="T29" fmla="*/ 753 h 993"/>
                <a:gd name="T30" fmla="*/ 963 w 1050"/>
                <a:gd name="T31" fmla="*/ 782 h 993"/>
                <a:gd name="T32" fmla="*/ 610 w 1050"/>
                <a:gd name="T33" fmla="*/ 944 h 993"/>
                <a:gd name="T34" fmla="*/ 553 w 1050"/>
                <a:gd name="T35" fmla="*/ 973 h 993"/>
                <a:gd name="T36" fmla="*/ 496 w 1050"/>
                <a:gd name="T37" fmla="*/ 954 h 993"/>
                <a:gd name="T38" fmla="*/ 372 w 1050"/>
                <a:gd name="T39" fmla="*/ 982 h 993"/>
                <a:gd name="T40" fmla="*/ 210 w 1050"/>
                <a:gd name="T41" fmla="*/ 982 h 993"/>
                <a:gd name="T42" fmla="*/ 210 w 1050"/>
                <a:gd name="T43" fmla="*/ 982 h 993"/>
                <a:gd name="T44" fmla="*/ 200 w 1050"/>
                <a:gd name="T45" fmla="*/ 954 h 993"/>
                <a:gd name="T46" fmla="*/ 162 w 1050"/>
                <a:gd name="T47" fmla="*/ 944 h 993"/>
                <a:gd name="T48" fmla="*/ 143 w 1050"/>
                <a:gd name="T49" fmla="*/ 935 h 993"/>
                <a:gd name="T50" fmla="*/ 105 w 1050"/>
                <a:gd name="T51" fmla="*/ 954 h 993"/>
                <a:gd name="T52" fmla="*/ 105 w 1050"/>
                <a:gd name="T53" fmla="*/ 954 h 993"/>
                <a:gd name="T54" fmla="*/ 114 w 1050"/>
                <a:gd name="T55" fmla="*/ 877 h 993"/>
                <a:gd name="T56" fmla="*/ 0 w 1050"/>
                <a:gd name="T57" fmla="*/ 868 h 993"/>
                <a:gd name="T58" fmla="*/ 0 w 1050"/>
                <a:gd name="T59" fmla="*/ 868 h 993"/>
                <a:gd name="T60" fmla="*/ 67 w 1050"/>
                <a:gd name="T61" fmla="*/ 639 h 993"/>
                <a:gd name="T62" fmla="*/ 124 w 1050"/>
                <a:gd name="T63" fmla="*/ 563 h 993"/>
                <a:gd name="T64" fmla="*/ 86 w 1050"/>
                <a:gd name="T65" fmla="*/ 410 h 993"/>
                <a:gd name="T66" fmla="*/ 86 w 1050"/>
                <a:gd name="T67" fmla="*/ 410 h 993"/>
                <a:gd name="T68" fmla="*/ 248 w 1050"/>
                <a:gd name="T69" fmla="*/ 324 h 993"/>
                <a:gd name="T70" fmla="*/ 477 w 1050"/>
                <a:gd name="T71" fmla="*/ 315 h 993"/>
                <a:gd name="T72" fmla="*/ 467 w 1050"/>
                <a:gd name="T73" fmla="*/ 229 h 993"/>
                <a:gd name="T74" fmla="*/ 448 w 1050"/>
                <a:gd name="T75" fmla="*/ 114 h 993"/>
                <a:gd name="T76" fmla="*/ 477 w 1050"/>
                <a:gd name="T7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0" h="993">
                  <a:moveTo>
                    <a:pt x="477" y="0"/>
                  </a:moveTo>
                  <a:lnTo>
                    <a:pt x="477" y="0"/>
                  </a:lnTo>
                  <a:cubicBezTo>
                    <a:pt x="658" y="9"/>
                    <a:pt x="658" y="9"/>
                    <a:pt x="658" y="9"/>
                  </a:cubicBezTo>
                  <a:lnTo>
                    <a:pt x="658" y="9"/>
                  </a:lnTo>
                  <a:cubicBezTo>
                    <a:pt x="658" y="38"/>
                    <a:pt x="629" y="57"/>
                    <a:pt x="629" y="86"/>
                  </a:cubicBezTo>
                  <a:cubicBezTo>
                    <a:pt x="620" y="134"/>
                    <a:pt x="620" y="181"/>
                    <a:pt x="668" y="200"/>
                  </a:cubicBezTo>
                  <a:cubicBezTo>
                    <a:pt x="706" y="210"/>
                    <a:pt x="753" y="172"/>
                    <a:pt x="792" y="172"/>
                  </a:cubicBezTo>
                  <a:cubicBezTo>
                    <a:pt x="801" y="172"/>
                    <a:pt x="811" y="181"/>
                    <a:pt x="830" y="181"/>
                  </a:cubicBezTo>
                  <a:cubicBezTo>
                    <a:pt x="858" y="181"/>
                    <a:pt x="973" y="153"/>
                    <a:pt x="944" y="210"/>
                  </a:cubicBezTo>
                  <a:cubicBezTo>
                    <a:pt x="915" y="277"/>
                    <a:pt x="906" y="324"/>
                    <a:pt x="906" y="391"/>
                  </a:cubicBezTo>
                  <a:cubicBezTo>
                    <a:pt x="906" y="420"/>
                    <a:pt x="915" y="429"/>
                    <a:pt x="935" y="448"/>
                  </a:cubicBezTo>
                  <a:cubicBezTo>
                    <a:pt x="973" y="496"/>
                    <a:pt x="954" y="486"/>
                    <a:pt x="944" y="534"/>
                  </a:cubicBezTo>
                  <a:cubicBezTo>
                    <a:pt x="925" y="610"/>
                    <a:pt x="1030" y="563"/>
                    <a:pt x="1040" y="620"/>
                  </a:cubicBezTo>
                  <a:cubicBezTo>
                    <a:pt x="1049" y="668"/>
                    <a:pt x="1030" y="706"/>
                    <a:pt x="1049" y="753"/>
                  </a:cubicBezTo>
                  <a:lnTo>
                    <a:pt x="1049" y="753"/>
                  </a:lnTo>
                  <a:cubicBezTo>
                    <a:pt x="963" y="782"/>
                    <a:pt x="963" y="782"/>
                    <a:pt x="963" y="782"/>
                  </a:cubicBezTo>
                  <a:cubicBezTo>
                    <a:pt x="849" y="830"/>
                    <a:pt x="734" y="935"/>
                    <a:pt x="610" y="944"/>
                  </a:cubicBezTo>
                  <a:cubicBezTo>
                    <a:pt x="591" y="954"/>
                    <a:pt x="572" y="973"/>
                    <a:pt x="553" y="973"/>
                  </a:cubicBezTo>
                  <a:cubicBezTo>
                    <a:pt x="544" y="973"/>
                    <a:pt x="534" y="925"/>
                    <a:pt x="496" y="954"/>
                  </a:cubicBezTo>
                  <a:cubicBezTo>
                    <a:pt x="448" y="992"/>
                    <a:pt x="420" y="963"/>
                    <a:pt x="372" y="982"/>
                  </a:cubicBezTo>
                  <a:cubicBezTo>
                    <a:pt x="210" y="982"/>
                    <a:pt x="210" y="982"/>
                    <a:pt x="210" y="982"/>
                  </a:cubicBezTo>
                  <a:lnTo>
                    <a:pt x="210" y="982"/>
                  </a:lnTo>
                  <a:cubicBezTo>
                    <a:pt x="210" y="963"/>
                    <a:pt x="210" y="963"/>
                    <a:pt x="200" y="954"/>
                  </a:cubicBezTo>
                  <a:cubicBezTo>
                    <a:pt x="191" y="954"/>
                    <a:pt x="172" y="944"/>
                    <a:pt x="162" y="944"/>
                  </a:cubicBezTo>
                  <a:cubicBezTo>
                    <a:pt x="152" y="935"/>
                    <a:pt x="152" y="935"/>
                    <a:pt x="143" y="935"/>
                  </a:cubicBezTo>
                  <a:cubicBezTo>
                    <a:pt x="134" y="935"/>
                    <a:pt x="124" y="954"/>
                    <a:pt x="105" y="954"/>
                  </a:cubicBezTo>
                  <a:lnTo>
                    <a:pt x="105" y="954"/>
                  </a:lnTo>
                  <a:cubicBezTo>
                    <a:pt x="114" y="877"/>
                    <a:pt x="114" y="877"/>
                    <a:pt x="114" y="877"/>
                  </a:cubicBezTo>
                  <a:cubicBezTo>
                    <a:pt x="0" y="868"/>
                    <a:pt x="0" y="868"/>
                    <a:pt x="0" y="868"/>
                  </a:cubicBezTo>
                  <a:lnTo>
                    <a:pt x="0" y="868"/>
                  </a:lnTo>
                  <a:cubicBezTo>
                    <a:pt x="19" y="792"/>
                    <a:pt x="19" y="706"/>
                    <a:pt x="67" y="639"/>
                  </a:cubicBezTo>
                  <a:cubicBezTo>
                    <a:pt x="86" y="610"/>
                    <a:pt x="124" y="591"/>
                    <a:pt x="124" y="563"/>
                  </a:cubicBezTo>
                  <a:cubicBezTo>
                    <a:pt x="143" y="496"/>
                    <a:pt x="105" y="467"/>
                    <a:pt x="86" y="410"/>
                  </a:cubicBezTo>
                  <a:lnTo>
                    <a:pt x="86" y="410"/>
                  </a:lnTo>
                  <a:cubicBezTo>
                    <a:pt x="152" y="401"/>
                    <a:pt x="162" y="324"/>
                    <a:pt x="248" y="324"/>
                  </a:cubicBezTo>
                  <a:cubicBezTo>
                    <a:pt x="315" y="324"/>
                    <a:pt x="506" y="496"/>
                    <a:pt x="477" y="315"/>
                  </a:cubicBezTo>
                  <a:cubicBezTo>
                    <a:pt x="477" y="286"/>
                    <a:pt x="467" y="258"/>
                    <a:pt x="467" y="229"/>
                  </a:cubicBezTo>
                  <a:cubicBezTo>
                    <a:pt x="458" y="191"/>
                    <a:pt x="429" y="162"/>
                    <a:pt x="448" y="114"/>
                  </a:cubicBezTo>
                  <a:cubicBezTo>
                    <a:pt x="467" y="86"/>
                    <a:pt x="458" y="38"/>
                    <a:pt x="477"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26"/>
            <p:cNvSpPr>
              <a:spLocks noChangeArrowheads="1"/>
            </p:cNvSpPr>
            <p:nvPr/>
          </p:nvSpPr>
          <p:spPr bwMode="auto">
            <a:xfrm>
              <a:off x="16142005" y="5744647"/>
              <a:ext cx="280237" cy="361265"/>
            </a:xfrm>
            <a:custGeom>
              <a:avLst/>
              <a:gdLst>
                <a:gd name="T0" fmla="*/ 496 w 564"/>
                <a:gd name="T1" fmla="*/ 105 h 726"/>
                <a:gd name="T2" fmla="*/ 496 w 564"/>
                <a:gd name="T3" fmla="*/ 105 h 726"/>
                <a:gd name="T4" fmla="*/ 505 w 564"/>
                <a:gd name="T5" fmla="*/ 124 h 726"/>
                <a:gd name="T6" fmla="*/ 534 w 564"/>
                <a:gd name="T7" fmla="*/ 229 h 726"/>
                <a:gd name="T8" fmla="*/ 534 w 564"/>
                <a:gd name="T9" fmla="*/ 229 h 726"/>
                <a:gd name="T10" fmla="*/ 505 w 564"/>
                <a:gd name="T11" fmla="*/ 343 h 726"/>
                <a:gd name="T12" fmla="*/ 524 w 564"/>
                <a:gd name="T13" fmla="*/ 458 h 726"/>
                <a:gd name="T14" fmla="*/ 534 w 564"/>
                <a:gd name="T15" fmla="*/ 544 h 726"/>
                <a:gd name="T16" fmla="*/ 305 w 564"/>
                <a:gd name="T17" fmla="*/ 553 h 726"/>
                <a:gd name="T18" fmla="*/ 143 w 564"/>
                <a:gd name="T19" fmla="*/ 639 h 726"/>
                <a:gd name="T20" fmla="*/ 143 w 564"/>
                <a:gd name="T21" fmla="*/ 639 h 726"/>
                <a:gd name="T22" fmla="*/ 76 w 564"/>
                <a:gd name="T23" fmla="*/ 544 h 726"/>
                <a:gd name="T24" fmla="*/ 57 w 564"/>
                <a:gd name="T25" fmla="*/ 238 h 726"/>
                <a:gd name="T26" fmla="*/ 38 w 564"/>
                <a:gd name="T27" fmla="*/ 134 h 726"/>
                <a:gd name="T28" fmla="*/ 47 w 564"/>
                <a:gd name="T29" fmla="*/ 10 h 726"/>
                <a:gd name="T30" fmla="*/ 47 w 564"/>
                <a:gd name="T31" fmla="*/ 10 h 726"/>
                <a:gd name="T32" fmla="*/ 219 w 564"/>
                <a:gd name="T33" fmla="*/ 19 h 726"/>
                <a:gd name="T34" fmla="*/ 381 w 564"/>
                <a:gd name="T35" fmla="*/ 86 h 726"/>
                <a:gd name="T36" fmla="*/ 496 w 564"/>
                <a:gd name="T37" fmla="*/ 10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726">
                  <a:moveTo>
                    <a:pt x="496" y="105"/>
                  </a:moveTo>
                  <a:lnTo>
                    <a:pt x="496" y="105"/>
                  </a:lnTo>
                  <a:cubicBezTo>
                    <a:pt x="505" y="124"/>
                    <a:pt x="505" y="124"/>
                    <a:pt x="505" y="124"/>
                  </a:cubicBezTo>
                  <a:cubicBezTo>
                    <a:pt x="534" y="229"/>
                    <a:pt x="534" y="229"/>
                    <a:pt x="534" y="229"/>
                  </a:cubicBezTo>
                  <a:lnTo>
                    <a:pt x="534" y="229"/>
                  </a:lnTo>
                  <a:cubicBezTo>
                    <a:pt x="515" y="267"/>
                    <a:pt x="524" y="315"/>
                    <a:pt x="505" y="343"/>
                  </a:cubicBezTo>
                  <a:cubicBezTo>
                    <a:pt x="486" y="391"/>
                    <a:pt x="515" y="420"/>
                    <a:pt x="524" y="458"/>
                  </a:cubicBezTo>
                  <a:cubicBezTo>
                    <a:pt x="524" y="487"/>
                    <a:pt x="534" y="515"/>
                    <a:pt x="534" y="544"/>
                  </a:cubicBezTo>
                  <a:cubicBezTo>
                    <a:pt x="563" y="725"/>
                    <a:pt x="372" y="553"/>
                    <a:pt x="305" y="553"/>
                  </a:cubicBezTo>
                  <a:cubicBezTo>
                    <a:pt x="219" y="553"/>
                    <a:pt x="209" y="630"/>
                    <a:pt x="143" y="639"/>
                  </a:cubicBezTo>
                  <a:lnTo>
                    <a:pt x="143" y="639"/>
                  </a:lnTo>
                  <a:cubicBezTo>
                    <a:pt x="76" y="544"/>
                    <a:pt x="76" y="544"/>
                    <a:pt x="76" y="544"/>
                  </a:cubicBezTo>
                  <a:cubicBezTo>
                    <a:pt x="19" y="477"/>
                    <a:pt x="0" y="305"/>
                    <a:pt x="57" y="238"/>
                  </a:cubicBezTo>
                  <a:cubicBezTo>
                    <a:pt x="76" y="220"/>
                    <a:pt x="38" y="153"/>
                    <a:pt x="38" y="134"/>
                  </a:cubicBezTo>
                  <a:cubicBezTo>
                    <a:pt x="19" y="86"/>
                    <a:pt x="57" y="57"/>
                    <a:pt x="47" y="10"/>
                  </a:cubicBezTo>
                  <a:lnTo>
                    <a:pt x="47" y="10"/>
                  </a:lnTo>
                  <a:cubicBezTo>
                    <a:pt x="114" y="10"/>
                    <a:pt x="152" y="0"/>
                    <a:pt x="219" y="19"/>
                  </a:cubicBezTo>
                  <a:cubicBezTo>
                    <a:pt x="267" y="38"/>
                    <a:pt x="334" y="86"/>
                    <a:pt x="381" y="86"/>
                  </a:cubicBezTo>
                  <a:cubicBezTo>
                    <a:pt x="391" y="86"/>
                    <a:pt x="496" y="105"/>
                    <a:pt x="496" y="10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27"/>
            <p:cNvSpPr>
              <a:spLocks noChangeArrowheads="1"/>
            </p:cNvSpPr>
            <p:nvPr/>
          </p:nvSpPr>
          <p:spPr bwMode="auto">
            <a:xfrm>
              <a:off x="16142005" y="5475339"/>
              <a:ext cx="247397" cy="321856"/>
            </a:xfrm>
            <a:custGeom>
              <a:avLst/>
              <a:gdLst>
                <a:gd name="T0" fmla="*/ 419 w 497"/>
                <a:gd name="T1" fmla="*/ 95 h 649"/>
                <a:gd name="T2" fmla="*/ 419 w 497"/>
                <a:gd name="T3" fmla="*/ 95 h 649"/>
                <a:gd name="T4" fmla="*/ 429 w 497"/>
                <a:gd name="T5" fmla="*/ 219 h 649"/>
                <a:gd name="T6" fmla="*/ 429 w 497"/>
                <a:gd name="T7" fmla="*/ 276 h 649"/>
                <a:gd name="T8" fmla="*/ 419 w 497"/>
                <a:gd name="T9" fmla="*/ 372 h 649"/>
                <a:gd name="T10" fmla="*/ 477 w 497"/>
                <a:gd name="T11" fmla="*/ 515 h 649"/>
                <a:gd name="T12" fmla="*/ 496 w 497"/>
                <a:gd name="T13" fmla="*/ 648 h 649"/>
                <a:gd name="T14" fmla="*/ 496 w 497"/>
                <a:gd name="T15" fmla="*/ 648 h 649"/>
                <a:gd name="T16" fmla="*/ 381 w 497"/>
                <a:gd name="T17" fmla="*/ 629 h 649"/>
                <a:gd name="T18" fmla="*/ 219 w 497"/>
                <a:gd name="T19" fmla="*/ 562 h 649"/>
                <a:gd name="T20" fmla="*/ 47 w 497"/>
                <a:gd name="T21" fmla="*/ 553 h 649"/>
                <a:gd name="T22" fmla="*/ 47 w 497"/>
                <a:gd name="T23" fmla="*/ 553 h 649"/>
                <a:gd name="T24" fmla="*/ 47 w 497"/>
                <a:gd name="T25" fmla="*/ 438 h 649"/>
                <a:gd name="T26" fmla="*/ 29 w 497"/>
                <a:gd name="T27" fmla="*/ 352 h 649"/>
                <a:gd name="T28" fmla="*/ 19 w 497"/>
                <a:gd name="T29" fmla="*/ 286 h 649"/>
                <a:gd name="T30" fmla="*/ 19 w 497"/>
                <a:gd name="T31" fmla="*/ 286 h 649"/>
                <a:gd name="T32" fmla="*/ 133 w 497"/>
                <a:gd name="T33" fmla="*/ 105 h 649"/>
                <a:gd name="T34" fmla="*/ 200 w 497"/>
                <a:gd name="T35" fmla="*/ 38 h 649"/>
                <a:gd name="T36" fmla="*/ 257 w 497"/>
                <a:gd name="T37" fmla="*/ 0 h 649"/>
                <a:gd name="T38" fmla="*/ 257 w 497"/>
                <a:gd name="T39" fmla="*/ 0 h 649"/>
                <a:gd name="T40" fmla="*/ 419 w 497"/>
                <a:gd name="T41" fmla="*/ 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7" h="649">
                  <a:moveTo>
                    <a:pt x="419" y="95"/>
                  </a:moveTo>
                  <a:lnTo>
                    <a:pt x="419" y="95"/>
                  </a:lnTo>
                  <a:cubicBezTo>
                    <a:pt x="477" y="143"/>
                    <a:pt x="438" y="162"/>
                    <a:pt x="429" y="219"/>
                  </a:cubicBezTo>
                  <a:cubicBezTo>
                    <a:pt x="429" y="238"/>
                    <a:pt x="438" y="257"/>
                    <a:pt x="429" y="276"/>
                  </a:cubicBezTo>
                  <a:cubicBezTo>
                    <a:pt x="429" y="314"/>
                    <a:pt x="400" y="333"/>
                    <a:pt x="419" y="372"/>
                  </a:cubicBezTo>
                  <a:cubicBezTo>
                    <a:pt x="438" y="419"/>
                    <a:pt x="467" y="457"/>
                    <a:pt x="477" y="515"/>
                  </a:cubicBezTo>
                  <a:cubicBezTo>
                    <a:pt x="496" y="648"/>
                    <a:pt x="496" y="648"/>
                    <a:pt x="496" y="648"/>
                  </a:cubicBezTo>
                  <a:lnTo>
                    <a:pt x="496" y="648"/>
                  </a:lnTo>
                  <a:cubicBezTo>
                    <a:pt x="496" y="648"/>
                    <a:pt x="391" y="629"/>
                    <a:pt x="381" y="629"/>
                  </a:cubicBezTo>
                  <a:cubicBezTo>
                    <a:pt x="334" y="629"/>
                    <a:pt x="267" y="581"/>
                    <a:pt x="219" y="562"/>
                  </a:cubicBezTo>
                  <a:cubicBezTo>
                    <a:pt x="152" y="543"/>
                    <a:pt x="114" y="553"/>
                    <a:pt x="47" y="553"/>
                  </a:cubicBezTo>
                  <a:lnTo>
                    <a:pt x="47" y="553"/>
                  </a:lnTo>
                  <a:cubicBezTo>
                    <a:pt x="19" y="524"/>
                    <a:pt x="38" y="477"/>
                    <a:pt x="47" y="438"/>
                  </a:cubicBezTo>
                  <a:cubicBezTo>
                    <a:pt x="67" y="400"/>
                    <a:pt x="86" y="352"/>
                    <a:pt x="29" y="352"/>
                  </a:cubicBezTo>
                  <a:cubicBezTo>
                    <a:pt x="0" y="352"/>
                    <a:pt x="19" y="305"/>
                    <a:pt x="19" y="286"/>
                  </a:cubicBezTo>
                  <a:lnTo>
                    <a:pt x="19" y="286"/>
                  </a:lnTo>
                  <a:cubicBezTo>
                    <a:pt x="57" y="228"/>
                    <a:pt x="67" y="152"/>
                    <a:pt x="133" y="105"/>
                  </a:cubicBezTo>
                  <a:cubicBezTo>
                    <a:pt x="152" y="85"/>
                    <a:pt x="171" y="57"/>
                    <a:pt x="200" y="38"/>
                  </a:cubicBezTo>
                  <a:cubicBezTo>
                    <a:pt x="219" y="28"/>
                    <a:pt x="238" y="19"/>
                    <a:pt x="257" y="0"/>
                  </a:cubicBezTo>
                  <a:lnTo>
                    <a:pt x="257" y="0"/>
                  </a:lnTo>
                  <a:cubicBezTo>
                    <a:pt x="419" y="95"/>
                    <a:pt x="419" y="95"/>
                    <a:pt x="419" y="9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28"/>
            <p:cNvSpPr>
              <a:spLocks noChangeArrowheads="1"/>
            </p:cNvSpPr>
            <p:nvPr/>
          </p:nvSpPr>
          <p:spPr bwMode="auto">
            <a:xfrm>
              <a:off x="16198929" y="6322675"/>
              <a:ext cx="264911" cy="299960"/>
            </a:xfrm>
            <a:custGeom>
              <a:avLst/>
              <a:gdLst>
                <a:gd name="T0" fmla="*/ 48 w 535"/>
                <a:gd name="T1" fmla="*/ 19 h 602"/>
                <a:gd name="T2" fmla="*/ 48 w 535"/>
                <a:gd name="T3" fmla="*/ 19 h 602"/>
                <a:gd name="T4" fmla="*/ 86 w 535"/>
                <a:gd name="T5" fmla="*/ 0 h 602"/>
                <a:gd name="T6" fmla="*/ 105 w 535"/>
                <a:gd name="T7" fmla="*/ 9 h 602"/>
                <a:gd name="T8" fmla="*/ 143 w 535"/>
                <a:gd name="T9" fmla="*/ 19 h 602"/>
                <a:gd name="T10" fmla="*/ 153 w 535"/>
                <a:gd name="T11" fmla="*/ 47 h 602"/>
                <a:gd name="T12" fmla="*/ 153 w 535"/>
                <a:gd name="T13" fmla="*/ 47 h 602"/>
                <a:gd name="T14" fmla="*/ 134 w 535"/>
                <a:gd name="T15" fmla="*/ 143 h 602"/>
                <a:gd name="T16" fmla="*/ 182 w 535"/>
                <a:gd name="T17" fmla="*/ 238 h 602"/>
                <a:gd name="T18" fmla="*/ 267 w 535"/>
                <a:gd name="T19" fmla="*/ 257 h 602"/>
                <a:gd name="T20" fmla="*/ 315 w 535"/>
                <a:gd name="T21" fmla="*/ 286 h 602"/>
                <a:gd name="T22" fmla="*/ 420 w 535"/>
                <a:gd name="T23" fmla="*/ 343 h 602"/>
                <a:gd name="T24" fmla="*/ 449 w 535"/>
                <a:gd name="T25" fmla="*/ 334 h 602"/>
                <a:gd name="T26" fmla="*/ 477 w 535"/>
                <a:gd name="T27" fmla="*/ 324 h 602"/>
                <a:gd name="T28" fmla="*/ 496 w 535"/>
                <a:gd name="T29" fmla="*/ 324 h 602"/>
                <a:gd name="T30" fmla="*/ 534 w 535"/>
                <a:gd name="T31" fmla="*/ 324 h 602"/>
                <a:gd name="T32" fmla="*/ 534 w 535"/>
                <a:gd name="T33" fmla="*/ 324 h 602"/>
                <a:gd name="T34" fmla="*/ 515 w 535"/>
                <a:gd name="T35" fmla="*/ 410 h 602"/>
                <a:gd name="T36" fmla="*/ 496 w 535"/>
                <a:gd name="T37" fmla="*/ 505 h 602"/>
                <a:gd name="T38" fmla="*/ 439 w 535"/>
                <a:gd name="T39" fmla="*/ 543 h 602"/>
                <a:gd name="T40" fmla="*/ 439 w 535"/>
                <a:gd name="T41" fmla="*/ 562 h 602"/>
                <a:gd name="T42" fmla="*/ 420 w 535"/>
                <a:gd name="T43" fmla="*/ 591 h 602"/>
                <a:gd name="T44" fmla="*/ 391 w 535"/>
                <a:gd name="T45" fmla="*/ 601 h 602"/>
                <a:gd name="T46" fmla="*/ 344 w 535"/>
                <a:gd name="T47" fmla="*/ 591 h 602"/>
                <a:gd name="T48" fmla="*/ 134 w 535"/>
                <a:gd name="T49" fmla="*/ 581 h 602"/>
                <a:gd name="T50" fmla="*/ 134 w 535"/>
                <a:gd name="T51" fmla="*/ 581 h 602"/>
                <a:gd name="T52" fmla="*/ 115 w 535"/>
                <a:gd name="T53" fmla="*/ 543 h 602"/>
                <a:gd name="T54" fmla="*/ 48 w 535"/>
                <a:gd name="T55" fmla="*/ 343 h 602"/>
                <a:gd name="T56" fmla="*/ 86 w 535"/>
                <a:gd name="T57" fmla="*/ 305 h 602"/>
                <a:gd name="T58" fmla="*/ 57 w 535"/>
                <a:gd name="T59" fmla="*/ 276 h 602"/>
                <a:gd name="T60" fmla="*/ 29 w 535"/>
                <a:gd name="T61" fmla="*/ 238 h 602"/>
                <a:gd name="T62" fmla="*/ 29 w 535"/>
                <a:gd name="T63" fmla="*/ 162 h 602"/>
                <a:gd name="T64" fmla="*/ 38 w 535"/>
                <a:gd name="T65" fmla="*/ 114 h 602"/>
                <a:gd name="T66" fmla="*/ 48 w 535"/>
                <a:gd name="T67" fmla="*/ 1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5" h="602">
                  <a:moveTo>
                    <a:pt x="48" y="19"/>
                  </a:moveTo>
                  <a:lnTo>
                    <a:pt x="48" y="19"/>
                  </a:lnTo>
                  <a:cubicBezTo>
                    <a:pt x="67" y="19"/>
                    <a:pt x="77" y="0"/>
                    <a:pt x="86" y="0"/>
                  </a:cubicBezTo>
                  <a:cubicBezTo>
                    <a:pt x="95" y="0"/>
                    <a:pt x="95" y="0"/>
                    <a:pt x="105" y="9"/>
                  </a:cubicBezTo>
                  <a:cubicBezTo>
                    <a:pt x="115" y="9"/>
                    <a:pt x="134" y="19"/>
                    <a:pt x="143" y="19"/>
                  </a:cubicBezTo>
                  <a:cubicBezTo>
                    <a:pt x="153" y="28"/>
                    <a:pt x="153" y="28"/>
                    <a:pt x="153" y="47"/>
                  </a:cubicBezTo>
                  <a:lnTo>
                    <a:pt x="153" y="47"/>
                  </a:lnTo>
                  <a:cubicBezTo>
                    <a:pt x="134" y="143"/>
                    <a:pt x="134" y="143"/>
                    <a:pt x="134" y="143"/>
                  </a:cubicBezTo>
                  <a:cubicBezTo>
                    <a:pt x="153" y="181"/>
                    <a:pt x="162" y="209"/>
                    <a:pt x="182" y="238"/>
                  </a:cubicBezTo>
                  <a:cubicBezTo>
                    <a:pt x="200" y="257"/>
                    <a:pt x="239" y="257"/>
                    <a:pt x="267" y="257"/>
                  </a:cubicBezTo>
                  <a:cubicBezTo>
                    <a:pt x="277" y="267"/>
                    <a:pt x="296" y="286"/>
                    <a:pt x="315" y="286"/>
                  </a:cubicBezTo>
                  <a:cubicBezTo>
                    <a:pt x="372" y="286"/>
                    <a:pt x="382" y="324"/>
                    <a:pt x="420" y="343"/>
                  </a:cubicBezTo>
                  <a:cubicBezTo>
                    <a:pt x="429" y="343"/>
                    <a:pt x="439" y="343"/>
                    <a:pt x="449" y="334"/>
                  </a:cubicBezTo>
                  <a:cubicBezTo>
                    <a:pt x="458" y="334"/>
                    <a:pt x="467" y="324"/>
                    <a:pt x="477" y="324"/>
                  </a:cubicBezTo>
                  <a:cubicBezTo>
                    <a:pt x="487" y="324"/>
                    <a:pt x="487" y="334"/>
                    <a:pt x="496" y="324"/>
                  </a:cubicBezTo>
                  <a:cubicBezTo>
                    <a:pt x="534" y="324"/>
                    <a:pt x="534" y="324"/>
                    <a:pt x="534" y="324"/>
                  </a:cubicBezTo>
                  <a:lnTo>
                    <a:pt x="534" y="324"/>
                  </a:lnTo>
                  <a:cubicBezTo>
                    <a:pt x="534" y="352"/>
                    <a:pt x="525" y="381"/>
                    <a:pt x="515" y="410"/>
                  </a:cubicBezTo>
                  <a:cubicBezTo>
                    <a:pt x="506" y="438"/>
                    <a:pt x="506" y="476"/>
                    <a:pt x="496" y="505"/>
                  </a:cubicBezTo>
                  <a:cubicBezTo>
                    <a:pt x="487" y="524"/>
                    <a:pt x="458" y="524"/>
                    <a:pt x="439" y="543"/>
                  </a:cubicBezTo>
                  <a:cubicBezTo>
                    <a:pt x="439" y="553"/>
                    <a:pt x="449" y="553"/>
                    <a:pt x="439" y="562"/>
                  </a:cubicBezTo>
                  <a:cubicBezTo>
                    <a:pt x="429" y="572"/>
                    <a:pt x="420" y="581"/>
                    <a:pt x="420" y="591"/>
                  </a:cubicBezTo>
                  <a:cubicBezTo>
                    <a:pt x="410" y="591"/>
                    <a:pt x="391" y="601"/>
                    <a:pt x="391" y="601"/>
                  </a:cubicBezTo>
                  <a:cubicBezTo>
                    <a:pt x="382" y="601"/>
                    <a:pt x="363" y="591"/>
                    <a:pt x="344" y="591"/>
                  </a:cubicBezTo>
                  <a:cubicBezTo>
                    <a:pt x="134" y="581"/>
                    <a:pt x="134" y="581"/>
                    <a:pt x="134" y="581"/>
                  </a:cubicBezTo>
                  <a:lnTo>
                    <a:pt x="134" y="581"/>
                  </a:lnTo>
                  <a:cubicBezTo>
                    <a:pt x="115" y="543"/>
                    <a:pt x="115" y="543"/>
                    <a:pt x="115" y="543"/>
                  </a:cubicBezTo>
                  <a:cubicBezTo>
                    <a:pt x="95" y="505"/>
                    <a:pt x="0" y="372"/>
                    <a:pt x="48" y="343"/>
                  </a:cubicBezTo>
                  <a:cubicBezTo>
                    <a:pt x="57" y="334"/>
                    <a:pt x="77" y="305"/>
                    <a:pt x="86" y="305"/>
                  </a:cubicBezTo>
                  <a:cubicBezTo>
                    <a:pt x="86" y="295"/>
                    <a:pt x="57" y="286"/>
                    <a:pt x="57" y="276"/>
                  </a:cubicBezTo>
                  <a:cubicBezTo>
                    <a:pt x="48" y="267"/>
                    <a:pt x="38" y="257"/>
                    <a:pt x="29" y="238"/>
                  </a:cubicBezTo>
                  <a:cubicBezTo>
                    <a:pt x="19" y="219"/>
                    <a:pt x="48" y="190"/>
                    <a:pt x="29" y="162"/>
                  </a:cubicBezTo>
                  <a:cubicBezTo>
                    <a:pt x="19" y="143"/>
                    <a:pt x="29" y="133"/>
                    <a:pt x="38" y="114"/>
                  </a:cubicBezTo>
                  <a:cubicBezTo>
                    <a:pt x="48" y="19"/>
                    <a:pt x="48" y="19"/>
                    <a:pt x="48" y="1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29"/>
            <p:cNvSpPr>
              <a:spLocks noChangeArrowheads="1"/>
            </p:cNvSpPr>
            <p:nvPr/>
          </p:nvSpPr>
          <p:spPr bwMode="auto">
            <a:xfrm>
              <a:off x="16264609" y="6204442"/>
              <a:ext cx="492605" cy="317476"/>
            </a:xfrm>
            <a:custGeom>
              <a:avLst/>
              <a:gdLst>
                <a:gd name="T0" fmla="*/ 19 w 992"/>
                <a:gd name="T1" fmla="*/ 286 h 640"/>
                <a:gd name="T2" fmla="*/ 19 w 992"/>
                <a:gd name="T3" fmla="*/ 286 h 640"/>
                <a:gd name="T4" fmla="*/ 181 w 992"/>
                <a:gd name="T5" fmla="*/ 286 h 640"/>
                <a:gd name="T6" fmla="*/ 305 w 992"/>
                <a:gd name="T7" fmla="*/ 258 h 640"/>
                <a:gd name="T8" fmla="*/ 362 w 992"/>
                <a:gd name="T9" fmla="*/ 277 h 640"/>
                <a:gd name="T10" fmla="*/ 419 w 992"/>
                <a:gd name="T11" fmla="*/ 248 h 640"/>
                <a:gd name="T12" fmla="*/ 772 w 992"/>
                <a:gd name="T13" fmla="*/ 86 h 640"/>
                <a:gd name="T14" fmla="*/ 858 w 992"/>
                <a:gd name="T15" fmla="*/ 57 h 640"/>
                <a:gd name="T16" fmla="*/ 858 w 992"/>
                <a:gd name="T17" fmla="*/ 57 h 640"/>
                <a:gd name="T18" fmla="*/ 953 w 992"/>
                <a:gd name="T19" fmla="*/ 0 h 640"/>
                <a:gd name="T20" fmla="*/ 991 w 992"/>
                <a:gd name="T21" fmla="*/ 86 h 640"/>
                <a:gd name="T22" fmla="*/ 991 w 992"/>
                <a:gd name="T23" fmla="*/ 86 h 640"/>
                <a:gd name="T24" fmla="*/ 991 w 992"/>
                <a:gd name="T25" fmla="*/ 553 h 640"/>
                <a:gd name="T26" fmla="*/ 991 w 992"/>
                <a:gd name="T27" fmla="*/ 573 h 640"/>
                <a:gd name="T28" fmla="*/ 791 w 992"/>
                <a:gd name="T29" fmla="*/ 591 h 640"/>
                <a:gd name="T30" fmla="*/ 601 w 992"/>
                <a:gd name="T31" fmla="*/ 630 h 640"/>
                <a:gd name="T32" fmla="*/ 591 w 992"/>
                <a:gd name="T33" fmla="*/ 601 h 640"/>
                <a:gd name="T34" fmla="*/ 534 w 992"/>
                <a:gd name="T35" fmla="*/ 591 h 640"/>
                <a:gd name="T36" fmla="*/ 457 w 992"/>
                <a:gd name="T37" fmla="*/ 563 h 640"/>
                <a:gd name="T38" fmla="*/ 400 w 992"/>
                <a:gd name="T39" fmla="*/ 563 h 640"/>
                <a:gd name="T40" fmla="*/ 400 w 992"/>
                <a:gd name="T41" fmla="*/ 563 h 640"/>
                <a:gd name="T42" fmla="*/ 362 w 992"/>
                <a:gd name="T43" fmla="*/ 563 h 640"/>
                <a:gd name="T44" fmla="*/ 343 w 992"/>
                <a:gd name="T45" fmla="*/ 563 h 640"/>
                <a:gd name="T46" fmla="*/ 315 w 992"/>
                <a:gd name="T47" fmla="*/ 573 h 640"/>
                <a:gd name="T48" fmla="*/ 286 w 992"/>
                <a:gd name="T49" fmla="*/ 582 h 640"/>
                <a:gd name="T50" fmla="*/ 181 w 992"/>
                <a:gd name="T51" fmla="*/ 525 h 640"/>
                <a:gd name="T52" fmla="*/ 133 w 992"/>
                <a:gd name="T53" fmla="*/ 496 h 640"/>
                <a:gd name="T54" fmla="*/ 48 w 992"/>
                <a:gd name="T55" fmla="*/ 477 h 640"/>
                <a:gd name="T56" fmla="*/ 0 w 992"/>
                <a:gd name="T57" fmla="*/ 382 h 640"/>
                <a:gd name="T58" fmla="*/ 19 w 992"/>
                <a:gd name="T59" fmla="*/ 2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640">
                  <a:moveTo>
                    <a:pt x="19" y="286"/>
                  </a:moveTo>
                  <a:lnTo>
                    <a:pt x="19" y="286"/>
                  </a:lnTo>
                  <a:cubicBezTo>
                    <a:pt x="181" y="286"/>
                    <a:pt x="181" y="286"/>
                    <a:pt x="181" y="286"/>
                  </a:cubicBezTo>
                  <a:cubicBezTo>
                    <a:pt x="229" y="267"/>
                    <a:pt x="257" y="296"/>
                    <a:pt x="305" y="258"/>
                  </a:cubicBezTo>
                  <a:cubicBezTo>
                    <a:pt x="343" y="229"/>
                    <a:pt x="353" y="277"/>
                    <a:pt x="362" y="277"/>
                  </a:cubicBezTo>
                  <a:cubicBezTo>
                    <a:pt x="381" y="277"/>
                    <a:pt x="400" y="258"/>
                    <a:pt x="419" y="248"/>
                  </a:cubicBezTo>
                  <a:cubicBezTo>
                    <a:pt x="543" y="239"/>
                    <a:pt x="658" y="134"/>
                    <a:pt x="772" y="86"/>
                  </a:cubicBezTo>
                  <a:cubicBezTo>
                    <a:pt x="858" y="57"/>
                    <a:pt x="858" y="57"/>
                    <a:pt x="858" y="57"/>
                  </a:cubicBezTo>
                  <a:lnTo>
                    <a:pt x="858" y="57"/>
                  </a:lnTo>
                  <a:cubicBezTo>
                    <a:pt x="953" y="0"/>
                    <a:pt x="953" y="0"/>
                    <a:pt x="953" y="0"/>
                  </a:cubicBezTo>
                  <a:cubicBezTo>
                    <a:pt x="991" y="86"/>
                    <a:pt x="991" y="86"/>
                    <a:pt x="991" y="86"/>
                  </a:cubicBezTo>
                  <a:lnTo>
                    <a:pt x="991" y="86"/>
                  </a:lnTo>
                  <a:cubicBezTo>
                    <a:pt x="991" y="553"/>
                    <a:pt x="991" y="553"/>
                    <a:pt x="991" y="553"/>
                  </a:cubicBezTo>
                  <a:cubicBezTo>
                    <a:pt x="991" y="573"/>
                    <a:pt x="991" y="573"/>
                    <a:pt x="991" y="573"/>
                  </a:cubicBezTo>
                  <a:cubicBezTo>
                    <a:pt x="925" y="582"/>
                    <a:pt x="858" y="582"/>
                    <a:pt x="791" y="591"/>
                  </a:cubicBezTo>
                  <a:cubicBezTo>
                    <a:pt x="734" y="611"/>
                    <a:pt x="667" y="639"/>
                    <a:pt x="601" y="630"/>
                  </a:cubicBezTo>
                  <a:cubicBezTo>
                    <a:pt x="601" y="611"/>
                    <a:pt x="620" y="611"/>
                    <a:pt x="591" y="601"/>
                  </a:cubicBezTo>
                  <a:cubicBezTo>
                    <a:pt x="572" y="591"/>
                    <a:pt x="553" y="591"/>
                    <a:pt x="534" y="591"/>
                  </a:cubicBezTo>
                  <a:cubicBezTo>
                    <a:pt x="505" y="591"/>
                    <a:pt x="486" y="544"/>
                    <a:pt x="457" y="563"/>
                  </a:cubicBezTo>
                  <a:cubicBezTo>
                    <a:pt x="448" y="582"/>
                    <a:pt x="419" y="553"/>
                    <a:pt x="400" y="563"/>
                  </a:cubicBezTo>
                  <a:lnTo>
                    <a:pt x="400" y="563"/>
                  </a:lnTo>
                  <a:cubicBezTo>
                    <a:pt x="362" y="563"/>
                    <a:pt x="362" y="563"/>
                    <a:pt x="362" y="563"/>
                  </a:cubicBezTo>
                  <a:cubicBezTo>
                    <a:pt x="353" y="573"/>
                    <a:pt x="353" y="563"/>
                    <a:pt x="343" y="563"/>
                  </a:cubicBezTo>
                  <a:cubicBezTo>
                    <a:pt x="333" y="563"/>
                    <a:pt x="324" y="573"/>
                    <a:pt x="315" y="573"/>
                  </a:cubicBezTo>
                  <a:cubicBezTo>
                    <a:pt x="305" y="582"/>
                    <a:pt x="295" y="582"/>
                    <a:pt x="286" y="582"/>
                  </a:cubicBezTo>
                  <a:cubicBezTo>
                    <a:pt x="248" y="563"/>
                    <a:pt x="238" y="525"/>
                    <a:pt x="181" y="525"/>
                  </a:cubicBezTo>
                  <a:cubicBezTo>
                    <a:pt x="162" y="525"/>
                    <a:pt x="143" y="506"/>
                    <a:pt x="133" y="496"/>
                  </a:cubicBezTo>
                  <a:cubicBezTo>
                    <a:pt x="105" y="496"/>
                    <a:pt x="66" y="496"/>
                    <a:pt x="48" y="477"/>
                  </a:cubicBezTo>
                  <a:cubicBezTo>
                    <a:pt x="28" y="448"/>
                    <a:pt x="19" y="420"/>
                    <a:pt x="0" y="382"/>
                  </a:cubicBezTo>
                  <a:cubicBezTo>
                    <a:pt x="19" y="286"/>
                    <a:pt x="19" y="286"/>
                    <a:pt x="19" y="28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30"/>
            <p:cNvSpPr>
              <a:spLocks noChangeArrowheads="1"/>
            </p:cNvSpPr>
            <p:nvPr/>
          </p:nvSpPr>
          <p:spPr bwMode="auto">
            <a:xfrm>
              <a:off x="16358752" y="6672993"/>
              <a:ext cx="446627" cy="223328"/>
            </a:xfrm>
            <a:custGeom>
              <a:avLst/>
              <a:gdLst>
                <a:gd name="T0" fmla="*/ 706 w 898"/>
                <a:gd name="T1" fmla="*/ 58 h 450"/>
                <a:gd name="T2" fmla="*/ 706 w 898"/>
                <a:gd name="T3" fmla="*/ 58 h 450"/>
                <a:gd name="T4" fmla="*/ 840 w 898"/>
                <a:gd name="T5" fmla="*/ 105 h 450"/>
                <a:gd name="T6" fmla="*/ 859 w 898"/>
                <a:gd name="T7" fmla="*/ 124 h 450"/>
                <a:gd name="T8" fmla="*/ 878 w 898"/>
                <a:gd name="T9" fmla="*/ 172 h 450"/>
                <a:gd name="T10" fmla="*/ 840 w 898"/>
                <a:gd name="T11" fmla="*/ 210 h 450"/>
                <a:gd name="T12" fmla="*/ 782 w 898"/>
                <a:gd name="T13" fmla="*/ 248 h 450"/>
                <a:gd name="T14" fmla="*/ 782 w 898"/>
                <a:gd name="T15" fmla="*/ 296 h 450"/>
                <a:gd name="T16" fmla="*/ 754 w 898"/>
                <a:gd name="T17" fmla="*/ 305 h 450"/>
                <a:gd name="T18" fmla="*/ 735 w 898"/>
                <a:gd name="T19" fmla="*/ 344 h 450"/>
                <a:gd name="T20" fmla="*/ 735 w 898"/>
                <a:gd name="T21" fmla="*/ 392 h 450"/>
                <a:gd name="T22" fmla="*/ 725 w 898"/>
                <a:gd name="T23" fmla="*/ 449 h 450"/>
                <a:gd name="T24" fmla="*/ 725 w 898"/>
                <a:gd name="T25" fmla="*/ 449 h 450"/>
                <a:gd name="T26" fmla="*/ 678 w 898"/>
                <a:gd name="T27" fmla="*/ 439 h 450"/>
                <a:gd name="T28" fmla="*/ 353 w 898"/>
                <a:gd name="T29" fmla="*/ 382 h 450"/>
                <a:gd name="T30" fmla="*/ 210 w 898"/>
                <a:gd name="T31" fmla="*/ 382 h 450"/>
                <a:gd name="T32" fmla="*/ 29 w 898"/>
                <a:gd name="T33" fmla="*/ 430 h 450"/>
                <a:gd name="T34" fmla="*/ 29 w 898"/>
                <a:gd name="T35" fmla="*/ 430 h 450"/>
                <a:gd name="T36" fmla="*/ 0 w 898"/>
                <a:gd name="T37" fmla="*/ 315 h 450"/>
                <a:gd name="T38" fmla="*/ 10 w 898"/>
                <a:gd name="T39" fmla="*/ 239 h 450"/>
                <a:gd name="T40" fmla="*/ 58 w 898"/>
                <a:gd name="T41" fmla="*/ 229 h 450"/>
                <a:gd name="T42" fmla="*/ 125 w 898"/>
                <a:gd name="T43" fmla="*/ 201 h 450"/>
                <a:gd name="T44" fmla="*/ 125 w 898"/>
                <a:gd name="T45" fmla="*/ 115 h 450"/>
                <a:gd name="T46" fmla="*/ 182 w 898"/>
                <a:gd name="T47" fmla="*/ 105 h 450"/>
                <a:gd name="T48" fmla="*/ 210 w 898"/>
                <a:gd name="T49" fmla="*/ 38 h 450"/>
                <a:gd name="T50" fmla="*/ 248 w 898"/>
                <a:gd name="T51" fmla="*/ 115 h 450"/>
                <a:gd name="T52" fmla="*/ 325 w 898"/>
                <a:gd name="T53" fmla="*/ 143 h 450"/>
                <a:gd name="T54" fmla="*/ 382 w 898"/>
                <a:gd name="T55" fmla="*/ 115 h 450"/>
                <a:gd name="T56" fmla="*/ 449 w 898"/>
                <a:gd name="T57" fmla="*/ 77 h 450"/>
                <a:gd name="T58" fmla="*/ 573 w 898"/>
                <a:gd name="T59" fmla="*/ 19 h 450"/>
                <a:gd name="T60" fmla="*/ 620 w 898"/>
                <a:gd name="T61" fmla="*/ 48 h 450"/>
                <a:gd name="T62" fmla="*/ 668 w 898"/>
                <a:gd name="T63" fmla="*/ 67 h 450"/>
                <a:gd name="T64" fmla="*/ 706 w 898"/>
                <a:gd name="T65" fmla="*/ 5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8" h="450">
                  <a:moveTo>
                    <a:pt x="706" y="58"/>
                  </a:moveTo>
                  <a:lnTo>
                    <a:pt x="706" y="58"/>
                  </a:lnTo>
                  <a:cubicBezTo>
                    <a:pt x="754" y="77"/>
                    <a:pt x="801" y="86"/>
                    <a:pt x="840" y="105"/>
                  </a:cubicBezTo>
                  <a:cubicBezTo>
                    <a:pt x="859" y="115"/>
                    <a:pt x="859" y="115"/>
                    <a:pt x="859" y="124"/>
                  </a:cubicBezTo>
                  <a:cubicBezTo>
                    <a:pt x="859" y="153"/>
                    <a:pt x="897" y="143"/>
                    <a:pt x="878" y="172"/>
                  </a:cubicBezTo>
                  <a:cubicBezTo>
                    <a:pt x="868" y="182"/>
                    <a:pt x="849" y="201"/>
                    <a:pt x="840" y="210"/>
                  </a:cubicBezTo>
                  <a:cubicBezTo>
                    <a:pt x="830" y="229"/>
                    <a:pt x="792" y="229"/>
                    <a:pt x="782" y="248"/>
                  </a:cubicBezTo>
                  <a:cubicBezTo>
                    <a:pt x="773" y="267"/>
                    <a:pt x="821" y="267"/>
                    <a:pt x="782" y="296"/>
                  </a:cubicBezTo>
                  <a:cubicBezTo>
                    <a:pt x="763" y="296"/>
                    <a:pt x="754" y="296"/>
                    <a:pt x="754" y="305"/>
                  </a:cubicBezTo>
                  <a:cubicBezTo>
                    <a:pt x="744" y="325"/>
                    <a:pt x="744" y="334"/>
                    <a:pt x="735" y="344"/>
                  </a:cubicBezTo>
                  <a:cubicBezTo>
                    <a:pt x="725" y="353"/>
                    <a:pt x="735" y="382"/>
                    <a:pt x="735" y="392"/>
                  </a:cubicBezTo>
                  <a:cubicBezTo>
                    <a:pt x="735" y="410"/>
                    <a:pt x="725" y="439"/>
                    <a:pt x="725" y="449"/>
                  </a:cubicBezTo>
                  <a:lnTo>
                    <a:pt x="725" y="449"/>
                  </a:lnTo>
                  <a:cubicBezTo>
                    <a:pt x="706" y="449"/>
                    <a:pt x="687" y="439"/>
                    <a:pt x="678" y="439"/>
                  </a:cubicBezTo>
                  <a:cubicBezTo>
                    <a:pt x="582" y="430"/>
                    <a:pt x="439" y="430"/>
                    <a:pt x="353" y="382"/>
                  </a:cubicBezTo>
                  <a:cubicBezTo>
                    <a:pt x="267" y="344"/>
                    <a:pt x="277" y="334"/>
                    <a:pt x="210" y="382"/>
                  </a:cubicBezTo>
                  <a:cubicBezTo>
                    <a:pt x="163" y="420"/>
                    <a:pt x="96" y="430"/>
                    <a:pt x="29" y="430"/>
                  </a:cubicBezTo>
                  <a:lnTo>
                    <a:pt x="29" y="430"/>
                  </a:lnTo>
                  <a:cubicBezTo>
                    <a:pt x="0" y="315"/>
                    <a:pt x="0" y="315"/>
                    <a:pt x="0" y="315"/>
                  </a:cubicBezTo>
                  <a:cubicBezTo>
                    <a:pt x="10" y="296"/>
                    <a:pt x="0" y="267"/>
                    <a:pt x="10" y="239"/>
                  </a:cubicBezTo>
                  <a:cubicBezTo>
                    <a:pt x="20" y="210"/>
                    <a:pt x="29" y="229"/>
                    <a:pt x="58" y="229"/>
                  </a:cubicBezTo>
                  <a:cubicBezTo>
                    <a:pt x="86" y="267"/>
                    <a:pt x="134" y="229"/>
                    <a:pt x="125" y="201"/>
                  </a:cubicBezTo>
                  <a:cubicBezTo>
                    <a:pt x="115" y="182"/>
                    <a:pt x="125" y="134"/>
                    <a:pt x="125" y="115"/>
                  </a:cubicBezTo>
                  <a:cubicBezTo>
                    <a:pt x="125" y="77"/>
                    <a:pt x="163" y="124"/>
                    <a:pt x="182" y="105"/>
                  </a:cubicBezTo>
                  <a:cubicBezTo>
                    <a:pt x="191" y="86"/>
                    <a:pt x="182" y="38"/>
                    <a:pt x="210" y="38"/>
                  </a:cubicBezTo>
                  <a:cubicBezTo>
                    <a:pt x="258" y="38"/>
                    <a:pt x="220" y="105"/>
                    <a:pt x="248" y="115"/>
                  </a:cubicBezTo>
                  <a:cubicBezTo>
                    <a:pt x="267" y="124"/>
                    <a:pt x="315" y="143"/>
                    <a:pt x="325" y="143"/>
                  </a:cubicBezTo>
                  <a:cubicBezTo>
                    <a:pt x="353" y="134"/>
                    <a:pt x="344" y="105"/>
                    <a:pt x="382" y="115"/>
                  </a:cubicBezTo>
                  <a:cubicBezTo>
                    <a:pt x="420" y="124"/>
                    <a:pt x="449" y="134"/>
                    <a:pt x="449" y="77"/>
                  </a:cubicBezTo>
                  <a:cubicBezTo>
                    <a:pt x="449" y="0"/>
                    <a:pt x="506" y="29"/>
                    <a:pt x="573" y="19"/>
                  </a:cubicBezTo>
                  <a:cubicBezTo>
                    <a:pt x="582" y="29"/>
                    <a:pt x="601" y="38"/>
                    <a:pt x="620" y="48"/>
                  </a:cubicBezTo>
                  <a:cubicBezTo>
                    <a:pt x="639" y="48"/>
                    <a:pt x="659" y="58"/>
                    <a:pt x="668" y="67"/>
                  </a:cubicBezTo>
                  <a:cubicBezTo>
                    <a:pt x="687" y="77"/>
                    <a:pt x="697" y="77"/>
                    <a:pt x="706" y="5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31"/>
            <p:cNvSpPr>
              <a:spLocks noChangeArrowheads="1"/>
            </p:cNvSpPr>
            <p:nvPr/>
          </p:nvSpPr>
          <p:spPr bwMode="auto">
            <a:xfrm>
              <a:off x="16264610" y="6473748"/>
              <a:ext cx="521065" cy="411624"/>
            </a:xfrm>
            <a:custGeom>
              <a:avLst/>
              <a:gdLst>
                <a:gd name="T0" fmla="*/ 400 w 1050"/>
                <a:gd name="T1" fmla="*/ 19 h 831"/>
                <a:gd name="T2" fmla="*/ 400 w 1050"/>
                <a:gd name="T3" fmla="*/ 19 h 831"/>
                <a:gd name="T4" fmla="*/ 457 w 1050"/>
                <a:gd name="T5" fmla="*/ 19 h 831"/>
                <a:gd name="T6" fmla="*/ 534 w 1050"/>
                <a:gd name="T7" fmla="*/ 47 h 831"/>
                <a:gd name="T8" fmla="*/ 591 w 1050"/>
                <a:gd name="T9" fmla="*/ 57 h 831"/>
                <a:gd name="T10" fmla="*/ 601 w 1050"/>
                <a:gd name="T11" fmla="*/ 86 h 831"/>
                <a:gd name="T12" fmla="*/ 791 w 1050"/>
                <a:gd name="T13" fmla="*/ 47 h 831"/>
                <a:gd name="T14" fmla="*/ 991 w 1050"/>
                <a:gd name="T15" fmla="*/ 29 h 831"/>
                <a:gd name="T16" fmla="*/ 991 w 1050"/>
                <a:gd name="T17" fmla="*/ 29 h 831"/>
                <a:gd name="T18" fmla="*/ 972 w 1050"/>
                <a:gd name="T19" fmla="*/ 124 h 831"/>
                <a:gd name="T20" fmla="*/ 1001 w 1050"/>
                <a:gd name="T21" fmla="*/ 238 h 831"/>
                <a:gd name="T22" fmla="*/ 963 w 1050"/>
                <a:gd name="T23" fmla="*/ 315 h 831"/>
                <a:gd name="T24" fmla="*/ 925 w 1050"/>
                <a:gd name="T25" fmla="*/ 372 h 831"/>
                <a:gd name="T26" fmla="*/ 887 w 1050"/>
                <a:gd name="T27" fmla="*/ 458 h 831"/>
                <a:gd name="T28" fmla="*/ 896 w 1050"/>
                <a:gd name="T29" fmla="*/ 458 h 831"/>
                <a:gd name="T30" fmla="*/ 896 w 1050"/>
                <a:gd name="T31" fmla="*/ 458 h 831"/>
                <a:gd name="T32" fmla="*/ 858 w 1050"/>
                <a:gd name="T33" fmla="*/ 467 h 831"/>
                <a:gd name="T34" fmla="*/ 810 w 1050"/>
                <a:gd name="T35" fmla="*/ 448 h 831"/>
                <a:gd name="T36" fmla="*/ 763 w 1050"/>
                <a:gd name="T37" fmla="*/ 419 h 831"/>
                <a:gd name="T38" fmla="*/ 639 w 1050"/>
                <a:gd name="T39" fmla="*/ 477 h 831"/>
                <a:gd name="T40" fmla="*/ 572 w 1050"/>
                <a:gd name="T41" fmla="*/ 515 h 831"/>
                <a:gd name="T42" fmla="*/ 515 w 1050"/>
                <a:gd name="T43" fmla="*/ 543 h 831"/>
                <a:gd name="T44" fmla="*/ 438 w 1050"/>
                <a:gd name="T45" fmla="*/ 515 h 831"/>
                <a:gd name="T46" fmla="*/ 400 w 1050"/>
                <a:gd name="T47" fmla="*/ 438 h 831"/>
                <a:gd name="T48" fmla="*/ 372 w 1050"/>
                <a:gd name="T49" fmla="*/ 505 h 831"/>
                <a:gd name="T50" fmla="*/ 315 w 1050"/>
                <a:gd name="T51" fmla="*/ 515 h 831"/>
                <a:gd name="T52" fmla="*/ 315 w 1050"/>
                <a:gd name="T53" fmla="*/ 601 h 831"/>
                <a:gd name="T54" fmla="*/ 248 w 1050"/>
                <a:gd name="T55" fmla="*/ 629 h 831"/>
                <a:gd name="T56" fmla="*/ 200 w 1050"/>
                <a:gd name="T57" fmla="*/ 639 h 831"/>
                <a:gd name="T58" fmla="*/ 190 w 1050"/>
                <a:gd name="T59" fmla="*/ 715 h 831"/>
                <a:gd name="T60" fmla="*/ 219 w 1050"/>
                <a:gd name="T61" fmla="*/ 830 h 831"/>
                <a:gd name="T62" fmla="*/ 219 w 1050"/>
                <a:gd name="T63" fmla="*/ 830 h 831"/>
                <a:gd name="T64" fmla="*/ 133 w 1050"/>
                <a:gd name="T65" fmla="*/ 830 h 831"/>
                <a:gd name="T66" fmla="*/ 133 w 1050"/>
                <a:gd name="T67" fmla="*/ 830 h 831"/>
                <a:gd name="T68" fmla="*/ 133 w 1050"/>
                <a:gd name="T69" fmla="*/ 734 h 831"/>
                <a:gd name="T70" fmla="*/ 105 w 1050"/>
                <a:gd name="T71" fmla="*/ 696 h 831"/>
                <a:gd name="T72" fmla="*/ 95 w 1050"/>
                <a:gd name="T73" fmla="*/ 658 h 831"/>
                <a:gd name="T74" fmla="*/ 66 w 1050"/>
                <a:gd name="T75" fmla="*/ 601 h 831"/>
                <a:gd name="T76" fmla="*/ 28 w 1050"/>
                <a:gd name="T77" fmla="*/ 543 h 831"/>
                <a:gd name="T78" fmla="*/ 9 w 1050"/>
                <a:gd name="T79" fmla="*/ 505 h 831"/>
                <a:gd name="T80" fmla="*/ 9 w 1050"/>
                <a:gd name="T81" fmla="*/ 419 h 831"/>
                <a:gd name="T82" fmla="*/ 9 w 1050"/>
                <a:gd name="T83" fmla="*/ 419 h 831"/>
                <a:gd name="T84" fmla="*/ 9 w 1050"/>
                <a:gd name="T85" fmla="*/ 372 h 831"/>
                <a:gd name="T86" fmla="*/ 0 w 1050"/>
                <a:gd name="T87" fmla="*/ 333 h 831"/>
                <a:gd name="T88" fmla="*/ 0 w 1050"/>
                <a:gd name="T89" fmla="*/ 296 h 831"/>
                <a:gd name="T90" fmla="*/ 0 w 1050"/>
                <a:gd name="T91" fmla="*/ 276 h 831"/>
                <a:gd name="T92" fmla="*/ 0 w 1050"/>
                <a:gd name="T93" fmla="*/ 276 h 831"/>
                <a:gd name="T94" fmla="*/ 210 w 1050"/>
                <a:gd name="T95" fmla="*/ 286 h 831"/>
                <a:gd name="T96" fmla="*/ 257 w 1050"/>
                <a:gd name="T97" fmla="*/ 296 h 831"/>
                <a:gd name="T98" fmla="*/ 286 w 1050"/>
                <a:gd name="T99" fmla="*/ 286 h 831"/>
                <a:gd name="T100" fmla="*/ 305 w 1050"/>
                <a:gd name="T101" fmla="*/ 257 h 831"/>
                <a:gd name="T102" fmla="*/ 305 w 1050"/>
                <a:gd name="T103" fmla="*/ 238 h 831"/>
                <a:gd name="T104" fmla="*/ 362 w 1050"/>
                <a:gd name="T105" fmla="*/ 200 h 831"/>
                <a:gd name="T106" fmla="*/ 381 w 1050"/>
                <a:gd name="T107" fmla="*/ 105 h 831"/>
                <a:gd name="T108" fmla="*/ 400 w 1050"/>
                <a:gd name="T109" fmla="*/ 1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0" h="831">
                  <a:moveTo>
                    <a:pt x="400" y="19"/>
                  </a:moveTo>
                  <a:lnTo>
                    <a:pt x="400" y="19"/>
                  </a:lnTo>
                  <a:cubicBezTo>
                    <a:pt x="419" y="9"/>
                    <a:pt x="448" y="38"/>
                    <a:pt x="457" y="19"/>
                  </a:cubicBezTo>
                  <a:cubicBezTo>
                    <a:pt x="486" y="0"/>
                    <a:pt x="505" y="47"/>
                    <a:pt x="534" y="47"/>
                  </a:cubicBezTo>
                  <a:cubicBezTo>
                    <a:pt x="553" y="47"/>
                    <a:pt x="572" y="47"/>
                    <a:pt x="591" y="57"/>
                  </a:cubicBezTo>
                  <a:cubicBezTo>
                    <a:pt x="620" y="67"/>
                    <a:pt x="601" y="67"/>
                    <a:pt x="601" y="86"/>
                  </a:cubicBezTo>
                  <a:cubicBezTo>
                    <a:pt x="667" y="95"/>
                    <a:pt x="734" y="67"/>
                    <a:pt x="791" y="47"/>
                  </a:cubicBezTo>
                  <a:cubicBezTo>
                    <a:pt x="858" y="38"/>
                    <a:pt x="925" y="38"/>
                    <a:pt x="991" y="29"/>
                  </a:cubicBezTo>
                  <a:lnTo>
                    <a:pt x="991" y="29"/>
                  </a:lnTo>
                  <a:cubicBezTo>
                    <a:pt x="972" y="124"/>
                    <a:pt x="972" y="124"/>
                    <a:pt x="972" y="124"/>
                  </a:cubicBezTo>
                  <a:cubicBezTo>
                    <a:pt x="963" y="171"/>
                    <a:pt x="963" y="210"/>
                    <a:pt x="1001" y="238"/>
                  </a:cubicBezTo>
                  <a:cubicBezTo>
                    <a:pt x="1049" y="276"/>
                    <a:pt x="982" y="296"/>
                    <a:pt x="963" y="315"/>
                  </a:cubicBezTo>
                  <a:cubicBezTo>
                    <a:pt x="953" y="333"/>
                    <a:pt x="934" y="353"/>
                    <a:pt x="925" y="372"/>
                  </a:cubicBezTo>
                  <a:cubicBezTo>
                    <a:pt x="915" y="400"/>
                    <a:pt x="906" y="438"/>
                    <a:pt x="887" y="458"/>
                  </a:cubicBezTo>
                  <a:lnTo>
                    <a:pt x="896" y="458"/>
                  </a:lnTo>
                  <a:lnTo>
                    <a:pt x="896" y="458"/>
                  </a:lnTo>
                  <a:cubicBezTo>
                    <a:pt x="887" y="477"/>
                    <a:pt x="877" y="477"/>
                    <a:pt x="858" y="467"/>
                  </a:cubicBezTo>
                  <a:cubicBezTo>
                    <a:pt x="849" y="458"/>
                    <a:pt x="829" y="448"/>
                    <a:pt x="810" y="448"/>
                  </a:cubicBezTo>
                  <a:cubicBezTo>
                    <a:pt x="791" y="438"/>
                    <a:pt x="772" y="429"/>
                    <a:pt x="763" y="419"/>
                  </a:cubicBezTo>
                  <a:cubicBezTo>
                    <a:pt x="696" y="429"/>
                    <a:pt x="639" y="400"/>
                    <a:pt x="639" y="477"/>
                  </a:cubicBezTo>
                  <a:cubicBezTo>
                    <a:pt x="639" y="534"/>
                    <a:pt x="610" y="524"/>
                    <a:pt x="572" y="515"/>
                  </a:cubicBezTo>
                  <a:cubicBezTo>
                    <a:pt x="534" y="505"/>
                    <a:pt x="543" y="534"/>
                    <a:pt x="515" y="543"/>
                  </a:cubicBezTo>
                  <a:cubicBezTo>
                    <a:pt x="505" y="543"/>
                    <a:pt x="457" y="524"/>
                    <a:pt x="438" y="515"/>
                  </a:cubicBezTo>
                  <a:cubicBezTo>
                    <a:pt x="410" y="505"/>
                    <a:pt x="448" y="438"/>
                    <a:pt x="400" y="438"/>
                  </a:cubicBezTo>
                  <a:cubicBezTo>
                    <a:pt x="372" y="438"/>
                    <a:pt x="381" y="486"/>
                    <a:pt x="372" y="505"/>
                  </a:cubicBezTo>
                  <a:cubicBezTo>
                    <a:pt x="353" y="524"/>
                    <a:pt x="315" y="477"/>
                    <a:pt x="315" y="515"/>
                  </a:cubicBezTo>
                  <a:cubicBezTo>
                    <a:pt x="315" y="534"/>
                    <a:pt x="305" y="582"/>
                    <a:pt x="315" y="601"/>
                  </a:cubicBezTo>
                  <a:cubicBezTo>
                    <a:pt x="324" y="629"/>
                    <a:pt x="276" y="667"/>
                    <a:pt x="248" y="629"/>
                  </a:cubicBezTo>
                  <a:cubicBezTo>
                    <a:pt x="219" y="629"/>
                    <a:pt x="210" y="610"/>
                    <a:pt x="200" y="639"/>
                  </a:cubicBezTo>
                  <a:cubicBezTo>
                    <a:pt x="190" y="667"/>
                    <a:pt x="200" y="696"/>
                    <a:pt x="190" y="715"/>
                  </a:cubicBezTo>
                  <a:cubicBezTo>
                    <a:pt x="219" y="830"/>
                    <a:pt x="219" y="830"/>
                    <a:pt x="219" y="830"/>
                  </a:cubicBezTo>
                  <a:lnTo>
                    <a:pt x="219" y="830"/>
                  </a:lnTo>
                  <a:cubicBezTo>
                    <a:pt x="190" y="830"/>
                    <a:pt x="162" y="830"/>
                    <a:pt x="133" y="830"/>
                  </a:cubicBezTo>
                  <a:lnTo>
                    <a:pt x="133" y="830"/>
                  </a:lnTo>
                  <a:cubicBezTo>
                    <a:pt x="124" y="810"/>
                    <a:pt x="124" y="753"/>
                    <a:pt x="133" y="734"/>
                  </a:cubicBezTo>
                  <a:cubicBezTo>
                    <a:pt x="162" y="705"/>
                    <a:pt x="114" y="715"/>
                    <a:pt x="105" y="696"/>
                  </a:cubicBezTo>
                  <a:cubicBezTo>
                    <a:pt x="95" y="687"/>
                    <a:pt x="95" y="667"/>
                    <a:pt x="95" y="658"/>
                  </a:cubicBezTo>
                  <a:cubicBezTo>
                    <a:pt x="86" y="639"/>
                    <a:pt x="76" y="620"/>
                    <a:pt x="66" y="601"/>
                  </a:cubicBezTo>
                  <a:cubicBezTo>
                    <a:pt x="66" y="563"/>
                    <a:pt x="38" y="563"/>
                    <a:pt x="28" y="543"/>
                  </a:cubicBezTo>
                  <a:cubicBezTo>
                    <a:pt x="19" y="524"/>
                    <a:pt x="19" y="515"/>
                    <a:pt x="9" y="505"/>
                  </a:cubicBezTo>
                  <a:cubicBezTo>
                    <a:pt x="9" y="419"/>
                    <a:pt x="9" y="419"/>
                    <a:pt x="9" y="419"/>
                  </a:cubicBezTo>
                  <a:lnTo>
                    <a:pt x="9" y="419"/>
                  </a:lnTo>
                  <a:cubicBezTo>
                    <a:pt x="9" y="400"/>
                    <a:pt x="9" y="391"/>
                    <a:pt x="9" y="372"/>
                  </a:cubicBezTo>
                  <a:cubicBezTo>
                    <a:pt x="9" y="362"/>
                    <a:pt x="0" y="343"/>
                    <a:pt x="0" y="333"/>
                  </a:cubicBezTo>
                  <a:cubicBezTo>
                    <a:pt x="0" y="324"/>
                    <a:pt x="9" y="305"/>
                    <a:pt x="0" y="296"/>
                  </a:cubicBezTo>
                  <a:cubicBezTo>
                    <a:pt x="0" y="296"/>
                    <a:pt x="0" y="286"/>
                    <a:pt x="0" y="276"/>
                  </a:cubicBezTo>
                  <a:lnTo>
                    <a:pt x="0" y="276"/>
                  </a:lnTo>
                  <a:cubicBezTo>
                    <a:pt x="210" y="286"/>
                    <a:pt x="210" y="286"/>
                    <a:pt x="210" y="286"/>
                  </a:cubicBezTo>
                  <a:cubicBezTo>
                    <a:pt x="229" y="286"/>
                    <a:pt x="248" y="296"/>
                    <a:pt x="257" y="296"/>
                  </a:cubicBezTo>
                  <a:cubicBezTo>
                    <a:pt x="257" y="296"/>
                    <a:pt x="276" y="286"/>
                    <a:pt x="286" y="286"/>
                  </a:cubicBezTo>
                  <a:cubicBezTo>
                    <a:pt x="286" y="276"/>
                    <a:pt x="295" y="267"/>
                    <a:pt x="305" y="257"/>
                  </a:cubicBezTo>
                  <a:cubicBezTo>
                    <a:pt x="315" y="248"/>
                    <a:pt x="305" y="248"/>
                    <a:pt x="305" y="238"/>
                  </a:cubicBezTo>
                  <a:cubicBezTo>
                    <a:pt x="324" y="219"/>
                    <a:pt x="353" y="219"/>
                    <a:pt x="362" y="200"/>
                  </a:cubicBezTo>
                  <a:cubicBezTo>
                    <a:pt x="372" y="171"/>
                    <a:pt x="372" y="133"/>
                    <a:pt x="381" y="105"/>
                  </a:cubicBezTo>
                  <a:cubicBezTo>
                    <a:pt x="391" y="76"/>
                    <a:pt x="400" y="47"/>
                    <a:pt x="400" y="1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2"/>
            <p:cNvSpPr>
              <a:spLocks noChangeArrowheads="1"/>
            </p:cNvSpPr>
            <p:nvPr/>
          </p:nvSpPr>
          <p:spPr bwMode="auto">
            <a:xfrm>
              <a:off x="15951533" y="4128804"/>
              <a:ext cx="715916" cy="650278"/>
            </a:xfrm>
            <a:custGeom>
              <a:avLst/>
              <a:gdLst>
                <a:gd name="T0" fmla="*/ 86 w 1441"/>
                <a:gd name="T1" fmla="*/ 115 h 1308"/>
                <a:gd name="T2" fmla="*/ 86 w 1441"/>
                <a:gd name="T3" fmla="*/ 115 h 1308"/>
                <a:gd name="T4" fmla="*/ 181 w 1441"/>
                <a:gd name="T5" fmla="*/ 105 h 1308"/>
                <a:gd name="T6" fmla="*/ 315 w 1441"/>
                <a:gd name="T7" fmla="*/ 96 h 1308"/>
                <a:gd name="T8" fmla="*/ 449 w 1441"/>
                <a:gd name="T9" fmla="*/ 29 h 1308"/>
                <a:gd name="T10" fmla="*/ 725 w 1441"/>
                <a:gd name="T11" fmla="*/ 29 h 1308"/>
                <a:gd name="T12" fmla="*/ 887 w 1441"/>
                <a:gd name="T13" fmla="*/ 67 h 1308"/>
                <a:gd name="T14" fmla="*/ 1049 w 1441"/>
                <a:gd name="T15" fmla="*/ 143 h 1308"/>
                <a:gd name="T16" fmla="*/ 1068 w 1441"/>
                <a:gd name="T17" fmla="*/ 401 h 1308"/>
                <a:gd name="T18" fmla="*/ 1107 w 1441"/>
                <a:gd name="T19" fmla="*/ 448 h 1308"/>
                <a:gd name="T20" fmla="*/ 1107 w 1441"/>
                <a:gd name="T21" fmla="*/ 487 h 1308"/>
                <a:gd name="T22" fmla="*/ 1107 w 1441"/>
                <a:gd name="T23" fmla="*/ 515 h 1308"/>
                <a:gd name="T24" fmla="*/ 1154 w 1441"/>
                <a:gd name="T25" fmla="*/ 544 h 1308"/>
                <a:gd name="T26" fmla="*/ 1154 w 1441"/>
                <a:gd name="T27" fmla="*/ 544 h 1308"/>
                <a:gd name="T28" fmla="*/ 1173 w 1441"/>
                <a:gd name="T29" fmla="*/ 630 h 1308"/>
                <a:gd name="T30" fmla="*/ 1221 w 1441"/>
                <a:gd name="T31" fmla="*/ 677 h 1308"/>
                <a:gd name="T32" fmla="*/ 1192 w 1441"/>
                <a:gd name="T33" fmla="*/ 811 h 1308"/>
                <a:gd name="T34" fmla="*/ 1173 w 1441"/>
                <a:gd name="T35" fmla="*/ 925 h 1308"/>
                <a:gd name="T36" fmla="*/ 1164 w 1441"/>
                <a:gd name="T37" fmla="*/ 992 h 1308"/>
                <a:gd name="T38" fmla="*/ 1154 w 1441"/>
                <a:gd name="T39" fmla="*/ 1040 h 1308"/>
                <a:gd name="T40" fmla="*/ 1240 w 1441"/>
                <a:gd name="T41" fmla="*/ 1087 h 1308"/>
                <a:gd name="T42" fmla="*/ 1402 w 1441"/>
                <a:gd name="T43" fmla="*/ 1183 h 1308"/>
                <a:gd name="T44" fmla="*/ 1383 w 1441"/>
                <a:gd name="T45" fmla="*/ 1259 h 1308"/>
                <a:gd name="T46" fmla="*/ 1383 w 1441"/>
                <a:gd name="T47" fmla="*/ 1259 h 1308"/>
                <a:gd name="T48" fmla="*/ 1335 w 1441"/>
                <a:gd name="T49" fmla="*/ 1192 h 1308"/>
                <a:gd name="T50" fmla="*/ 1221 w 1441"/>
                <a:gd name="T51" fmla="*/ 1135 h 1308"/>
                <a:gd name="T52" fmla="*/ 1011 w 1441"/>
                <a:gd name="T53" fmla="*/ 1250 h 1308"/>
                <a:gd name="T54" fmla="*/ 830 w 1441"/>
                <a:gd name="T55" fmla="*/ 1240 h 1308"/>
                <a:gd name="T56" fmla="*/ 658 w 1441"/>
                <a:gd name="T57" fmla="*/ 1250 h 1308"/>
                <a:gd name="T58" fmla="*/ 591 w 1441"/>
                <a:gd name="T59" fmla="*/ 1211 h 1308"/>
                <a:gd name="T60" fmla="*/ 496 w 1441"/>
                <a:gd name="T61" fmla="*/ 1268 h 1308"/>
                <a:gd name="T62" fmla="*/ 353 w 1441"/>
                <a:gd name="T63" fmla="*/ 1230 h 1308"/>
                <a:gd name="T64" fmla="*/ 277 w 1441"/>
                <a:gd name="T65" fmla="*/ 1049 h 1308"/>
                <a:gd name="T66" fmla="*/ 210 w 1441"/>
                <a:gd name="T67" fmla="*/ 935 h 1308"/>
                <a:gd name="T68" fmla="*/ 144 w 1441"/>
                <a:gd name="T69" fmla="*/ 820 h 1308"/>
                <a:gd name="T70" fmla="*/ 144 w 1441"/>
                <a:gd name="T71" fmla="*/ 820 h 1308"/>
                <a:gd name="T72" fmla="*/ 115 w 1441"/>
                <a:gd name="T73" fmla="*/ 754 h 1308"/>
                <a:gd name="T74" fmla="*/ 57 w 1441"/>
                <a:gd name="T75" fmla="*/ 477 h 1308"/>
                <a:gd name="T76" fmla="*/ 115 w 1441"/>
                <a:gd name="T77" fmla="*/ 258 h 1308"/>
                <a:gd name="T78" fmla="*/ 86 w 1441"/>
                <a:gd name="T79" fmla="*/ 115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1" h="1308">
                  <a:moveTo>
                    <a:pt x="86" y="115"/>
                  </a:moveTo>
                  <a:lnTo>
                    <a:pt x="86" y="115"/>
                  </a:lnTo>
                  <a:cubicBezTo>
                    <a:pt x="124" y="115"/>
                    <a:pt x="153" y="143"/>
                    <a:pt x="181" y="105"/>
                  </a:cubicBezTo>
                  <a:cubicBezTo>
                    <a:pt x="229" y="48"/>
                    <a:pt x="248" y="76"/>
                    <a:pt x="315" y="96"/>
                  </a:cubicBezTo>
                  <a:cubicBezTo>
                    <a:pt x="372" y="105"/>
                    <a:pt x="391" y="38"/>
                    <a:pt x="449" y="29"/>
                  </a:cubicBezTo>
                  <a:cubicBezTo>
                    <a:pt x="515" y="10"/>
                    <a:pt x="649" y="29"/>
                    <a:pt x="725" y="29"/>
                  </a:cubicBezTo>
                  <a:cubicBezTo>
                    <a:pt x="773" y="19"/>
                    <a:pt x="878" y="0"/>
                    <a:pt x="887" y="67"/>
                  </a:cubicBezTo>
                  <a:cubicBezTo>
                    <a:pt x="887" y="200"/>
                    <a:pt x="1059" y="96"/>
                    <a:pt x="1049" y="143"/>
                  </a:cubicBezTo>
                  <a:cubicBezTo>
                    <a:pt x="1030" y="220"/>
                    <a:pt x="1002" y="334"/>
                    <a:pt x="1068" y="401"/>
                  </a:cubicBezTo>
                  <a:cubicBezTo>
                    <a:pt x="1087" y="420"/>
                    <a:pt x="1107" y="420"/>
                    <a:pt x="1107" y="448"/>
                  </a:cubicBezTo>
                  <a:cubicBezTo>
                    <a:pt x="1107" y="458"/>
                    <a:pt x="1107" y="467"/>
                    <a:pt x="1107" y="487"/>
                  </a:cubicBezTo>
                  <a:cubicBezTo>
                    <a:pt x="1107" y="496"/>
                    <a:pt x="1107" y="506"/>
                    <a:pt x="1107" y="515"/>
                  </a:cubicBezTo>
                  <a:cubicBezTo>
                    <a:pt x="1154" y="544"/>
                    <a:pt x="1154" y="544"/>
                    <a:pt x="1154" y="544"/>
                  </a:cubicBezTo>
                  <a:lnTo>
                    <a:pt x="1154" y="544"/>
                  </a:lnTo>
                  <a:cubicBezTo>
                    <a:pt x="1154" y="572"/>
                    <a:pt x="1164" y="601"/>
                    <a:pt x="1173" y="630"/>
                  </a:cubicBezTo>
                  <a:cubicBezTo>
                    <a:pt x="1183" y="649"/>
                    <a:pt x="1202" y="658"/>
                    <a:pt x="1221" y="677"/>
                  </a:cubicBezTo>
                  <a:cubicBezTo>
                    <a:pt x="1259" y="725"/>
                    <a:pt x="1231" y="773"/>
                    <a:pt x="1192" y="811"/>
                  </a:cubicBezTo>
                  <a:cubicBezTo>
                    <a:pt x="1164" y="849"/>
                    <a:pt x="1164" y="887"/>
                    <a:pt x="1173" y="925"/>
                  </a:cubicBezTo>
                  <a:cubicBezTo>
                    <a:pt x="1173" y="954"/>
                    <a:pt x="1173" y="973"/>
                    <a:pt x="1164" y="992"/>
                  </a:cubicBezTo>
                  <a:cubicBezTo>
                    <a:pt x="1164" y="1011"/>
                    <a:pt x="1154" y="1021"/>
                    <a:pt x="1154" y="1040"/>
                  </a:cubicBezTo>
                  <a:cubicBezTo>
                    <a:pt x="1164" y="1068"/>
                    <a:pt x="1212" y="1087"/>
                    <a:pt x="1240" y="1087"/>
                  </a:cubicBezTo>
                  <a:cubicBezTo>
                    <a:pt x="1278" y="1087"/>
                    <a:pt x="1383" y="1145"/>
                    <a:pt x="1402" y="1183"/>
                  </a:cubicBezTo>
                  <a:cubicBezTo>
                    <a:pt x="1421" y="1221"/>
                    <a:pt x="1440" y="1259"/>
                    <a:pt x="1383" y="1259"/>
                  </a:cubicBezTo>
                  <a:lnTo>
                    <a:pt x="1383" y="1259"/>
                  </a:lnTo>
                  <a:cubicBezTo>
                    <a:pt x="1335" y="1259"/>
                    <a:pt x="1345" y="1221"/>
                    <a:pt x="1335" y="1192"/>
                  </a:cubicBezTo>
                  <a:cubicBezTo>
                    <a:pt x="1307" y="1164"/>
                    <a:pt x="1259" y="1145"/>
                    <a:pt x="1221" y="1135"/>
                  </a:cubicBezTo>
                  <a:cubicBezTo>
                    <a:pt x="1107" y="1097"/>
                    <a:pt x="1087" y="1202"/>
                    <a:pt x="1011" y="1250"/>
                  </a:cubicBezTo>
                  <a:cubicBezTo>
                    <a:pt x="954" y="1278"/>
                    <a:pt x="887" y="1240"/>
                    <a:pt x="830" y="1240"/>
                  </a:cubicBezTo>
                  <a:cubicBezTo>
                    <a:pt x="782" y="1240"/>
                    <a:pt x="706" y="1268"/>
                    <a:pt x="658" y="1250"/>
                  </a:cubicBezTo>
                  <a:cubicBezTo>
                    <a:pt x="630" y="1240"/>
                    <a:pt x="620" y="1211"/>
                    <a:pt x="591" y="1211"/>
                  </a:cubicBezTo>
                  <a:cubicBezTo>
                    <a:pt x="563" y="1202"/>
                    <a:pt x="525" y="1250"/>
                    <a:pt x="496" y="1268"/>
                  </a:cubicBezTo>
                  <a:cubicBezTo>
                    <a:pt x="420" y="1307"/>
                    <a:pt x="401" y="1268"/>
                    <a:pt x="353" y="1230"/>
                  </a:cubicBezTo>
                  <a:cubicBezTo>
                    <a:pt x="296" y="1173"/>
                    <a:pt x="306" y="1116"/>
                    <a:pt x="277" y="1049"/>
                  </a:cubicBezTo>
                  <a:cubicBezTo>
                    <a:pt x="258" y="1011"/>
                    <a:pt x="220" y="973"/>
                    <a:pt x="210" y="935"/>
                  </a:cubicBezTo>
                  <a:cubicBezTo>
                    <a:pt x="191" y="859"/>
                    <a:pt x="201" y="878"/>
                    <a:pt x="144" y="820"/>
                  </a:cubicBezTo>
                  <a:lnTo>
                    <a:pt x="144" y="820"/>
                  </a:lnTo>
                  <a:cubicBezTo>
                    <a:pt x="115" y="754"/>
                    <a:pt x="115" y="754"/>
                    <a:pt x="115" y="754"/>
                  </a:cubicBezTo>
                  <a:cubicBezTo>
                    <a:pt x="86" y="658"/>
                    <a:pt x="124" y="572"/>
                    <a:pt x="57" y="477"/>
                  </a:cubicBezTo>
                  <a:cubicBezTo>
                    <a:pt x="0" y="391"/>
                    <a:pt x="57" y="325"/>
                    <a:pt x="115" y="258"/>
                  </a:cubicBezTo>
                  <a:cubicBezTo>
                    <a:pt x="144" y="229"/>
                    <a:pt x="86" y="153"/>
                    <a:pt x="86" y="11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3"/>
            <p:cNvSpPr>
              <a:spLocks noChangeArrowheads="1"/>
            </p:cNvSpPr>
            <p:nvPr/>
          </p:nvSpPr>
          <p:spPr bwMode="auto">
            <a:xfrm>
              <a:off x="16525144" y="3647114"/>
              <a:ext cx="976450" cy="1661824"/>
            </a:xfrm>
            <a:custGeom>
              <a:avLst/>
              <a:gdLst>
                <a:gd name="T0" fmla="*/ 0 w 1965"/>
                <a:gd name="T1" fmla="*/ 1516 h 3348"/>
                <a:gd name="T2" fmla="*/ 153 w 1965"/>
                <a:gd name="T3" fmla="*/ 1382 h 3348"/>
                <a:gd name="T4" fmla="*/ 353 w 1965"/>
                <a:gd name="T5" fmla="*/ 1153 h 3348"/>
                <a:gd name="T6" fmla="*/ 391 w 1965"/>
                <a:gd name="T7" fmla="*/ 953 h 3348"/>
                <a:gd name="T8" fmla="*/ 458 w 1965"/>
                <a:gd name="T9" fmla="*/ 810 h 3348"/>
                <a:gd name="T10" fmla="*/ 534 w 1965"/>
                <a:gd name="T11" fmla="*/ 686 h 3348"/>
                <a:gd name="T12" fmla="*/ 630 w 1965"/>
                <a:gd name="T13" fmla="*/ 591 h 3348"/>
                <a:gd name="T14" fmla="*/ 716 w 1965"/>
                <a:gd name="T15" fmla="*/ 514 h 3348"/>
                <a:gd name="T16" fmla="*/ 801 w 1965"/>
                <a:gd name="T17" fmla="*/ 505 h 3348"/>
                <a:gd name="T18" fmla="*/ 839 w 1965"/>
                <a:gd name="T19" fmla="*/ 286 h 3348"/>
                <a:gd name="T20" fmla="*/ 992 w 1965"/>
                <a:gd name="T21" fmla="*/ 190 h 3348"/>
                <a:gd name="T22" fmla="*/ 1240 w 1965"/>
                <a:gd name="T23" fmla="*/ 47 h 3348"/>
                <a:gd name="T24" fmla="*/ 1544 w 1965"/>
                <a:gd name="T25" fmla="*/ 343 h 3348"/>
                <a:gd name="T26" fmla="*/ 1783 w 1965"/>
                <a:gd name="T27" fmla="*/ 448 h 3348"/>
                <a:gd name="T28" fmla="*/ 1811 w 1965"/>
                <a:gd name="T29" fmla="*/ 667 h 3348"/>
                <a:gd name="T30" fmla="*/ 1964 w 1965"/>
                <a:gd name="T31" fmla="*/ 763 h 3348"/>
                <a:gd name="T32" fmla="*/ 1945 w 1965"/>
                <a:gd name="T33" fmla="*/ 839 h 3348"/>
                <a:gd name="T34" fmla="*/ 1868 w 1965"/>
                <a:gd name="T35" fmla="*/ 953 h 3348"/>
                <a:gd name="T36" fmla="*/ 1649 w 1965"/>
                <a:gd name="T37" fmla="*/ 886 h 3348"/>
                <a:gd name="T38" fmla="*/ 1496 w 1965"/>
                <a:gd name="T39" fmla="*/ 991 h 3348"/>
                <a:gd name="T40" fmla="*/ 1450 w 1965"/>
                <a:gd name="T41" fmla="*/ 1153 h 3348"/>
                <a:gd name="T42" fmla="*/ 1240 w 1965"/>
                <a:gd name="T43" fmla="*/ 1535 h 3348"/>
                <a:gd name="T44" fmla="*/ 1173 w 1965"/>
                <a:gd name="T45" fmla="*/ 2117 h 3348"/>
                <a:gd name="T46" fmla="*/ 1192 w 1965"/>
                <a:gd name="T47" fmla="*/ 2365 h 3348"/>
                <a:gd name="T48" fmla="*/ 1288 w 1965"/>
                <a:gd name="T49" fmla="*/ 2632 h 3348"/>
                <a:gd name="T50" fmla="*/ 1250 w 1965"/>
                <a:gd name="T51" fmla="*/ 2670 h 3348"/>
                <a:gd name="T52" fmla="*/ 1154 w 1965"/>
                <a:gd name="T53" fmla="*/ 2899 h 3348"/>
                <a:gd name="T54" fmla="*/ 1030 w 1965"/>
                <a:gd name="T55" fmla="*/ 3242 h 3348"/>
                <a:gd name="T56" fmla="*/ 582 w 1965"/>
                <a:gd name="T57" fmla="*/ 3270 h 3348"/>
                <a:gd name="T58" fmla="*/ 496 w 1965"/>
                <a:gd name="T59" fmla="*/ 3118 h 3348"/>
                <a:gd name="T60" fmla="*/ 363 w 1965"/>
                <a:gd name="T61" fmla="*/ 2927 h 3348"/>
                <a:gd name="T62" fmla="*/ 296 w 1965"/>
                <a:gd name="T63" fmla="*/ 2870 h 3348"/>
                <a:gd name="T64" fmla="*/ 296 w 1965"/>
                <a:gd name="T65" fmla="*/ 2813 h 3348"/>
                <a:gd name="T66" fmla="*/ 296 w 1965"/>
                <a:gd name="T67" fmla="*/ 2708 h 3348"/>
                <a:gd name="T68" fmla="*/ 277 w 1965"/>
                <a:gd name="T69" fmla="*/ 2355 h 3348"/>
                <a:gd name="T70" fmla="*/ 229 w 1965"/>
                <a:gd name="T71" fmla="*/ 2231 h 3348"/>
                <a:gd name="T72" fmla="*/ 248 w 1965"/>
                <a:gd name="T73" fmla="*/ 2155 h 3348"/>
                <a:gd name="T74" fmla="*/ 0 w 1965"/>
                <a:gd name="T75" fmla="*/ 2012 h 3348"/>
                <a:gd name="T76" fmla="*/ 19 w 1965"/>
                <a:gd name="T77" fmla="*/ 1897 h 3348"/>
                <a:gd name="T78" fmla="*/ 67 w 1965"/>
                <a:gd name="T79" fmla="*/ 1649 h 3348"/>
                <a:gd name="T80" fmla="*/ 0 w 1965"/>
                <a:gd name="T81" fmla="*/ 1516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5" h="3348">
                  <a:moveTo>
                    <a:pt x="0" y="1516"/>
                  </a:moveTo>
                  <a:lnTo>
                    <a:pt x="0" y="1516"/>
                  </a:lnTo>
                  <a:cubicBezTo>
                    <a:pt x="38" y="1506"/>
                    <a:pt x="48" y="1497"/>
                    <a:pt x="77" y="1468"/>
                  </a:cubicBezTo>
                  <a:cubicBezTo>
                    <a:pt x="105" y="1430"/>
                    <a:pt x="86" y="1382"/>
                    <a:pt x="153" y="1382"/>
                  </a:cubicBezTo>
                  <a:cubicBezTo>
                    <a:pt x="248" y="1382"/>
                    <a:pt x="258" y="1297"/>
                    <a:pt x="315" y="1230"/>
                  </a:cubicBezTo>
                  <a:cubicBezTo>
                    <a:pt x="334" y="1211"/>
                    <a:pt x="363" y="1182"/>
                    <a:pt x="353" y="1153"/>
                  </a:cubicBezTo>
                  <a:cubicBezTo>
                    <a:pt x="344" y="1115"/>
                    <a:pt x="344" y="1077"/>
                    <a:pt x="353" y="1030"/>
                  </a:cubicBezTo>
                  <a:cubicBezTo>
                    <a:pt x="363" y="1010"/>
                    <a:pt x="372" y="972"/>
                    <a:pt x="391" y="953"/>
                  </a:cubicBezTo>
                  <a:cubicBezTo>
                    <a:pt x="429" y="934"/>
                    <a:pt x="467" y="963"/>
                    <a:pt x="487" y="905"/>
                  </a:cubicBezTo>
                  <a:cubicBezTo>
                    <a:pt x="496" y="877"/>
                    <a:pt x="467" y="839"/>
                    <a:pt x="458" y="810"/>
                  </a:cubicBezTo>
                  <a:cubicBezTo>
                    <a:pt x="458" y="791"/>
                    <a:pt x="448" y="724"/>
                    <a:pt x="467" y="715"/>
                  </a:cubicBezTo>
                  <a:cubicBezTo>
                    <a:pt x="487" y="715"/>
                    <a:pt x="515" y="705"/>
                    <a:pt x="534" y="686"/>
                  </a:cubicBezTo>
                  <a:cubicBezTo>
                    <a:pt x="553" y="667"/>
                    <a:pt x="553" y="638"/>
                    <a:pt x="582" y="610"/>
                  </a:cubicBezTo>
                  <a:cubicBezTo>
                    <a:pt x="601" y="600"/>
                    <a:pt x="611" y="600"/>
                    <a:pt x="630" y="591"/>
                  </a:cubicBezTo>
                  <a:cubicBezTo>
                    <a:pt x="639" y="572"/>
                    <a:pt x="658" y="562"/>
                    <a:pt x="677" y="543"/>
                  </a:cubicBezTo>
                  <a:cubicBezTo>
                    <a:pt x="716" y="514"/>
                    <a:pt x="716" y="514"/>
                    <a:pt x="716" y="514"/>
                  </a:cubicBezTo>
                  <a:lnTo>
                    <a:pt x="716" y="514"/>
                  </a:lnTo>
                  <a:cubicBezTo>
                    <a:pt x="725" y="514"/>
                    <a:pt x="792" y="514"/>
                    <a:pt x="801" y="505"/>
                  </a:cubicBezTo>
                  <a:cubicBezTo>
                    <a:pt x="811" y="467"/>
                    <a:pt x="801" y="409"/>
                    <a:pt x="801" y="371"/>
                  </a:cubicBezTo>
                  <a:cubicBezTo>
                    <a:pt x="811" y="343"/>
                    <a:pt x="811" y="295"/>
                    <a:pt x="839" y="286"/>
                  </a:cubicBezTo>
                  <a:cubicBezTo>
                    <a:pt x="859" y="276"/>
                    <a:pt x="887" y="295"/>
                    <a:pt x="906" y="276"/>
                  </a:cubicBezTo>
                  <a:cubicBezTo>
                    <a:pt x="935" y="247"/>
                    <a:pt x="963" y="200"/>
                    <a:pt x="992" y="190"/>
                  </a:cubicBezTo>
                  <a:cubicBezTo>
                    <a:pt x="1040" y="171"/>
                    <a:pt x="1059" y="200"/>
                    <a:pt x="1106" y="152"/>
                  </a:cubicBezTo>
                  <a:cubicBezTo>
                    <a:pt x="1145" y="114"/>
                    <a:pt x="1183" y="76"/>
                    <a:pt x="1240" y="47"/>
                  </a:cubicBezTo>
                  <a:cubicBezTo>
                    <a:pt x="1316" y="0"/>
                    <a:pt x="1393" y="142"/>
                    <a:pt x="1431" y="181"/>
                  </a:cubicBezTo>
                  <a:cubicBezTo>
                    <a:pt x="1487" y="238"/>
                    <a:pt x="1496" y="286"/>
                    <a:pt x="1544" y="343"/>
                  </a:cubicBezTo>
                  <a:cubicBezTo>
                    <a:pt x="1630" y="457"/>
                    <a:pt x="1668" y="162"/>
                    <a:pt x="1716" y="314"/>
                  </a:cubicBezTo>
                  <a:cubicBezTo>
                    <a:pt x="1735" y="381"/>
                    <a:pt x="1744" y="400"/>
                    <a:pt x="1783" y="448"/>
                  </a:cubicBezTo>
                  <a:cubicBezTo>
                    <a:pt x="1802" y="486"/>
                    <a:pt x="1744" y="553"/>
                    <a:pt x="1763" y="591"/>
                  </a:cubicBezTo>
                  <a:cubicBezTo>
                    <a:pt x="1802" y="619"/>
                    <a:pt x="1802" y="629"/>
                    <a:pt x="1811" y="667"/>
                  </a:cubicBezTo>
                  <a:cubicBezTo>
                    <a:pt x="1821" y="705"/>
                    <a:pt x="1811" y="753"/>
                    <a:pt x="1849" y="772"/>
                  </a:cubicBezTo>
                  <a:cubicBezTo>
                    <a:pt x="1878" y="781"/>
                    <a:pt x="1945" y="743"/>
                    <a:pt x="1964" y="763"/>
                  </a:cubicBezTo>
                  <a:lnTo>
                    <a:pt x="1964" y="763"/>
                  </a:lnTo>
                  <a:cubicBezTo>
                    <a:pt x="1945" y="839"/>
                    <a:pt x="1945" y="839"/>
                    <a:pt x="1945" y="839"/>
                  </a:cubicBezTo>
                  <a:cubicBezTo>
                    <a:pt x="1868" y="953"/>
                    <a:pt x="1868" y="953"/>
                    <a:pt x="1868" y="953"/>
                  </a:cubicBezTo>
                  <a:lnTo>
                    <a:pt x="1868" y="953"/>
                  </a:lnTo>
                  <a:cubicBezTo>
                    <a:pt x="1792" y="943"/>
                    <a:pt x="1792" y="943"/>
                    <a:pt x="1792" y="943"/>
                  </a:cubicBezTo>
                  <a:cubicBezTo>
                    <a:pt x="1744" y="915"/>
                    <a:pt x="1716" y="877"/>
                    <a:pt x="1649" y="886"/>
                  </a:cubicBezTo>
                  <a:cubicBezTo>
                    <a:pt x="1601" y="896"/>
                    <a:pt x="1573" y="925"/>
                    <a:pt x="1516" y="915"/>
                  </a:cubicBezTo>
                  <a:cubicBezTo>
                    <a:pt x="1477" y="905"/>
                    <a:pt x="1496" y="972"/>
                    <a:pt x="1496" y="991"/>
                  </a:cubicBezTo>
                  <a:cubicBezTo>
                    <a:pt x="1496" y="1010"/>
                    <a:pt x="1477" y="1020"/>
                    <a:pt x="1468" y="1039"/>
                  </a:cubicBezTo>
                  <a:cubicBezTo>
                    <a:pt x="1459" y="1077"/>
                    <a:pt x="1506" y="1134"/>
                    <a:pt x="1450" y="1153"/>
                  </a:cubicBezTo>
                  <a:cubicBezTo>
                    <a:pt x="1345" y="1192"/>
                    <a:pt x="1421" y="1249"/>
                    <a:pt x="1373" y="1315"/>
                  </a:cubicBezTo>
                  <a:cubicBezTo>
                    <a:pt x="1335" y="1392"/>
                    <a:pt x="1268" y="1449"/>
                    <a:pt x="1240" y="1535"/>
                  </a:cubicBezTo>
                  <a:cubicBezTo>
                    <a:pt x="1230" y="1592"/>
                    <a:pt x="1230" y="1659"/>
                    <a:pt x="1211" y="1716"/>
                  </a:cubicBezTo>
                  <a:cubicBezTo>
                    <a:pt x="1183" y="1821"/>
                    <a:pt x="1164" y="1993"/>
                    <a:pt x="1173" y="2117"/>
                  </a:cubicBezTo>
                  <a:cubicBezTo>
                    <a:pt x="1202" y="2155"/>
                    <a:pt x="1268" y="2183"/>
                    <a:pt x="1259" y="2240"/>
                  </a:cubicBezTo>
                  <a:cubicBezTo>
                    <a:pt x="1250" y="2279"/>
                    <a:pt x="1211" y="2327"/>
                    <a:pt x="1192" y="2365"/>
                  </a:cubicBezTo>
                  <a:cubicBezTo>
                    <a:pt x="1173" y="2403"/>
                    <a:pt x="1145" y="2536"/>
                    <a:pt x="1211" y="2555"/>
                  </a:cubicBezTo>
                  <a:cubicBezTo>
                    <a:pt x="1250" y="2565"/>
                    <a:pt x="1307" y="2574"/>
                    <a:pt x="1288" y="2632"/>
                  </a:cubicBezTo>
                  <a:cubicBezTo>
                    <a:pt x="1250" y="2670"/>
                    <a:pt x="1250" y="2670"/>
                    <a:pt x="1250" y="2670"/>
                  </a:cubicBezTo>
                  <a:lnTo>
                    <a:pt x="1250" y="2670"/>
                  </a:lnTo>
                  <a:cubicBezTo>
                    <a:pt x="1192" y="2746"/>
                    <a:pt x="1192" y="2746"/>
                    <a:pt x="1192" y="2746"/>
                  </a:cubicBezTo>
                  <a:cubicBezTo>
                    <a:pt x="1173" y="2794"/>
                    <a:pt x="1173" y="2851"/>
                    <a:pt x="1154" y="2899"/>
                  </a:cubicBezTo>
                  <a:cubicBezTo>
                    <a:pt x="1125" y="2946"/>
                    <a:pt x="1106" y="2956"/>
                    <a:pt x="1116" y="3013"/>
                  </a:cubicBezTo>
                  <a:cubicBezTo>
                    <a:pt x="1135" y="3147"/>
                    <a:pt x="1135" y="3156"/>
                    <a:pt x="1030" y="3242"/>
                  </a:cubicBezTo>
                  <a:cubicBezTo>
                    <a:pt x="944" y="3309"/>
                    <a:pt x="935" y="3280"/>
                    <a:pt x="839" y="3270"/>
                  </a:cubicBezTo>
                  <a:cubicBezTo>
                    <a:pt x="782" y="3261"/>
                    <a:pt x="611" y="3347"/>
                    <a:pt x="582" y="3270"/>
                  </a:cubicBezTo>
                  <a:cubicBezTo>
                    <a:pt x="572" y="3232"/>
                    <a:pt x="572" y="3194"/>
                    <a:pt x="553" y="3147"/>
                  </a:cubicBezTo>
                  <a:cubicBezTo>
                    <a:pt x="534" y="3128"/>
                    <a:pt x="506" y="3128"/>
                    <a:pt x="496" y="3118"/>
                  </a:cubicBezTo>
                  <a:cubicBezTo>
                    <a:pt x="477" y="3099"/>
                    <a:pt x="477" y="3061"/>
                    <a:pt x="467" y="3032"/>
                  </a:cubicBezTo>
                  <a:cubicBezTo>
                    <a:pt x="448" y="2946"/>
                    <a:pt x="391" y="2994"/>
                    <a:pt x="363" y="2927"/>
                  </a:cubicBezTo>
                  <a:cubicBezTo>
                    <a:pt x="353" y="2899"/>
                    <a:pt x="334" y="2870"/>
                    <a:pt x="296" y="2870"/>
                  </a:cubicBezTo>
                  <a:lnTo>
                    <a:pt x="296" y="2870"/>
                  </a:lnTo>
                  <a:cubicBezTo>
                    <a:pt x="296" y="2861"/>
                    <a:pt x="305" y="2851"/>
                    <a:pt x="296" y="2841"/>
                  </a:cubicBezTo>
                  <a:cubicBezTo>
                    <a:pt x="296" y="2832"/>
                    <a:pt x="296" y="2822"/>
                    <a:pt x="296" y="2813"/>
                  </a:cubicBezTo>
                  <a:cubicBezTo>
                    <a:pt x="296" y="2803"/>
                    <a:pt x="305" y="2784"/>
                    <a:pt x="315" y="2765"/>
                  </a:cubicBezTo>
                  <a:cubicBezTo>
                    <a:pt x="315" y="2746"/>
                    <a:pt x="305" y="2727"/>
                    <a:pt x="296" y="2708"/>
                  </a:cubicBezTo>
                  <a:cubicBezTo>
                    <a:pt x="315" y="2651"/>
                    <a:pt x="334" y="2565"/>
                    <a:pt x="296" y="2507"/>
                  </a:cubicBezTo>
                  <a:cubicBezTo>
                    <a:pt x="267" y="2469"/>
                    <a:pt x="267" y="2403"/>
                    <a:pt x="277" y="2355"/>
                  </a:cubicBezTo>
                  <a:cubicBezTo>
                    <a:pt x="277" y="2327"/>
                    <a:pt x="258" y="2307"/>
                    <a:pt x="239" y="2298"/>
                  </a:cubicBezTo>
                  <a:cubicBezTo>
                    <a:pt x="229" y="2231"/>
                    <a:pt x="229" y="2231"/>
                    <a:pt x="229" y="2231"/>
                  </a:cubicBezTo>
                  <a:lnTo>
                    <a:pt x="229" y="2231"/>
                  </a:lnTo>
                  <a:cubicBezTo>
                    <a:pt x="286" y="2231"/>
                    <a:pt x="267" y="2193"/>
                    <a:pt x="248" y="2155"/>
                  </a:cubicBezTo>
                  <a:cubicBezTo>
                    <a:pt x="229" y="2117"/>
                    <a:pt x="124" y="2059"/>
                    <a:pt x="86" y="2059"/>
                  </a:cubicBezTo>
                  <a:cubicBezTo>
                    <a:pt x="58" y="2059"/>
                    <a:pt x="10" y="2040"/>
                    <a:pt x="0" y="2012"/>
                  </a:cubicBezTo>
                  <a:cubicBezTo>
                    <a:pt x="0" y="1993"/>
                    <a:pt x="10" y="1983"/>
                    <a:pt x="10" y="1964"/>
                  </a:cubicBezTo>
                  <a:cubicBezTo>
                    <a:pt x="19" y="1945"/>
                    <a:pt x="19" y="1926"/>
                    <a:pt x="19" y="1897"/>
                  </a:cubicBezTo>
                  <a:cubicBezTo>
                    <a:pt x="10" y="1859"/>
                    <a:pt x="10" y="1821"/>
                    <a:pt x="38" y="1783"/>
                  </a:cubicBezTo>
                  <a:cubicBezTo>
                    <a:pt x="77" y="1745"/>
                    <a:pt x="105" y="1697"/>
                    <a:pt x="67" y="1649"/>
                  </a:cubicBezTo>
                  <a:cubicBezTo>
                    <a:pt x="48" y="1630"/>
                    <a:pt x="29" y="1621"/>
                    <a:pt x="19" y="1602"/>
                  </a:cubicBezTo>
                  <a:cubicBezTo>
                    <a:pt x="10" y="1573"/>
                    <a:pt x="0" y="1544"/>
                    <a:pt x="0" y="1516"/>
                  </a:cubicBezTo>
                </a:path>
              </a:pathLst>
            </a:custGeom>
            <a:grpFill/>
            <a:ln w="3175" cap="flat" cmpd="sng">
              <a:solidFill>
                <a:schemeClr val="bg1"/>
              </a:solidFill>
              <a:bevel/>
              <a:headEnd/>
              <a:tailEnd/>
            </a:ln>
            <a:effectLst/>
          </p:spPr>
          <p:txBody>
            <a:bodyPr wrap="none" anchor="ctr"/>
            <a:lstStyle/>
            <a:p>
              <a:endParaRPr lang="en-US"/>
            </a:p>
          </p:txBody>
        </p:sp>
        <p:sp>
          <p:nvSpPr>
            <p:cNvPr id="84" name="Freeform 34"/>
            <p:cNvSpPr>
              <a:spLocks noChangeArrowheads="1"/>
            </p:cNvSpPr>
            <p:nvPr/>
          </p:nvSpPr>
          <p:spPr bwMode="auto">
            <a:xfrm>
              <a:off x="14427746" y="4991462"/>
              <a:ext cx="1462485" cy="1681530"/>
            </a:xfrm>
            <a:custGeom>
              <a:avLst/>
              <a:gdLst>
                <a:gd name="T0" fmla="*/ 1926 w 2947"/>
                <a:gd name="T1" fmla="*/ 1183 h 3386"/>
                <a:gd name="T2" fmla="*/ 1974 w 2947"/>
                <a:gd name="T3" fmla="*/ 1421 h 3386"/>
                <a:gd name="T4" fmla="*/ 2126 w 2947"/>
                <a:gd name="T5" fmla="*/ 1554 h 3386"/>
                <a:gd name="T6" fmla="*/ 2422 w 2947"/>
                <a:gd name="T7" fmla="*/ 1573 h 3386"/>
                <a:gd name="T8" fmla="*/ 2632 w 2947"/>
                <a:gd name="T9" fmla="*/ 1640 h 3386"/>
                <a:gd name="T10" fmla="*/ 2784 w 2947"/>
                <a:gd name="T11" fmla="*/ 1888 h 3386"/>
                <a:gd name="T12" fmla="*/ 2813 w 2947"/>
                <a:gd name="T13" fmla="*/ 2508 h 3386"/>
                <a:gd name="T14" fmla="*/ 2746 w 2947"/>
                <a:gd name="T15" fmla="*/ 2670 h 3386"/>
                <a:gd name="T16" fmla="*/ 2832 w 2947"/>
                <a:gd name="T17" fmla="*/ 2785 h 3386"/>
                <a:gd name="T18" fmla="*/ 2870 w 2947"/>
                <a:gd name="T19" fmla="*/ 2823 h 3386"/>
                <a:gd name="T20" fmla="*/ 2870 w 2947"/>
                <a:gd name="T21" fmla="*/ 2928 h 3386"/>
                <a:gd name="T22" fmla="*/ 2908 w 2947"/>
                <a:gd name="T23" fmla="*/ 2966 h 3386"/>
                <a:gd name="T24" fmla="*/ 2946 w 2947"/>
                <a:gd name="T25" fmla="*/ 3023 h 3386"/>
                <a:gd name="T26" fmla="*/ 2908 w 2947"/>
                <a:gd name="T27" fmla="*/ 3052 h 3386"/>
                <a:gd name="T28" fmla="*/ 2889 w 2947"/>
                <a:gd name="T29" fmla="*/ 3109 h 3386"/>
                <a:gd name="T30" fmla="*/ 2794 w 2947"/>
                <a:gd name="T31" fmla="*/ 3214 h 3386"/>
                <a:gd name="T32" fmla="*/ 2565 w 2947"/>
                <a:gd name="T33" fmla="*/ 3204 h 3386"/>
                <a:gd name="T34" fmla="*/ 2222 w 2947"/>
                <a:gd name="T35" fmla="*/ 3300 h 3386"/>
                <a:gd name="T36" fmla="*/ 1945 w 2947"/>
                <a:gd name="T37" fmla="*/ 3328 h 3386"/>
                <a:gd name="T38" fmla="*/ 1716 w 2947"/>
                <a:gd name="T39" fmla="*/ 3385 h 3386"/>
                <a:gd name="T40" fmla="*/ 1716 w 2947"/>
                <a:gd name="T41" fmla="*/ 3366 h 3386"/>
                <a:gd name="T42" fmla="*/ 1640 w 2947"/>
                <a:gd name="T43" fmla="*/ 3233 h 3386"/>
                <a:gd name="T44" fmla="*/ 1573 w 2947"/>
                <a:gd name="T45" fmla="*/ 3090 h 3386"/>
                <a:gd name="T46" fmla="*/ 1430 w 2947"/>
                <a:gd name="T47" fmla="*/ 2889 h 3386"/>
                <a:gd name="T48" fmla="*/ 1239 w 2947"/>
                <a:gd name="T49" fmla="*/ 2708 h 3386"/>
                <a:gd name="T50" fmla="*/ 839 w 2947"/>
                <a:gd name="T51" fmla="*/ 2393 h 3386"/>
                <a:gd name="T52" fmla="*/ 696 w 2947"/>
                <a:gd name="T53" fmla="*/ 2231 h 3386"/>
                <a:gd name="T54" fmla="*/ 505 w 2947"/>
                <a:gd name="T55" fmla="*/ 1888 h 3386"/>
                <a:gd name="T56" fmla="*/ 276 w 2947"/>
                <a:gd name="T57" fmla="*/ 1631 h 3386"/>
                <a:gd name="T58" fmla="*/ 143 w 2947"/>
                <a:gd name="T59" fmla="*/ 1325 h 3386"/>
                <a:gd name="T60" fmla="*/ 66 w 2947"/>
                <a:gd name="T61" fmla="*/ 915 h 3386"/>
                <a:gd name="T62" fmla="*/ 181 w 2947"/>
                <a:gd name="T63" fmla="*/ 753 h 3386"/>
                <a:gd name="T64" fmla="*/ 372 w 2947"/>
                <a:gd name="T65" fmla="*/ 667 h 3386"/>
                <a:gd name="T66" fmla="*/ 620 w 2947"/>
                <a:gd name="T67" fmla="*/ 496 h 3386"/>
                <a:gd name="T68" fmla="*/ 715 w 2947"/>
                <a:gd name="T69" fmla="*/ 315 h 3386"/>
                <a:gd name="T70" fmla="*/ 677 w 2947"/>
                <a:gd name="T71" fmla="*/ 0 h 3386"/>
                <a:gd name="T72" fmla="*/ 801 w 2947"/>
                <a:gd name="T73" fmla="*/ 57 h 3386"/>
                <a:gd name="T74" fmla="*/ 944 w 2947"/>
                <a:gd name="T75" fmla="*/ 248 h 3386"/>
                <a:gd name="T76" fmla="*/ 1077 w 2947"/>
                <a:gd name="T77" fmla="*/ 467 h 3386"/>
                <a:gd name="T78" fmla="*/ 1335 w 2947"/>
                <a:gd name="T79" fmla="*/ 725 h 3386"/>
                <a:gd name="T80" fmla="*/ 1430 w 2947"/>
                <a:gd name="T81" fmla="*/ 868 h 3386"/>
                <a:gd name="T82" fmla="*/ 1468 w 2947"/>
                <a:gd name="T83" fmla="*/ 1039 h 3386"/>
                <a:gd name="T84" fmla="*/ 1678 w 2947"/>
                <a:gd name="T85" fmla="*/ 1125 h 3386"/>
                <a:gd name="T86" fmla="*/ 1850 w 2947"/>
                <a:gd name="T87" fmla="*/ 1163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7" h="3386">
                  <a:moveTo>
                    <a:pt x="1926" y="1183"/>
                  </a:moveTo>
                  <a:lnTo>
                    <a:pt x="1926" y="1183"/>
                  </a:lnTo>
                  <a:cubicBezTo>
                    <a:pt x="1974" y="1297"/>
                    <a:pt x="1974" y="1297"/>
                    <a:pt x="1974" y="1297"/>
                  </a:cubicBezTo>
                  <a:cubicBezTo>
                    <a:pt x="1974" y="1345"/>
                    <a:pt x="1917" y="1383"/>
                    <a:pt x="1974" y="1421"/>
                  </a:cubicBezTo>
                  <a:cubicBezTo>
                    <a:pt x="2002" y="1450"/>
                    <a:pt x="1983" y="1507"/>
                    <a:pt x="2012" y="1545"/>
                  </a:cubicBezTo>
                  <a:cubicBezTo>
                    <a:pt x="2040" y="1583"/>
                    <a:pt x="2088" y="1564"/>
                    <a:pt x="2126" y="1554"/>
                  </a:cubicBezTo>
                  <a:cubicBezTo>
                    <a:pt x="2193" y="1545"/>
                    <a:pt x="2222" y="1659"/>
                    <a:pt x="2298" y="1669"/>
                  </a:cubicBezTo>
                  <a:cubicBezTo>
                    <a:pt x="2393" y="1678"/>
                    <a:pt x="2384" y="1631"/>
                    <a:pt x="2422" y="1573"/>
                  </a:cubicBezTo>
                  <a:cubicBezTo>
                    <a:pt x="2451" y="1526"/>
                    <a:pt x="2479" y="1526"/>
                    <a:pt x="2527" y="1526"/>
                  </a:cubicBezTo>
                  <a:cubicBezTo>
                    <a:pt x="2613" y="1507"/>
                    <a:pt x="2575" y="1592"/>
                    <a:pt x="2632" y="1640"/>
                  </a:cubicBezTo>
                  <a:cubicBezTo>
                    <a:pt x="2689" y="1697"/>
                    <a:pt x="2746" y="1678"/>
                    <a:pt x="2794" y="1754"/>
                  </a:cubicBezTo>
                  <a:cubicBezTo>
                    <a:pt x="2832" y="1821"/>
                    <a:pt x="2784" y="1821"/>
                    <a:pt x="2784" y="1888"/>
                  </a:cubicBezTo>
                  <a:cubicBezTo>
                    <a:pt x="2784" y="1926"/>
                    <a:pt x="2813" y="1964"/>
                    <a:pt x="2822" y="2003"/>
                  </a:cubicBezTo>
                  <a:cubicBezTo>
                    <a:pt x="2851" y="2155"/>
                    <a:pt x="2813" y="2355"/>
                    <a:pt x="2813" y="2508"/>
                  </a:cubicBezTo>
                  <a:cubicBezTo>
                    <a:pt x="2803" y="2527"/>
                    <a:pt x="2794" y="2546"/>
                    <a:pt x="2784" y="2556"/>
                  </a:cubicBezTo>
                  <a:cubicBezTo>
                    <a:pt x="2756" y="2584"/>
                    <a:pt x="2737" y="2622"/>
                    <a:pt x="2746" y="2670"/>
                  </a:cubicBezTo>
                  <a:cubicBezTo>
                    <a:pt x="2746" y="2689"/>
                    <a:pt x="2756" y="2718"/>
                    <a:pt x="2775" y="2727"/>
                  </a:cubicBezTo>
                  <a:cubicBezTo>
                    <a:pt x="2794" y="2747"/>
                    <a:pt x="2813" y="2775"/>
                    <a:pt x="2832" y="2785"/>
                  </a:cubicBezTo>
                  <a:cubicBezTo>
                    <a:pt x="2870" y="2823"/>
                    <a:pt x="2870" y="2823"/>
                    <a:pt x="2870" y="2823"/>
                  </a:cubicBezTo>
                  <a:lnTo>
                    <a:pt x="2870" y="2823"/>
                  </a:lnTo>
                  <a:cubicBezTo>
                    <a:pt x="2870" y="2832"/>
                    <a:pt x="2880" y="2832"/>
                    <a:pt x="2889" y="2842"/>
                  </a:cubicBezTo>
                  <a:cubicBezTo>
                    <a:pt x="2899" y="2851"/>
                    <a:pt x="2851" y="2899"/>
                    <a:pt x="2870" y="2928"/>
                  </a:cubicBezTo>
                  <a:cubicBezTo>
                    <a:pt x="2880" y="2928"/>
                    <a:pt x="2889" y="2937"/>
                    <a:pt x="2889" y="2947"/>
                  </a:cubicBezTo>
                  <a:cubicBezTo>
                    <a:pt x="2899" y="2956"/>
                    <a:pt x="2899" y="2966"/>
                    <a:pt x="2908" y="2966"/>
                  </a:cubicBezTo>
                  <a:cubicBezTo>
                    <a:pt x="2927" y="2975"/>
                    <a:pt x="2927" y="2975"/>
                    <a:pt x="2937" y="2994"/>
                  </a:cubicBezTo>
                  <a:cubicBezTo>
                    <a:pt x="2946" y="3023"/>
                    <a:pt x="2946" y="3023"/>
                    <a:pt x="2946" y="3023"/>
                  </a:cubicBezTo>
                  <a:lnTo>
                    <a:pt x="2946" y="3023"/>
                  </a:lnTo>
                  <a:cubicBezTo>
                    <a:pt x="2908" y="3052"/>
                    <a:pt x="2908" y="3052"/>
                    <a:pt x="2908" y="3052"/>
                  </a:cubicBezTo>
                  <a:cubicBezTo>
                    <a:pt x="2899" y="3061"/>
                    <a:pt x="2899" y="3071"/>
                    <a:pt x="2899" y="3080"/>
                  </a:cubicBezTo>
                  <a:cubicBezTo>
                    <a:pt x="2889" y="3090"/>
                    <a:pt x="2889" y="3099"/>
                    <a:pt x="2889" y="3109"/>
                  </a:cubicBezTo>
                  <a:cubicBezTo>
                    <a:pt x="2899" y="3128"/>
                    <a:pt x="2889" y="3147"/>
                    <a:pt x="2880" y="3166"/>
                  </a:cubicBezTo>
                  <a:cubicBezTo>
                    <a:pt x="2794" y="3214"/>
                    <a:pt x="2794" y="3214"/>
                    <a:pt x="2794" y="3214"/>
                  </a:cubicBezTo>
                  <a:cubicBezTo>
                    <a:pt x="2746" y="3233"/>
                    <a:pt x="2698" y="3242"/>
                    <a:pt x="2651" y="3223"/>
                  </a:cubicBezTo>
                  <a:cubicBezTo>
                    <a:pt x="2622" y="3204"/>
                    <a:pt x="2593" y="3185"/>
                    <a:pt x="2565" y="3204"/>
                  </a:cubicBezTo>
                  <a:cubicBezTo>
                    <a:pt x="2489" y="3252"/>
                    <a:pt x="2460" y="3376"/>
                    <a:pt x="2336" y="3328"/>
                  </a:cubicBezTo>
                  <a:cubicBezTo>
                    <a:pt x="2307" y="3318"/>
                    <a:pt x="2250" y="3281"/>
                    <a:pt x="2222" y="3300"/>
                  </a:cubicBezTo>
                  <a:cubicBezTo>
                    <a:pt x="2164" y="3328"/>
                    <a:pt x="2069" y="3366"/>
                    <a:pt x="2012" y="3338"/>
                  </a:cubicBezTo>
                  <a:cubicBezTo>
                    <a:pt x="1983" y="3328"/>
                    <a:pt x="1964" y="3300"/>
                    <a:pt x="1945" y="3328"/>
                  </a:cubicBezTo>
                  <a:cubicBezTo>
                    <a:pt x="1907" y="3376"/>
                    <a:pt x="1888" y="3376"/>
                    <a:pt x="1840" y="3366"/>
                  </a:cubicBezTo>
                  <a:cubicBezTo>
                    <a:pt x="1716" y="3385"/>
                    <a:pt x="1716" y="3385"/>
                    <a:pt x="1716" y="3385"/>
                  </a:cubicBezTo>
                  <a:lnTo>
                    <a:pt x="1716" y="3385"/>
                  </a:lnTo>
                  <a:cubicBezTo>
                    <a:pt x="1716" y="3376"/>
                    <a:pt x="1716" y="3366"/>
                    <a:pt x="1716" y="3366"/>
                  </a:cubicBezTo>
                  <a:cubicBezTo>
                    <a:pt x="1707" y="3338"/>
                    <a:pt x="1678" y="3338"/>
                    <a:pt x="1659" y="3318"/>
                  </a:cubicBezTo>
                  <a:cubicBezTo>
                    <a:pt x="1630" y="3290"/>
                    <a:pt x="1650" y="3261"/>
                    <a:pt x="1640" y="3233"/>
                  </a:cubicBezTo>
                  <a:cubicBezTo>
                    <a:pt x="1630" y="3214"/>
                    <a:pt x="1611" y="3204"/>
                    <a:pt x="1611" y="3195"/>
                  </a:cubicBezTo>
                  <a:cubicBezTo>
                    <a:pt x="1592" y="3147"/>
                    <a:pt x="1630" y="3109"/>
                    <a:pt x="1573" y="3090"/>
                  </a:cubicBezTo>
                  <a:cubicBezTo>
                    <a:pt x="1535" y="3071"/>
                    <a:pt x="1535" y="3042"/>
                    <a:pt x="1506" y="3023"/>
                  </a:cubicBezTo>
                  <a:cubicBezTo>
                    <a:pt x="1411" y="2985"/>
                    <a:pt x="1487" y="2928"/>
                    <a:pt x="1430" y="2889"/>
                  </a:cubicBezTo>
                  <a:cubicBezTo>
                    <a:pt x="1383" y="2851"/>
                    <a:pt x="1383" y="2756"/>
                    <a:pt x="1363" y="2756"/>
                  </a:cubicBezTo>
                  <a:cubicBezTo>
                    <a:pt x="1325" y="2737"/>
                    <a:pt x="1268" y="2737"/>
                    <a:pt x="1239" y="2708"/>
                  </a:cubicBezTo>
                  <a:cubicBezTo>
                    <a:pt x="1182" y="2660"/>
                    <a:pt x="1144" y="2613"/>
                    <a:pt x="1077" y="2575"/>
                  </a:cubicBezTo>
                  <a:cubicBezTo>
                    <a:pt x="1011" y="2527"/>
                    <a:pt x="915" y="2422"/>
                    <a:pt x="839" y="2393"/>
                  </a:cubicBezTo>
                  <a:cubicBezTo>
                    <a:pt x="762" y="2375"/>
                    <a:pt x="772" y="2355"/>
                    <a:pt x="744" y="2289"/>
                  </a:cubicBezTo>
                  <a:cubicBezTo>
                    <a:pt x="734" y="2260"/>
                    <a:pt x="705" y="2260"/>
                    <a:pt x="696" y="2231"/>
                  </a:cubicBezTo>
                  <a:cubicBezTo>
                    <a:pt x="629" y="2174"/>
                    <a:pt x="658" y="1974"/>
                    <a:pt x="543" y="1974"/>
                  </a:cubicBezTo>
                  <a:cubicBezTo>
                    <a:pt x="505" y="1974"/>
                    <a:pt x="515" y="1907"/>
                    <a:pt x="505" y="1888"/>
                  </a:cubicBezTo>
                  <a:cubicBezTo>
                    <a:pt x="486" y="1850"/>
                    <a:pt x="438" y="1821"/>
                    <a:pt x="410" y="1793"/>
                  </a:cubicBezTo>
                  <a:cubicBezTo>
                    <a:pt x="276" y="1631"/>
                    <a:pt x="276" y="1631"/>
                    <a:pt x="276" y="1631"/>
                  </a:cubicBezTo>
                  <a:cubicBezTo>
                    <a:pt x="190" y="1545"/>
                    <a:pt x="171" y="1497"/>
                    <a:pt x="162" y="1383"/>
                  </a:cubicBezTo>
                  <a:cubicBezTo>
                    <a:pt x="143" y="1325"/>
                    <a:pt x="143" y="1325"/>
                    <a:pt x="143" y="1325"/>
                  </a:cubicBezTo>
                  <a:cubicBezTo>
                    <a:pt x="181" y="1249"/>
                    <a:pt x="76" y="1211"/>
                    <a:pt x="114" y="1144"/>
                  </a:cubicBezTo>
                  <a:cubicBezTo>
                    <a:pt x="162" y="1049"/>
                    <a:pt x="0" y="1020"/>
                    <a:pt x="66" y="915"/>
                  </a:cubicBezTo>
                  <a:cubicBezTo>
                    <a:pt x="95" y="877"/>
                    <a:pt x="86" y="772"/>
                    <a:pt x="95" y="763"/>
                  </a:cubicBezTo>
                  <a:cubicBezTo>
                    <a:pt x="133" y="734"/>
                    <a:pt x="152" y="763"/>
                    <a:pt x="181" y="753"/>
                  </a:cubicBezTo>
                  <a:cubicBezTo>
                    <a:pt x="209" y="744"/>
                    <a:pt x="248" y="677"/>
                    <a:pt x="257" y="658"/>
                  </a:cubicBezTo>
                  <a:cubicBezTo>
                    <a:pt x="276" y="610"/>
                    <a:pt x="343" y="648"/>
                    <a:pt x="372" y="667"/>
                  </a:cubicBezTo>
                  <a:cubicBezTo>
                    <a:pt x="438" y="696"/>
                    <a:pt x="457" y="629"/>
                    <a:pt x="495" y="591"/>
                  </a:cubicBezTo>
                  <a:cubicBezTo>
                    <a:pt x="524" y="553"/>
                    <a:pt x="572" y="496"/>
                    <a:pt x="620" y="496"/>
                  </a:cubicBezTo>
                  <a:cubicBezTo>
                    <a:pt x="658" y="486"/>
                    <a:pt x="686" y="544"/>
                    <a:pt x="724" y="524"/>
                  </a:cubicBezTo>
                  <a:cubicBezTo>
                    <a:pt x="762" y="505"/>
                    <a:pt x="724" y="353"/>
                    <a:pt x="715" y="315"/>
                  </a:cubicBezTo>
                  <a:cubicBezTo>
                    <a:pt x="715" y="257"/>
                    <a:pt x="686" y="191"/>
                    <a:pt x="686" y="133"/>
                  </a:cubicBezTo>
                  <a:cubicBezTo>
                    <a:pt x="686" y="86"/>
                    <a:pt x="677" y="48"/>
                    <a:pt x="677" y="0"/>
                  </a:cubicBezTo>
                  <a:lnTo>
                    <a:pt x="677" y="0"/>
                  </a:lnTo>
                  <a:cubicBezTo>
                    <a:pt x="801" y="57"/>
                    <a:pt x="801" y="57"/>
                    <a:pt x="801" y="57"/>
                  </a:cubicBezTo>
                  <a:cubicBezTo>
                    <a:pt x="820" y="86"/>
                    <a:pt x="887" y="124"/>
                    <a:pt x="915" y="153"/>
                  </a:cubicBezTo>
                  <a:cubicBezTo>
                    <a:pt x="934" y="181"/>
                    <a:pt x="934" y="219"/>
                    <a:pt x="944" y="248"/>
                  </a:cubicBezTo>
                  <a:cubicBezTo>
                    <a:pt x="963" y="276"/>
                    <a:pt x="982" y="286"/>
                    <a:pt x="991" y="315"/>
                  </a:cubicBezTo>
                  <a:cubicBezTo>
                    <a:pt x="1029" y="362"/>
                    <a:pt x="1049" y="420"/>
                    <a:pt x="1077" y="467"/>
                  </a:cubicBezTo>
                  <a:cubicBezTo>
                    <a:pt x="1125" y="544"/>
                    <a:pt x="1220" y="562"/>
                    <a:pt x="1258" y="658"/>
                  </a:cubicBezTo>
                  <a:cubicBezTo>
                    <a:pt x="1278" y="696"/>
                    <a:pt x="1287" y="706"/>
                    <a:pt x="1335" y="725"/>
                  </a:cubicBezTo>
                  <a:cubicBezTo>
                    <a:pt x="1354" y="744"/>
                    <a:pt x="1373" y="801"/>
                    <a:pt x="1383" y="820"/>
                  </a:cubicBezTo>
                  <a:cubicBezTo>
                    <a:pt x="1430" y="868"/>
                    <a:pt x="1430" y="868"/>
                    <a:pt x="1430" y="868"/>
                  </a:cubicBezTo>
                  <a:lnTo>
                    <a:pt x="1430" y="868"/>
                  </a:lnTo>
                  <a:cubicBezTo>
                    <a:pt x="1459" y="915"/>
                    <a:pt x="1449" y="982"/>
                    <a:pt x="1468" y="1039"/>
                  </a:cubicBezTo>
                  <a:cubicBezTo>
                    <a:pt x="1487" y="1087"/>
                    <a:pt x="1535" y="1106"/>
                    <a:pt x="1573" y="1106"/>
                  </a:cubicBezTo>
                  <a:cubicBezTo>
                    <a:pt x="1621" y="1106"/>
                    <a:pt x="1640" y="1116"/>
                    <a:pt x="1678" y="1125"/>
                  </a:cubicBezTo>
                  <a:cubicBezTo>
                    <a:pt x="1707" y="1135"/>
                    <a:pt x="1735" y="1125"/>
                    <a:pt x="1754" y="1125"/>
                  </a:cubicBezTo>
                  <a:cubicBezTo>
                    <a:pt x="1783" y="1125"/>
                    <a:pt x="1821" y="1154"/>
                    <a:pt x="1850" y="1163"/>
                  </a:cubicBezTo>
                  <a:cubicBezTo>
                    <a:pt x="1869" y="1173"/>
                    <a:pt x="1907" y="1173"/>
                    <a:pt x="1926" y="1183"/>
                  </a:cubicBezTo>
                </a:path>
              </a:pathLst>
            </a:custGeom>
            <a:solidFill>
              <a:schemeClr val="accent1"/>
            </a:solid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35"/>
            <p:cNvSpPr>
              <a:spLocks noChangeArrowheads="1"/>
            </p:cNvSpPr>
            <p:nvPr/>
          </p:nvSpPr>
          <p:spPr bwMode="auto">
            <a:xfrm>
              <a:off x="15204965" y="4536048"/>
              <a:ext cx="1486569" cy="985271"/>
            </a:xfrm>
            <a:custGeom>
              <a:avLst/>
              <a:gdLst>
                <a:gd name="T0" fmla="*/ 19 w 2995"/>
                <a:gd name="T1" fmla="*/ 496 h 1985"/>
                <a:gd name="T2" fmla="*/ 448 w 2995"/>
                <a:gd name="T3" fmla="*/ 477 h 1985"/>
                <a:gd name="T4" fmla="*/ 762 w 2995"/>
                <a:gd name="T5" fmla="*/ 458 h 1985"/>
                <a:gd name="T6" fmla="*/ 1106 w 2995"/>
                <a:gd name="T7" fmla="*/ 468 h 1985"/>
                <a:gd name="T8" fmla="*/ 1325 w 2995"/>
                <a:gd name="T9" fmla="*/ 296 h 1985"/>
                <a:gd name="T10" fmla="*/ 1573 w 2995"/>
                <a:gd name="T11" fmla="*/ 86 h 1985"/>
                <a:gd name="T12" fmla="*/ 1650 w 2995"/>
                <a:gd name="T13" fmla="*/ 0 h 1985"/>
                <a:gd name="T14" fmla="*/ 1783 w 2995"/>
                <a:gd name="T15" fmla="*/ 229 h 1985"/>
                <a:gd name="T16" fmla="*/ 2002 w 2995"/>
                <a:gd name="T17" fmla="*/ 448 h 1985"/>
                <a:gd name="T18" fmla="*/ 2164 w 2995"/>
                <a:gd name="T19" fmla="*/ 430 h 1985"/>
                <a:gd name="T20" fmla="*/ 2517 w 2995"/>
                <a:gd name="T21" fmla="*/ 430 h 1985"/>
                <a:gd name="T22" fmla="*/ 2841 w 2995"/>
                <a:gd name="T23" fmla="*/ 372 h 1985"/>
                <a:gd name="T24" fmla="*/ 2889 w 2995"/>
                <a:gd name="T25" fmla="*/ 439 h 1985"/>
                <a:gd name="T26" fmla="*/ 2937 w 2995"/>
                <a:gd name="T27" fmla="*/ 563 h 1985"/>
                <a:gd name="T28" fmla="*/ 2956 w 2995"/>
                <a:gd name="T29" fmla="*/ 916 h 1985"/>
                <a:gd name="T30" fmla="*/ 2956 w 2995"/>
                <a:gd name="T31" fmla="*/ 1021 h 1985"/>
                <a:gd name="T32" fmla="*/ 2956 w 2995"/>
                <a:gd name="T33" fmla="*/ 1078 h 1985"/>
                <a:gd name="T34" fmla="*/ 2870 w 2995"/>
                <a:gd name="T35" fmla="*/ 1135 h 1985"/>
                <a:gd name="T36" fmla="*/ 2737 w 2995"/>
                <a:gd name="T37" fmla="*/ 1316 h 1985"/>
                <a:gd name="T38" fmla="*/ 2574 w 2995"/>
                <a:gd name="T39" fmla="*/ 1660 h 1985"/>
                <a:gd name="T40" fmla="*/ 2431 w 2995"/>
                <a:gd name="T41" fmla="*/ 1860 h 1985"/>
                <a:gd name="T42" fmla="*/ 2307 w 2995"/>
                <a:gd name="T43" fmla="*/ 1984 h 1985"/>
                <a:gd name="T44" fmla="*/ 2145 w 2995"/>
                <a:gd name="T45" fmla="*/ 1889 h 1985"/>
                <a:gd name="T46" fmla="*/ 2136 w 2995"/>
                <a:gd name="T47" fmla="*/ 1831 h 1985"/>
                <a:gd name="T48" fmla="*/ 2069 w 2995"/>
                <a:gd name="T49" fmla="*/ 1707 h 1985"/>
                <a:gd name="T50" fmla="*/ 1974 w 2995"/>
                <a:gd name="T51" fmla="*/ 1450 h 1985"/>
                <a:gd name="T52" fmla="*/ 1745 w 2995"/>
                <a:gd name="T53" fmla="*/ 1355 h 1985"/>
                <a:gd name="T54" fmla="*/ 1650 w 2995"/>
                <a:gd name="T55" fmla="*/ 1278 h 1985"/>
                <a:gd name="T56" fmla="*/ 1506 w 2995"/>
                <a:gd name="T57" fmla="*/ 1202 h 1985"/>
                <a:gd name="T58" fmla="*/ 1468 w 2995"/>
                <a:gd name="T59" fmla="*/ 983 h 1985"/>
                <a:gd name="T60" fmla="*/ 1373 w 2995"/>
                <a:gd name="T61" fmla="*/ 906 h 1985"/>
                <a:gd name="T62" fmla="*/ 1211 w 2995"/>
                <a:gd name="T63" fmla="*/ 916 h 1985"/>
                <a:gd name="T64" fmla="*/ 1029 w 2995"/>
                <a:gd name="T65" fmla="*/ 916 h 1985"/>
                <a:gd name="T66" fmla="*/ 715 w 2995"/>
                <a:gd name="T67" fmla="*/ 1078 h 1985"/>
                <a:gd name="T68" fmla="*/ 314 w 2995"/>
                <a:gd name="T69" fmla="*/ 820 h 1985"/>
                <a:gd name="T70" fmla="*/ 104 w 2995"/>
                <a:gd name="T71" fmla="*/ 687 h 1985"/>
                <a:gd name="T72" fmla="*/ 66 w 2995"/>
                <a:gd name="T73" fmla="*/ 639 h 1985"/>
                <a:gd name="T74" fmla="*/ 19 w 2995"/>
                <a:gd name="T75" fmla="*/ 496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5" h="1985">
                  <a:moveTo>
                    <a:pt x="19" y="496"/>
                  </a:moveTo>
                  <a:lnTo>
                    <a:pt x="19" y="496"/>
                  </a:lnTo>
                  <a:cubicBezTo>
                    <a:pt x="143" y="535"/>
                    <a:pt x="219" y="325"/>
                    <a:pt x="324" y="487"/>
                  </a:cubicBezTo>
                  <a:cubicBezTo>
                    <a:pt x="362" y="525"/>
                    <a:pt x="410" y="496"/>
                    <a:pt x="448" y="477"/>
                  </a:cubicBezTo>
                  <a:cubicBezTo>
                    <a:pt x="524" y="439"/>
                    <a:pt x="572" y="496"/>
                    <a:pt x="648" y="496"/>
                  </a:cubicBezTo>
                  <a:cubicBezTo>
                    <a:pt x="705" y="496"/>
                    <a:pt x="686" y="410"/>
                    <a:pt x="762" y="458"/>
                  </a:cubicBezTo>
                  <a:cubicBezTo>
                    <a:pt x="810" y="487"/>
                    <a:pt x="944" y="525"/>
                    <a:pt x="991" y="525"/>
                  </a:cubicBezTo>
                  <a:cubicBezTo>
                    <a:pt x="1039" y="525"/>
                    <a:pt x="1068" y="487"/>
                    <a:pt x="1106" y="468"/>
                  </a:cubicBezTo>
                  <a:cubicBezTo>
                    <a:pt x="1154" y="448"/>
                    <a:pt x="1211" y="468"/>
                    <a:pt x="1249" y="439"/>
                  </a:cubicBezTo>
                  <a:cubicBezTo>
                    <a:pt x="1287" y="401"/>
                    <a:pt x="1296" y="344"/>
                    <a:pt x="1325" y="296"/>
                  </a:cubicBezTo>
                  <a:cubicBezTo>
                    <a:pt x="1363" y="220"/>
                    <a:pt x="1449" y="239"/>
                    <a:pt x="1506" y="172"/>
                  </a:cubicBezTo>
                  <a:cubicBezTo>
                    <a:pt x="1525" y="143"/>
                    <a:pt x="1545" y="115"/>
                    <a:pt x="1573" y="86"/>
                  </a:cubicBezTo>
                  <a:cubicBezTo>
                    <a:pt x="1602" y="58"/>
                    <a:pt x="1640" y="19"/>
                    <a:pt x="1650" y="0"/>
                  </a:cubicBezTo>
                  <a:lnTo>
                    <a:pt x="1650" y="0"/>
                  </a:lnTo>
                  <a:cubicBezTo>
                    <a:pt x="1707" y="58"/>
                    <a:pt x="1697" y="39"/>
                    <a:pt x="1716" y="115"/>
                  </a:cubicBezTo>
                  <a:cubicBezTo>
                    <a:pt x="1726" y="153"/>
                    <a:pt x="1764" y="191"/>
                    <a:pt x="1783" y="229"/>
                  </a:cubicBezTo>
                  <a:cubicBezTo>
                    <a:pt x="1812" y="296"/>
                    <a:pt x="1802" y="353"/>
                    <a:pt x="1859" y="410"/>
                  </a:cubicBezTo>
                  <a:cubicBezTo>
                    <a:pt x="1907" y="448"/>
                    <a:pt x="1926" y="487"/>
                    <a:pt x="2002" y="448"/>
                  </a:cubicBezTo>
                  <a:cubicBezTo>
                    <a:pt x="2031" y="430"/>
                    <a:pt x="2069" y="382"/>
                    <a:pt x="2097" y="391"/>
                  </a:cubicBezTo>
                  <a:cubicBezTo>
                    <a:pt x="2126" y="391"/>
                    <a:pt x="2136" y="420"/>
                    <a:pt x="2164" y="430"/>
                  </a:cubicBezTo>
                  <a:cubicBezTo>
                    <a:pt x="2212" y="448"/>
                    <a:pt x="2288" y="420"/>
                    <a:pt x="2336" y="420"/>
                  </a:cubicBezTo>
                  <a:cubicBezTo>
                    <a:pt x="2393" y="420"/>
                    <a:pt x="2460" y="458"/>
                    <a:pt x="2517" y="430"/>
                  </a:cubicBezTo>
                  <a:cubicBezTo>
                    <a:pt x="2593" y="382"/>
                    <a:pt x="2613" y="277"/>
                    <a:pt x="2727" y="315"/>
                  </a:cubicBezTo>
                  <a:cubicBezTo>
                    <a:pt x="2765" y="325"/>
                    <a:pt x="2813" y="344"/>
                    <a:pt x="2841" y="372"/>
                  </a:cubicBezTo>
                  <a:cubicBezTo>
                    <a:pt x="2851" y="401"/>
                    <a:pt x="2841" y="439"/>
                    <a:pt x="2889" y="439"/>
                  </a:cubicBezTo>
                  <a:lnTo>
                    <a:pt x="2889" y="439"/>
                  </a:lnTo>
                  <a:cubicBezTo>
                    <a:pt x="2899" y="506"/>
                    <a:pt x="2899" y="506"/>
                    <a:pt x="2899" y="506"/>
                  </a:cubicBezTo>
                  <a:cubicBezTo>
                    <a:pt x="2918" y="515"/>
                    <a:pt x="2937" y="535"/>
                    <a:pt x="2937" y="563"/>
                  </a:cubicBezTo>
                  <a:cubicBezTo>
                    <a:pt x="2927" y="611"/>
                    <a:pt x="2927" y="677"/>
                    <a:pt x="2956" y="715"/>
                  </a:cubicBezTo>
                  <a:cubicBezTo>
                    <a:pt x="2994" y="773"/>
                    <a:pt x="2975" y="859"/>
                    <a:pt x="2956" y="916"/>
                  </a:cubicBezTo>
                  <a:cubicBezTo>
                    <a:pt x="2965" y="935"/>
                    <a:pt x="2975" y="954"/>
                    <a:pt x="2975" y="973"/>
                  </a:cubicBezTo>
                  <a:cubicBezTo>
                    <a:pt x="2965" y="992"/>
                    <a:pt x="2956" y="1011"/>
                    <a:pt x="2956" y="1021"/>
                  </a:cubicBezTo>
                  <a:cubicBezTo>
                    <a:pt x="2956" y="1030"/>
                    <a:pt x="2956" y="1040"/>
                    <a:pt x="2956" y="1049"/>
                  </a:cubicBezTo>
                  <a:cubicBezTo>
                    <a:pt x="2965" y="1059"/>
                    <a:pt x="2956" y="1069"/>
                    <a:pt x="2956" y="1078"/>
                  </a:cubicBezTo>
                  <a:lnTo>
                    <a:pt x="2956" y="1078"/>
                  </a:lnTo>
                  <a:cubicBezTo>
                    <a:pt x="2870" y="1135"/>
                    <a:pt x="2870" y="1135"/>
                    <a:pt x="2870" y="1135"/>
                  </a:cubicBezTo>
                  <a:cubicBezTo>
                    <a:pt x="2832" y="1173"/>
                    <a:pt x="2880" y="1211"/>
                    <a:pt x="2860" y="1259"/>
                  </a:cubicBezTo>
                  <a:cubicBezTo>
                    <a:pt x="2832" y="1316"/>
                    <a:pt x="2784" y="1297"/>
                    <a:pt x="2737" y="1316"/>
                  </a:cubicBezTo>
                  <a:cubicBezTo>
                    <a:pt x="2613" y="1355"/>
                    <a:pt x="2670" y="1440"/>
                    <a:pt x="2613" y="1526"/>
                  </a:cubicBezTo>
                  <a:cubicBezTo>
                    <a:pt x="2574" y="1583"/>
                    <a:pt x="2622" y="1612"/>
                    <a:pt x="2574" y="1660"/>
                  </a:cubicBezTo>
                  <a:cubicBezTo>
                    <a:pt x="2555" y="1688"/>
                    <a:pt x="2508" y="1698"/>
                    <a:pt x="2498" y="1727"/>
                  </a:cubicBezTo>
                  <a:cubicBezTo>
                    <a:pt x="2469" y="1774"/>
                    <a:pt x="2460" y="1812"/>
                    <a:pt x="2431" y="1860"/>
                  </a:cubicBezTo>
                  <a:cubicBezTo>
                    <a:pt x="2403" y="1889"/>
                    <a:pt x="2355" y="1898"/>
                    <a:pt x="2326" y="1917"/>
                  </a:cubicBezTo>
                  <a:cubicBezTo>
                    <a:pt x="2317" y="1936"/>
                    <a:pt x="2326" y="1965"/>
                    <a:pt x="2307" y="1984"/>
                  </a:cubicBezTo>
                  <a:lnTo>
                    <a:pt x="2307" y="1984"/>
                  </a:lnTo>
                  <a:cubicBezTo>
                    <a:pt x="2145" y="1889"/>
                    <a:pt x="2145" y="1889"/>
                    <a:pt x="2145" y="1889"/>
                  </a:cubicBezTo>
                  <a:lnTo>
                    <a:pt x="2145" y="1889"/>
                  </a:lnTo>
                  <a:cubicBezTo>
                    <a:pt x="2136" y="1831"/>
                    <a:pt x="2136" y="1831"/>
                    <a:pt x="2136" y="1831"/>
                  </a:cubicBezTo>
                  <a:cubicBezTo>
                    <a:pt x="2136" y="1803"/>
                    <a:pt x="2117" y="1793"/>
                    <a:pt x="2097" y="1774"/>
                  </a:cubicBezTo>
                  <a:cubicBezTo>
                    <a:pt x="2069" y="1755"/>
                    <a:pt x="2069" y="1745"/>
                    <a:pt x="2069" y="1707"/>
                  </a:cubicBezTo>
                  <a:cubicBezTo>
                    <a:pt x="2059" y="1650"/>
                    <a:pt x="2012" y="1612"/>
                    <a:pt x="1993" y="1555"/>
                  </a:cubicBezTo>
                  <a:cubicBezTo>
                    <a:pt x="1983" y="1536"/>
                    <a:pt x="1983" y="1460"/>
                    <a:pt x="1974" y="1450"/>
                  </a:cubicBezTo>
                  <a:cubicBezTo>
                    <a:pt x="1917" y="1412"/>
                    <a:pt x="1869" y="1460"/>
                    <a:pt x="1821" y="1393"/>
                  </a:cubicBezTo>
                  <a:cubicBezTo>
                    <a:pt x="1792" y="1364"/>
                    <a:pt x="1773" y="1364"/>
                    <a:pt x="1745" y="1355"/>
                  </a:cubicBezTo>
                  <a:lnTo>
                    <a:pt x="1745" y="1355"/>
                  </a:lnTo>
                  <a:cubicBezTo>
                    <a:pt x="1697" y="1355"/>
                    <a:pt x="1650" y="1336"/>
                    <a:pt x="1650" y="1278"/>
                  </a:cubicBezTo>
                  <a:cubicBezTo>
                    <a:pt x="1650" y="1250"/>
                    <a:pt x="1659" y="1173"/>
                    <a:pt x="1592" y="1202"/>
                  </a:cubicBezTo>
                  <a:cubicBezTo>
                    <a:pt x="1554" y="1211"/>
                    <a:pt x="1535" y="1269"/>
                    <a:pt x="1506" y="1202"/>
                  </a:cubicBezTo>
                  <a:cubicBezTo>
                    <a:pt x="1497" y="1173"/>
                    <a:pt x="1487" y="1164"/>
                    <a:pt x="1478" y="1135"/>
                  </a:cubicBezTo>
                  <a:cubicBezTo>
                    <a:pt x="1459" y="1078"/>
                    <a:pt x="1468" y="1040"/>
                    <a:pt x="1468" y="983"/>
                  </a:cubicBezTo>
                  <a:cubicBezTo>
                    <a:pt x="1468" y="964"/>
                    <a:pt x="1487" y="887"/>
                    <a:pt x="1449" y="887"/>
                  </a:cubicBezTo>
                  <a:cubicBezTo>
                    <a:pt x="1430" y="897"/>
                    <a:pt x="1392" y="897"/>
                    <a:pt x="1373" y="906"/>
                  </a:cubicBezTo>
                  <a:cubicBezTo>
                    <a:pt x="1344" y="935"/>
                    <a:pt x="1344" y="964"/>
                    <a:pt x="1325" y="992"/>
                  </a:cubicBezTo>
                  <a:cubicBezTo>
                    <a:pt x="1306" y="1011"/>
                    <a:pt x="1220" y="925"/>
                    <a:pt x="1211" y="916"/>
                  </a:cubicBezTo>
                  <a:cubicBezTo>
                    <a:pt x="1192" y="906"/>
                    <a:pt x="1154" y="878"/>
                    <a:pt x="1144" y="878"/>
                  </a:cubicBezTo>
                  <a:cubicBezTo>
                    <a:pt x="1096" y="868"/>
                    <a:pt x="1068" y="906"/>
                    <a:pt x="1029" y="916"/>
                  </a:cubicBezTo>
                  <a:cubicBezTo>
                    <a:pt x="963" y="954"/>
                    <a:pt x="906" y="983"/>
                    <a:pt x="848" y="1030"/>
                  </a:cubicBezTo>
                  <a:cubicBezTo>
                    <a:pt x="810" y="1059"/>
                    <a:pt x="762" y="1097"/>
                    <a:pt x="715" y="1078"/>
                  </a:cubicBezTo>
                  <a:cubicBezTo>
                    <a:pt x="629" y="1049"/>
                    <a:pt x="562" y="973"/>
                    <a:pt x="495" y="925"/>
                  </a:cubicBezTo>
                  <a:cubicBezTo>
                    <a:pt x="438" y="878"/>
                    <a:pt x="362" y="859"/>
                    <a:pt x="314" y="820"/>
                  </a:cubicBezTo>
                  <a:cubicBezTo>
                    <a:pt x="248" y="754"/>
                    <a:pt x="200" y="697"/>
                    <a:pt x="104" y="687"/>
                  </a:cubicBezTo>
                  <a:lnTo>
                    <a:pt x="104" y="687"/>
                  </a:lnTo>
                  <a:cubicBezTo>
                    <a:pt x="95" y="677"/>
                    <a:pt x="95" y="668"/>
                    <a:pt x="86" y="658"/>
                  </a:cubicBezTo>
                  <a:cubicBezTo>
                    <a:pt x="86" y="649"/>
                    <a:pt x="76" y="649"/>
                    <a:pt x="66" y="639"/>
                  </a:cubicBezTo>
                  <a:cubicBezTo>
                    <a:pt x="57" y="620"/>
                    <a:pt x="38" y="611"/>
                    <a:pt x="28" y="601"/>
                  </a:cubicBezTo>
                  <a:cubicBezTo>
                    <a:pt x="19" y="573"/>
                    <a:pt x="0" y="525"/>
                    <a:pt x="19" y="49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36"/>
            <p:cNvSpPr>
              <a:spLocks noChangeArrowheads="1"/>
            </p:cNvSpPr>
            <p:nvPr/>
          </p:nvSpPr>
          <p:spPr bwMode="auto">
            <a:xfrm>
              <a:off x="15715084" y="5210411"/>
              <a:ext cx="553905" cy="444466"/>
            </a:xfrm>
            <a:custGeom>
              <a:avLst/>
              <a:gdLst>
                <a:gd name="T0" fmla="*/ 716 w 1117"/>
                <a:gd name="T1" fmla="*/ 0 h 897"/>
                <a:gd name="T2" fmla="*/ 716 w 1117"/>
                <a:gd name="T3" fmla="*/ 0 h 897"/>
                <a:gd name="T4" fmla="*/ 792 w 1117"/>
                <a:gd name="T5" fmla="*/ 38 h 897"/>
                <a:gd name="T6" fmla="*/ 945 w 1117"/>
                <a:gd name="T7" fmla="*/ 95 h 897"/>
                <a:gd name="T8" fmla="*/ 964 w 1117"/>
                <a:gd name="T9" fmla="*/ 200 h 897"/>
                <a:gd name="T10" fmla="*/ 1040 w 1117"/>
                <a:gd name="T11" fmla="*/ 352 h 897"/>
                <a:gd name="T12" fmla="*/ 1068 w 1117"/>
                <a:gd name="T13" fmla="*/ 419 h 897"/>
                <a:gd name="T14" fmla="*/ 1107 w 1117"/>
                <a:gd name="T15" fmla="*/ 476 h 897"/>
                <a:gd name="T16" fmla="*/ 1116 w 1117"/>
                <a:gd name="T17" fmla="*/ 534 h 897"/>
                <a:gd name="T18" fmla="*/ 1116 w 1117"/>
                <a:gd name="T19" fmla="*/ 534 h 897"/>
                <a:gd name="T20" fmla="*/ 1059 w 1117"/>
                <a:gd name="T21" fmla="*/ 572 h 897"/>
                <a:gd name="T22" fmla="*/ 992 w 1117"/>
                <a:gd name="T23" fmla="*/ 639 h 897"/>
                <a:gd name="T24" fmla="*/ 878 w 1117"/>
                <a:gd name="T25" fmla="*/ 820 h 897"/>
                <a:gd name="T26" fmla="*/ 878 w 1117"/>
                <a:gd name="T27" fmla="*/ 820 h 897"/>
                <a:gd name="T28" fmla="*/ 716 w 1117"/>
                <a:gd name="T29" fmla="*/ 858 h 897"/>
                <a:gd name="T30" fmla="*/ 592 w 1117"/>
                <a:gd name="T31" fmla="*/ 839 h 897"/>
                <a:gd name="T32" fmla="*/ 477 w 1117"/>
                <a:gd name="T33" fmla="*/ 896 h 897"/>
                <a:gd name="T34" fmla="*/ 306 w 1117"/>
                <a:gd name="T35" fmla="*/ 848 h 897"/>
                <a:gd name="T36" fmla="*/ 77 w 1117"/>
                <a:gd name="T37" fmla="*/ 762 h 897"/>
                <a:gd name="T38" fmla="*/ 77 w 1117"/>
                <a:gd name="T39" fmla="*/ 762 h 897"/>
                <a:gd name="T40" fmla="*/ 115 w 1117"/>
                <a:gd name="T41" fmla="*/ 667 h 897"/>
                <a:gd name="T42" fmla="*/ 153 w 1117"/>
                <a:gd name="T43" fmla="*/ 591 h 897"/>
                <a:gd name="T44" fmla="*/ 96 w 1117"/>
                <a:gd name="T45" fmla="*/ 381 h 897"/>
                <a:gd name="T46" fmla="*/ 48 w 1117"/>
                <a:gd name="T47" fmla="*/ 314 h 897"/>
                <a:gd name="T48" fmla="*/ 10 w 1117"/>
                <a:gd name="T49" fmla="*/ 219 h 897"/>
                <a:gd name="T50" fmla="*/ 125 w 1117"/>
                <a:gd name="T51" fmla="*/ 171 h 897"/>
                <a:gd name="T52" fmla="*/ 325 w 1117"/>
                <a:gd name="T53" fmla="*/ 200 h 897"/>
                <a:gd name="T54" fmla="*/ 525 w 1117"/>
                <a:gd name="T55" fmla="*/ 200 h 897"/>
                <a:gd name="T56" fmla="*/ 621 w 1117"/>
                <a:gd name="T57" fmla="*/ 238 h 897"/>
                <a:gd name="T58" fmla="*/ 687 w 1117"/>
                <a:gd name="T59" fmla="*/ 162 h 897"/>
                <a:gd name="T60" fmla="*/ 716 w 1117"/>
                <a:gd name="T61"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7" h="897">
                  <a:moveTo>
                    <a:pt x="716" y="0"/>
                  </a:moveTo>
                  <a:lnTo>
                    <a:pt x="716" y="0"/>
                  </a:lnTo>
                  <a:cubicBezTo>
                    <a:pt x="744" y="9"/>
                    <a:pt x="763" y="9"/>
                    <a:pt x="792" y="38"/>
                  </a:cubicBezTo>
                  <a:cubicBezTo>
                    <a:pt x="840" y="105"/>
                    <a:pt x="888" y="57"/>
                    <a:pt x="945" y="95"/>
                  </a:cubicBezTo>
                  <a:cubicBezTo>
                    <a:pt x="954" y="105"/>
                    <a:pt x="954" y="181"/>
                    <a:pt x="964" y="200"/>
                  </a:cubicBezTo>
                  <a:cubicBezTo>
                    <a:pt x="983" y="257"/>
                    <a:pt x="1030" y="295"/>
                    <a:pt x="1040" y="352"/>
                  </a:cubicBezTo>
                  <a:cubicBezTo>
                    <a:pt x="1040" y="390"/>
                    <a:pt x="1040" y="400"/>
                    <a:pt x="1068" y="419"/>
                  </a:cubicBezTo>
                  <a:cubicBezTo>
                    <a:pt x="1088" y="438"/>
                    <a:pt x="1107" y="448"/>
                    <a:pt x="1107" y="476"/>
                  </a:cubicBezTo>
                  <a:cubicBezTo>
                    <a:pt x="1116" y="534"/>
                    <a:pt x="1116" y="534"/>
                    <a:pt x="1116" y="534"/>
                  </a:cubicBezTo>
                  <a:lnTo>
                    <a:pt x="1116" y="534"/>
                  </a:lnTo>
                  <a:cubicBezTo>
                    <a:pt x="1097" y="553"/>
                    <a:pt x="1078" y="562"/>
                    <a:pt x="1059" y="572"/>
                  </a:cubicBezTo>
                  <a:cubicBezTo>
                    <a:pt x="1030" y="591"/>
                    <a:pt x="1011" y="619"/>
                    <a:pt x="992" y="639"/>
                  </a:cubicBezTo>
                  <a:cubicBezTo>
                    <a:pt x="926" y="686"/>
                    <a:pt x="916" y="762"/>
                    <a:pt x="878" y="820"/>
                  </a:cubicBezTo>
                  <a:lnTo>
                    <a:pt x="878" y="820"/>
                  </a:lnTo>
                  <a:cubicBezTo>
                    <a:pt x="830" y="839"/>
                    <a:pt x="763" y="877"/>
                    <a:pt x="716" y="858"/>
                  </a:cubicBezTo>
                  <a:cubicBezTo>
                    <a:pt x="678" y="829"/>
                    <a:pt x="630" y="791"/>
                    <a:pt x="592" y="839"/>
                  </a:cubicBezTo>
                  <a:cubicBezTo>
                    <a:pt x="563" y="877"/>
                    <a:pt x="534" y="896"/>
                    <a:pt x="477" y="896"/>
                  </a:cubicBezTo>
                  <a:cubicBezTo>
                    <a:pt x="420" y="896"/>
                    <a:pt x="363" y="867"/>
                    <a:pt x="306" y="848"/>
                  </a:cubicBezTo>
                  <a:cubicBezTo>
                    <a:pt x="239" y="820"/>
                    <a:pt x="153" y="801"/>
                    <a:pt x="77" y="762"/>
                  </a:cubicBezTo>
                  <a:lnTo>
                    <a:pt x="77" y="762"/>
                  </a:lnTo>
                  <a:cubicBezTo>
                    <a:pt x="86" y="724"/>
                    <a:pt x="96" y="696"/>
                    <a:pt x="115" y="667"/>
                  </a:cubicBezTo>
                  <a:cubicBezTo>
                    <a:pt x="125" y="639"/>
                    <a:pt x="153" y="610"/>
                    <a:pt x="153" y="591"/>
                  </a:cubicBezTo>
                  <a:cubicBezTo>
                    <a:pt x="153" y="534"/>
                    <a:pt x="153" y="410"/>
                    <a:pt x="96" y="381"/>
                  </a:cubicBezTo>
                  <a:cubicBezTo>
                    <a:pt x="67" y="362"/>
                    <a:pt x="58" y="343"/>
                    <a:pt x="48" y="314"/>
                  </a:cubicBezTo>
                  <a:cubicBezTo>
                    <a:pt x="39" y="286"/>
                    <a:pt x="0" y="238"/>
                    <a:pt x="10" y="219"/>
                  </a:cubicBezTo>
                  <a:cubicBezTo>
                    <a:pt x="20" y="171"/>
                    <a:pt x="96" y="190"/>
                    <a:pt x="125" y="171"/>
                  </a:cubicBezTo>
                  <a:cubicBezTo>
                    <a:pt x="182" y="162"/>
                    <a:pt x="267" y="181"/>
                    <a:pt x="325" y="200"/>
                  </a:cubicBezTo>
                  <a:cubicBezTo>
                    <a:pt x="392" y="219"/>
                    <a:pt x="458" y="200"/>
                    <a:pt x="525" y="200"/>
                  </a:cubicBezTo>
                  <a:cubicBezTo>
                    <a:pt x="573" y="200"/>
                    <a:pt x="592" y="219"/>
                    <a:pt x="621" y="238"/>
                  </a:cubicBezTo>
                  <a:cubicBezTo>
                    <a:pt x="668" y="267"/>
                    <a:pt x="668" y="181"/>
                    <a:pt x="687" y="162"/>
                  </a:cubicBezTo>
                  <a:cubicBezTo>
                    <a:pt x="725" y="95"/>
                    <a:pt x="706" y="57"/>
                    <a:pt x="716"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37"/>
            <p:cNvSpPr>
              <a:spLocks noChangeArrowheads="1"/>
            </p:cNvSpPr>
            <p:nvPr/>
          </p:nvSpPr>
          <p:spPr bwMode="auto">
            <a:xfrm>
              <a:off x="15844255" y="6289830"/>
              <a:ext cx="426924" cy="464172"/>
            </a:xfrm>
            <a:custGeom>
              <a:avLst/>
              <a:gdLst>
                <a:gd name="T0" fmla="*/ 19 w 859"/>
                <a:gd name="T1" fmla="*/ 210 h 936"/>
                <a:gd name="T2" fmla="*/ 19 w 859"/>
                <a:gd name="T3" fmla="*/ 210 h 936"/>
                <a:gd name="T4" fmla="*/ 38 w 859"/>
                <a:gd name="T5" fmla="*/ 229 h 936"/>
                <a:gd name="T6" fmla="*/ 19 w 859"/>
                <a:gd name="T7" fmla="*/ 315 h 936"/>
                <a:gd name="T8" fmla="*/ 38 w 859"/>
                <a:gd name="T9" fmla="*/ 334 h 936"/>
                <a:gd name="T10" fmla="*/ 57 w 859"/>
                <a:gd name="T11" fmla="*/ 353 h 936"/>
                <a:gd name="T12" fmla="*/ 86 w 859"/>
                <a:gd name="T13" fmla="*/ 381 h 936"/>
                <a:gd name="T14" fmla="*/ 95 w 859"/>
                <a:gd name="T15" fmla="*/ 410 h 936"/>
                <a:gd name="T16" fmla="*/ 95 w 859"/>
                <a:gd name="T17" fmla="*/ 410 h 936"/>
                <a:gd name="T18" fmla="*/ 162 w 859"/>
                <a:gd name="T19" fmla="*/ 439 h 936"/>
                <a:gd name="T20" fmla="*/ 124 w 859"/>
                <a:gd name="T21" fmla="*/ 496 h 936"/>
                <a:gd name="T22" fmla="*/ 143 w 859"/>
                <a:gd name="T23" fmla="*/ 534 h 936"/>
                <a:gd name="T24" fmla="*/ 143 w 859"/>
                <a:gd name="T25" fmla="*/ 591 h 936"/>
                <a:gd name="T26" fmla="*/ 181 w 859"/>
                <a:gd name="T27" fmla="*/ 705 h 936"/>
                <a:gd name="T28" fmla="*/ 343 w 859"/>
                <a:gd name="T29" fmla="*/ 744 h 936"/>
                <a:gd name="T30" fmla="*/ 343 w 859"/>
                <a:gd name="T31" fmla="*/ 801 h 936"/>
                <a:gd name="T32" fmla="*/ 353 w 859"/>
                <a:gd name="T33" fmla="*/ 839 h 936"/>
                <a:gd name="T34" fmla="*/ 400 w 859"/>
                <a:gd name="T35" fmla="*/ 877 h 936"/>
                <a:gd name="T36" fmla="*/ 400 w 859"/>
                <a:gd name="T37" fmla="*/ 896 h 936"/>
                <a:gd name="T38" fmla="*/ 400 w 859"/>
                <a:gd name="T39" fmla="*/ 915 h 936"/>
                <a:gd name="T40" fmla="*/ 400 w 859"/>
                <a:gd name="T41" fmla="*/ 915 h 936"/>
                <a:gd name="T42" fmla="*/ 458 w 859"/>
                <a:gd name="T43" fmla="*/ 906 h 936"/>
                <a:gd name="T44" fmla="*/ 505 w 859"/>
                <a:gd name="T45" fmla="*/ 858 h 936"/>
                <a:gd name="T46" fmla="*/ 543 w 859"/>
                <a:gd name="T47" fmla="*/ 868 h 936"/>
                <a:gd name="T48" fmla="*/ 601 w 859"/>
                <a:gd name="T49" fmla="*/ 858 h 936"/>
                <a:gd name="T50" fmla="*/ 648 w 859"/>
                <a:gd name="T51" fmla="*/ 849 h 936"/>
                <a:gd name="T52" fmla="*/ 668 w 859"/>
                <a:gd name="T53" fmla="*/ 868 h 936"/>
                <a:gd name="T54" fmla="*/ 753 w 859"/>
                <a:gd name="T55" fmla="*/ 858 h 936"/>
                <a:gd name="T56" fmla="*/ 801 w 859"/>
                <a:gd name="T57" fmla="*/ 791 h 936"/>
                <a:gd name="T58" fmla="*/ 858 w 859"/>
                <a:gd name="T59" fmla="*/ 791 h 936"/>
                <a:gd name="T60" fmla="*/ 858 w 859"/>
                <a:gd name="T61" fmla="*/ 791 h 936"/>
                <a:gd name="T62" fmla="*/ 858 w 859"/>
                <a:gd name="T63" fmla="*/ 744 h 936"/>
                <a:gd name="T64" fmla="*/ 849 w 859"/>
                <a:gd name="T65" fmla="*/ 705 h 936"/>
                <a:gd name="T66" fmla="*/ 849 w 859"/>
                <a:gd name="T67" fmla="*/ 668 h 936"/>
                <a:gd name="T68" fmla="*/ 849 w 859"/>
                <a:gd name="T69" fmla="*/ 648 h 936"/>
                <a:gd name="T70" fmla="*/ 849 w 859"/>
                <a:gd name="T71" fmla="*/ 648 h 936"/>
                <a:gd name="T72" fmla="*/ 830 w 859"/>
                <a:gd name="T73" fmla="*/ 610 h 936"/>
                <a:gd name="T74" fmla="*/ 763 w 859"/>
                <a:gd name="T75" fmla="*/ 410 h 936"/>
                <a:gd name="T76" fmla="*/ 801 w 859"/>
                <a:gd name="T77" fmla="*/ 372 h 936"/>
                <a:gd name="T78" fmla="*/ 772 w 859"/>
                <a:gd name="T79" fmla="*/ 343 h 936"/>
                <a:gd name="T80" fmla="*/ 744 w 859"/>
                <a:gd name="T81" fmla="*/ 305 h 936"/>
                <a:gd name="T82" fmla="*/ 744 w 859"/>
                <a:gd name="T83" fmla="*/ 229 h 936"/>
                <a:gd name="T84" fmla="*/ 753 w 859"/>
                <a:gd name="T85" fmla="*/ 181 h 936"/>
                <a:gd name="T86" fmla="*/ 763 w 859"/>
                <a:gd name="T87" fmla="*/ 86 h 936"/>
                <a:gd name="T88" fmla="*/ 763 w 859"/>
                <a:gd name="T89" fmla="*/ 86 h 936"/>
                <a:gd name="T90" fmla="*/ 772 w 859"/>
                <a:gd name="T91" fmla="*/ 9 h 936"/>
                <a:gd name="T92" fmla="*/ 658 w 859"/>
                <a:gd name="T93" fmla="*/ 0 h 936"/>
                <a:gd name="T94" fmla="*/ 658 w 859"/>
                <a:gd name="T95" fmla="*/ 0 h 936"/>
                <a:gd name="T96" fmla="*/ 601 w 859"/>
                <a:gd name="T97" fmla="*/ 29 h 936"/>
                <a:gd name="T98" fmla="*/ 276 w 859"/>
                <a:gd name="T99" fmla="*/ 67 h 936"/>
                <a:gd name="T100" fmla="*/ 191 w 859"/>
                <a:gd name="T101" fmla="*/ 95 h 936"/>
                <a:gd name="T102" fmla="*/ 143 w 859"/>
                <a:gd name="T103" fmla="*/ 105 h 936"/>
                <a:gd name="T104" fmla="*/ 19 w 859"/>
                <a:gd name="T105" fmla="*/ 21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936">
                  <a:moveTo>
                    <a:pt x="19" y="210"/>
                  </a:moveTo>
                  <a:lnTo>
                    <a:pt x="19" y="210"/>
                  </a:lnTo>
                  <a:cubicBezTo>
                    <a:pt x="19" y="219"/>
                    <a:pt x="29" y="219"/>
                    <a:pt x="38" y="229"/>
                  </a:cubicBezTo>
                  <a:cubicBezTo>
                    <a:pt x="48" y="238"/>
                    <a:pt x="0" y="286"/>
                    <a:pt x="19" y="315"/>
                  </a:cubicBezTo>
                  <a:cubicBezTo>
                    <a:pt x="29" y="315"/>
                    <a:pt x="38" y="324"/>
                    <a:pt x="38" y="334"/>
                  </a:cubicBezTo>
                  <a:cubicBezTo>
                    <a:pt x="48" y="343"/>
                    <a:pt x="48" y="353"/>
                    <a:pt x="57" y="353"/>
                  </a:cubicBezTo>
                  <a:cubicBezTo>
                    <a:pt x="76" y="362"/>
                    <a:pt x="76" y="362"/>
                    <a:pt x="86" y="381"/>
                  </a:cubicBezTo>
                  <a:cubicBezTo>
                    <a:pt x="95" y="410"/>
                    <a:pt x="95" y="410"/>
                    <a:pt x="95" y="410"/>
                  </a:cubicBezTo>
                  <a:lnTo>
                    <a:pt x="95" y="410"/>
                  </a:lnTo>
                  <a:cubicBezTo>
                    <a:pt x="105" y="410"/>
                    <a:pt x="153" y="419"/>
                    <a:pt x="162" y="439"/>
                  </a:cubicBezTo>
                  <a:cubicBezTo>
                    <a:pt x="162" y="467"/>
                    <a:pt x="124" y="467"/>
                    <a:pt x="124" y="496"/>
                  </a:cubicBezTo>
                  <a:cubicBezTo>
                    <a:pt x="124" y="505"/>
                    <a:pt x="143" y="515"/>
                    <a:pt x="143" y="534"/>
                  </a:cubicBezTo>
                  <a:cubicBezTo>
                    <a:pt x="143" y="563"/>
                    <a:pt x="124" y="572"/>
                    <a:pt x="143" y="591"/>
                  </a:cubicBezTo>
                  <a:cubicBezTo>
                    <a:pt x="248" y="610"/>
                    <a:pt x="181" y="639"/>
                    <a:pt x="181" y="705"/>
                  </a:cubicBezTo>
                  <a:cubicBezTo>
                    <a:pt x="181" y="801"/>
                    <a:pt x="276" y="744"/>
                    <a:pt x="343" y="744"/>
                  </a:cubicBezTo>
                  <a:cubicBezTo>
                    <a:pt x="343" y="763"/>
                    <a:pt x="343" y="782"/>
                    <a:pt x="343" y="801"/>
                  </a:cubicBezTo>
                  <a:cubicBezTo>
                    <a:pt x="343" y="810"/>
                    <a:pt x="343" y="830"/>
                    <a:pt x="353" y="839"/>
                  </a:cubicBezTo>
                  <a:cubicBezTo>
                    <a:pt x="372" y="849"/>
                    <a:pt x="400" y="849"/>
                    <a:pt x="400" y="877"/>
                  </a:cubicBezTo>
                  <a:cubicBezTo>
                    <a:pt x="400" y="877"/>
                    <a:pt x="400" y="887"/>
                    <a:pt x="400" y="896"/>
                  </a:cubicBezTo>
                  <a:cubicBezTo>
                    <a:pt x="400" y="906"/>
                    <a:pt x="400" y="915"/>
                    <a:pt x="400" y="915"/>
                  </a:cubicBezTo>
                  <a:lnTo>
                    <a:pt x="400" y="915"/>
                  </a:lnTo>
                  <a:cubicBezTo>
                    <a:pt x="429" y="906"/>
                    <a:pt x="420" y="896"/>
                    <a:pt x="458" y="906"/>
                  </a:cubicBezTo>
                  <a:cubicBezTo>
                    <a:pt x="505" y="935"/>
                    <a:pt x="477" y="858"/>
                    <a:pt x="505" y="858"/>
                  </a:cubicBezTo>
                  <a:cubicBezTo>
                    <a:pt x="525" y="858"/>
                    <a:pt x="534" y="858"/>
                    <a:pt x="543" y="868"/>
                  </a:cubicBezTo>
                  <a:cubicBezTo>
                    <a:pt x="572" y="868"/>
                    <a:pt x="582" y="839"/>
                    <a:pt x="601" y="858"/>
                  </a:cubicBezTo>
                  <a:cubicBezTo>
                    <a:pt x="630" y="877"/>
                    <a:pt x="620" y="858"/>
                    <a:pt x="648" y="849"/>
                  </a:cubicBezTo>
                  <a:cubicBezTo>
                    <a:pt x="658" y="849"/>
                    <a:pt x="658" y="858"/>
                    <a:pt x="668" y="868"/>
                  </a:cubicBezTo>
                  <a:cubicBezTo>
                    <a:pt x="696" y="877"/>
                    <a:pt x="734" y="877"/>
                    <a:pt x="753" y="858"/>
                  </a:cubicBezTo>
                  <a:cubicBezTo>
                    <a:pt x="772" y="849"/>
                    <a:pt x="772" y="810"/>
                    <a:pt x="801" y="791"/>
                  </a:cubicBezTo>
                  <a:cubicBezTo>
                    <a:pt x="858" y="791"/>
                    <a:pt x="858" y="791"/>
                    <a:pt x="858" y="791"/>
                  </a:cubicBezTo>
                  <a:lnTo>
                    <a:pt x="858" y="791"/>
                  </a:lnTo>
                  <a:cubicBezTo>
                    <a:pt x="858" y="772"/>
                    <a:pt x="858" y="763"/>
                    <a:pt x="858" y="744"/>
                  </a:cubicBezTo>
                  <a:cubicBezTo>
                    <a:pt x="858" y="734"/>
                    <a:pt x="849" y="715"/>
                    <a:pt x="849" y="705"/>
                  </a:cubicBezTo>
                  <a:cubicBezTo>
                    <a:pt x="849" y="696"/>
                    <a:pt x="858" y="677"/>
                    <a:pt x="849" y="668"/>
                  </a:cubicBezTo>
                  <a:cubicBezTo>
                    <a:pt x="849" y="668"/>
                    <a:pt x="849" y="658"/>
                    <a:pt x="849" y="648"/>
                  </a:cubicBezTo>
                  <a:lnTo>
                    <a:pt x="849" y="648"/>
                  </a:lnTo>
                  <a:cubicBezTo>
                    <a:pt x="830" y="610"/>
                    <a:pt x="830" y="610"/>
                    <a:pt x="830" y="610"/>
                  </a:cubicBezTo>
                  <a:cubicBezTo>
                    <a:pt x="810" y="572"/>
                    <a:pt x="715" y="439"/>
                    <a:pt x="763" y="410"/>
                  </a:cubicBezTo>
                  <a:cubicBezTo>
                    <a:pt x="772" y="401"/>
                    <a:pt x="792" y="372"/>
                    <a:pt x="801" y="372"/>
                  </a:cubicBezTo>
                  <a:cubicBezTo>
                    <a:pt x="801" y="362"/>
                    <a:pt x="772" y="353"/>
                    <a:pt x="772" y="343"/>
                  </a:cubicBezTo>
                  <a:cubicBezTo>
                    <a:pt x="763" y="334"/>
                    <a:pt x="753" y="324"/>
                    <a:pt x="744" y="305"/>
                  </a:cubicBezTo>
                  <a:cubicBezTo>
                    <a:pt x="734" y="286"/>
                    <a:pt x="763" y="257"/>
                    <a:pt x="744" y="229"/>
                  </a:cubicBezTo>
                  <a:cubicBezTo>
                    <a:pt x="734" y="210"/>
                    <a:pt x="744" y="200"/>
                    <a:pt x="753" y="181"/>
                  </a:cubicBezTo>
                  <a:cubicBezTo>
                    <a:pt x="763" y="86"/>
                    <a:pt x="763" y="86"/>
                    <a:pt x="763" y="86"/>
                  </a:cubicBezTo>
                  <a:lnTo>
                    <a:pt x="763" y="86"/>
                  </a:lnTo>
                  <a:cubicBezTo>
                    <a:pt x="772" y="9"/>
                    <a:pt x="772" y="9"/>
                    <a:pt x="772" y="9"/>
                  </a:cubicBezTo>
                  <a:cubicBezTo>
                    <a:pt x="658" y="0"/>
                    <a:pt x="658" y="0"/>
                    <a:pt x="658" y="0"/>
                  </a:cubicBezTo>
                  <a:lnTo>
                    <a:pt x="658" y="0"/>
                  </a:lnTo>
                  <a:cubicBezTo>
                    <a:pt x="601" y="29"/>
                    <a:pt x="601" y="29"/>
                    <a:pt x="601" y="29"/>
                  </a:cubicBezTo>
                  <a:cubicBezTo>
                    <a:pt x="496" y="95"/>
                    <a:pt x="391" y="19"/>
                    <a:pt x="276" y="67"/>
                  </a:cubicBezTo>
                  <a:cubicBezTo>
                    <a:pt x="248" y="86"/>
                    <a:pt x="229" y="67"/>
                    <a:pt x="191" y="95"/>
                  </a:cubicBezTo>
                  <a:cubicBezTo>
                    <a:pt x="172" y="105"/>
                    <a:pt x="153" y="95"/>
                    <a:pt x="143" y="105"/>
                  </a:cubicBezTo>
                  <a:cubicBezTo>
                    <a:pt x="95" y="124"/>
                    <a:pt x="76" y="200"/>
                    <a:pt x="19" y="21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38"/>
            <p:cNvSpPr>
              <a:spLocks noChangeArrowheads="1"/>
            </p:cNvSpPr>
            <p:nvPr/>
          </p:nvSpPr>
          <p:spPr bwMode="auto">
            <a:xfrm>
              <a:off x="15275024" y="6493454"/>
              <a:ext cx="766273" cy="715963"/>
            </a:xfrm>
            <a:custGeom>
              <a:avLst/>
              <a:gdLst>
                <a:gd name="T0" fmla="*/ 1239 w 1545"/>
                <a:gd name="T1" fmla="*/ 0 h 1440"/>
                <a:gd name="T2" fmla="*/ 1239 w 1545"/>
                <a:gd name="T3" fmla="*/ 0 h 1440"/>
                <a:gd name="T4" fmla="*/ 1306 w 1545"/>
                <a:gd name="T5" fmla="*/ 29 h 1440"/>
                <a:gd name="T6" fmla="*/ 1268 w 1545"/>
                <a:gd name="T7" fmla="*/ 86 h 1440"/>
                <a:gd name="T8" fmla="*/ 1287 w 1545"/>
                <a:gd name="T9" fmla="*/ 124 h 1440"/>
                <a:gd name="T10" fmla="*/ 1287 w 1545"/>
                <a:gd name="T11" fmla="*/ 181 h 1440"/>
                <a:gd name="T12" fmla="*/ 1325 w 1545"/>
                <a:gd name="T13" fmla="*/ 295 h 1440"/>
                <a:gd name="T14" fmla="*/ 1487 w 1545"/>
                <a:gd name="T15" fmla="*/ 334 h 1440"/>
                <a:gd name="T16" fmla="*/ 1487 w 1545"/>
                <a:gd name="T17" fmla="*/ 391 h 1440"/>
                <a:gd name="T18" fmla="*/ 1497 w 1545"/>
                <a:gd name="T19" fmla="*/ 429 h 1440"/>
                <a:gd name="T20" fmla="*/ 1544 w 1545"/>
                <a:gd name="T21" fmla="*/ 467 h 1440"/>
                <a:gd name="T22" fmla="*/ 1544 w 1545"/>
                <a:gd name="T23" fmla="*/ 486 h 1440"/>
                <a:gd name="T24" fmla="*/ 1544 w 1545"/>
                <a:gd name="T25" fmla="*/ 505 h 1440"/>
                <a:gd name="T26" fmla="*/ 1544 w 1545"/>
                <a:gd name="T27" fmla="*/ 505 h 1440"/>
                <a:gd name="T28" fmla="*/ 1544 w 1545"/>
                <a:gd name="T29" fmla="*/ 544 h 1440"/>
                <a:gd name="T30" fmla="*/ 1507 w 1545"/>
                <a:gd name="T31" fmla="*/ 572 h 1440"/>
                <a:gd name="T32" fmla="*/ 1507 w 1545"/>
                <a:gd name="T33" fmla="*/ 620 h 1440"/>
                <a:gd name="T34" fmla="*/ 1497 w 1545"/>
                <a:gd name="T35" fmla="*/ 696 h 1440"/>
                <a:gd name="T36" fmla="*/ 1497 w 1545"/>
                <a:gd name="T37" fmla="*/ 754 h 1440"/>
                <a:gd name="T38" fmla="*/ 1497 w 1545"/>
                <a:gd name="T39" fmla="*/ 754 h 1440"/>
                <a:gd name="T40" fmla="*/ 1430 w 1545"/>
                <a:gd name="T41" fmla="*/ 763 h 1440"/>
                <a:gd name="T42" fmla="*/ 1373 w 1545"/>
                <a:gd name="T43" fmla="*/ 772 h 1440"/>
                <a:gd name="T44" fmla="*/ 1335 w 1545"/>
                <a:gd name="T45" fmla="*/ 744 h 1440"/>
                <a:gd name="T46" fmla="*/ 1239 w 1545"/>
                <a:gd name="T47" fmla="*/ 906 h 1440"/>
                <a:gd name="T48" fmla="*/ 1201 w 1545"/>
                <a:gd name="T49" fmla="*/ 1059 h 1440"/>
                <a:gd name="T50" fmla="*/ 1201 w 1545"/>
                <a:gd name="T51" fmla="*/ 1059 h 1440"/>
                <a:gd name="T52" fmla="*/ 1135 w 1545"/>
                <a:gd name="T53" fmla="*/ 1049 h 1440"/>
                <a:gd name="T54" fmla="*/ 1115 w 1545"/>
                <a:gd name="T55" fmla="*/ 1049 h 1440"/>
                <a:gd name="T56" fmla="*/ 1087 w 1545"/>
                <a:gd name="T57" fmla="*/ 1059 h 1440"/>
                <a:gd name="T58" fmla="*/ 1049 w 1545"/>
                <a:gd name="T59" fmla="*/ 1039 h 1440"/>
                <a:gd name="T60" fmla="*/ 1001 w 1545"/>
                <a:gd name="T61" fmla="*/ 1068 h 1440"/>
                <a:gd name="T62" fmla="*/ 829 w 1545"/>
                <a:gd name="T63" fmla="*/ 1230 h 1440"/>
                <a:gd name="T64" fmla="*/ 629 w 1545"/>
                <a:gd name="T65" fmla="*/ 1306 h 1440"/>
                <a:gd name="T66" fmla="*/ 467 w 1545"/>
                <a:gd name="T67" fmla="*/ 1306 h 1440"/>
                <a:gd name="T68" fmla="*/ 305 w 1545"/>
                <a:gd name="T69" fmla="*/ 1230 h 1440"/>
                <a:gd name="T70" fmla="*/ 152 w 1545"/>
                <a:gd name="T71" fmla="*/ 1345 h 1440"/>
                <a:gd name="T72" fmla="*/ 76 w 1545"/>
                <a:gd name="T73" fmla="*/ 1259 h 1440"/>
                <a:gd name="T74" fmla="*/ 76 w 1545"/>
                <a:gd name="T75" fmla="*/ 1259 h 1440"/>
                <a:gd name="T76" fmla="*/ 57 w 1545"/>
                <a:gd name="T77" fmla="*/ 1097 h 1440"/>
                <a:gd name="T78" fmla="*/ 76 w 1545"/>
                <a:gd name="T79" fmla="*/ 1011 h 1440"/>
                <a:gd name="T80" fmla="*/ 66 w 1545"/>
                <a:gd name="T81" fmla="*/ 725 h 1440"/>
                <a:gd name="T82" fmla="*/ 38 w 1545"/>
                <a:gd name="T83" fmla="*/ 629 h 1440"/>
                <a:gd name="T84" fmla="*/ 9 w 1545"/>
                <a:gd name="T85" fmla="*/ 467 h 1440"/>
                <a:gd name="T86" fmla="*/ 9 w 1545"/>
                <a:gd name="T87" fmla="*/ 362 h 1440"/>
                <a:gd name="T88" fmla="*/ 9 w 1545"/>
                <a:gd name="T89" fmla="*/ 362 h 1440"/>
                <a:gd name="T90" fmla="*/ 133 w 1545"/>
                <a:gd name="T91" fmla="*/ 343 h 1440"/>
                <a:gd name="T92" fmla="*/ 238 w 1545"/>
                <a:gd name="T93" fmla="*/ 305 h 1440"/>
                <a:gd name="T94" fmla="*/ 305 w 1545"/>
                <a:gd name="T95" fmla="*/ 315 h 1440"/>
                <a:gd name="T96" fmla="*/ 515 w 1545"/>
                <a:gd name="T97" fmla="*/ 277 h 1440"/>
                <a:gd name="T98" fmla="*/ 629 w 1545"/>
                <a:gd name="T99" fmla="*/ 305 h 1440"/>
                <a:gd name="T100" fmla="*/ 858 w 1545"/>
                <a:gd name="T101" fmla="*/ 181 h 1440"/>
                <a:gd name="T102" fmla="*/ 944 w 1545"/>
                <a:gd name="T103" fmla="*/ 200 h 1440"/>
                <a:gd name="T104" fmla="*/ 1087 w 1545"/>
                <a:gd name="T105" fmla="*/ 191 h 1440"/>
                <a:gd name="T106" fmla="*/ 1173 w 1545"/>
                <a:gd name="T107" fmla="*/ 143 h 1440"/>
                <a:gd name="T108" fmla="*/ 1182 w 1545"/>
                <a:gd name="T109" fmla="*/ 86 h 1440"/>
                <a:gd name="T110" fmla="*/ 1192 w 1545"/>
                <a:gd name="T111" fmla="*/ 57 h 1440"/>
                <a:gd name="T112" fmla="*/ 1201 w 1545"/>
                <a:gd name="T113" fmla="*/ 29 h 1440"/>
                <a:gd name="T114" fmla="*/ 1239 w 1545"/>
                <a:gd name="T11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5" h="1440">
                  <a:moveTo>
                    <a:pt x="1239" y="0"/>
                  </a:moveTo>
                  <a:lnTo>
                    <a:pt x="1239" y="0"/>
                  </a:lnTo>
                  <a:cubicBezTo>
                    <a:pt x="1249" y="0"/>
                    <a:pt x="1297" y="9"/>
                    <a:pt x="1306" y="29"/>
                  </a:cubicBezTo>
                  <a:cubicBezTo>
                    <a:pt x="1306" y="57"/>
                    <a:pt x="1268" y="57"/>
                    <a:pt x="1268" y="86"/>
                  </a:cubicBezTo>
                  <a:cubicBezTo>
                    <a:pt x="1268" y="95"/>
                    <a:pt x="1287" y="105"/>
                    <a:pt x="1287" y="124"/>
                  </a:cubicBezTo>
                  <a:cubicBezTo>
                    <a:pt x="1287" y="153"/>
                    <a:pt x="1268" y="162"/>
                    <a:pt x="1287" y="181"/>
                  </a:cubicBezTo>
                  <a:cubicBezTo>
                    <a:pt x="1392" y="200"/>
                    <a:pt x="1325" y="229"/>
                    <a:pt x="1325" y="295"/>
                  </a:cubicBezTo>
                  <a:cubicBezTo>
                    <a:pt x="1325" y="391"/>
                    <a:pt x="1420" y="334"/>
                    <a:pt x="1487" y="334"/>
                  </a:cubicBezTo>
                  <a:cubicBezTo>
                    <a:pt x="1487" y="353"/>
                    <a:pt x="1487" y="372"/>
                    <a:pt x="1487" y="391"/>
                  </a:cubicBezTo>
                  <a:cubicBezTo>
                    <a:pt x="1487" y="400"/>
                    <a:pt x="1487" y="420"/>
                    <a:pt x="1497" y="429"/>
                  </a:cubicBezTo>
                  <a:cubicBezTo>
                    <a:pt x="1516" y="439"/>
                    <a:pt x="1544" y="439"/>
                    <a:pt x="1544" y="467"/>
                  </a:cubicBezTo>
                  <a:cubicBezTo>
                    <a:pt x="1544" y="467"/>
                    <a:pt x="1544" y="477"/>
                    <a:pt x="1544" y="486"/>
                  </a:cubicBezTo>
                  <a:cubicBezTo>
                    <a:pt x="1544" y="496"/>
                    <a:pt x="1544" y="505"/>
                    <a:pt x="1544" y="505"/>
                  </a:cubicBezTo>
                  <a:lnTo>
                    <a:pt x="1544" y="505"/>
                  </a:lnTo>
                  <a:cubicBezTo>
                    <a:pt x="1544" y="544"/>
                    <a:pt x="1544" y="544"/>
                    <a:pt x="1544" y="544"/>
                  </a:cubicBezTo>
                  <a:cubicBezTo>
                    <a:pt x="1535" y="572"/>
                    <a:pt x="1525" y="553"/>
                    <a:pt x="1507" y="572"/>
                  </a:cubicBezTo>
                  <a:cubicBezTo>
                    <a:pt x="1507" y="591"/>
                    <a:pt x="1507" y="601"/>
                    <a:pt x="1507" y="620"/>
                  </a:cubicBezTo>
                  <a:cubicBezTo>
                    <a:pt x="1497" y="639"/>
                    <a:pt x="1507" y="667"/>
                    <a:pt x="1497" y="696"/>
                  </a:cubicBezTo>
                  <a:cubicBezTo>
                    <a:pt x="1497" y="715"/>
                    <a:pt x="1487" y="734"/>
                    <a:pt x="1497" y="754"/>
                  </a:cubicBezTo>
                  <a:lnTo>
                    <a:pt x="1497" y="754"/>
                  </a:lnTo>
                  <a:cubicBezTo>
                    <a:pt x="1459" y="763"/>
                    <a:pt x="1459" y="744"/>
                    <a:pt x="1430" y="763"/>
                  </a:cubicBezTo>
                  <a:cubicBezTo>
                    <a:pt x="1420" y="772"/>
                    <a:pt x="1382" y="782"/>
                    <a:pt x="1373" y="772"/>
                  </a:cubicBezTo>
                  <a:cubicBezTo>
                    <a:pt x="1354" y="772"/>
                    <a:pt x="1354" y="754"/>
                    <a:pt x="1335" y="744"/>
                  </a:cubicBezTo>
                  <a:cubicBezTo>
                    <a:pt x="1258" y="725"/>
                    <a:pt x="1239" y="858"/>
                    <a:pt x="1239" y="906"/>
                  </a:cubicBezTo>
                  <a:cubicBezTo>
                    <a:pt x="1230" y="963"/>
                    <a:pt x="1211" y="1011"/>
                    <a:pt x="1201" y="1059"/>
                  </a:cubicBezTo>
                  <a:lnTo>
                    <a:pt x="1201" y="1059"/>
                  </a:lnTo>
                  <a:cubicBezTo>
                    <a:pt x="1135" y="1049"/>
                    <a:pt x="1135" y="1049"/>
                    <a:pt x="1135" y="1049"/>
                  </a:cubicBezTo>
                  <a:cubicBezTo>
                    <a:pt x="1125" y="1049"/>
                    <a:pt x="1125" y="1049"/>
                    <a:pt x="1115" y="1049"/>
                  </a:cubicBezTo>
                  <a:cubicBezTo>
                    <a:pt x="1106" y="1049"/>
                    <a:pt x="1106" y="1059"/>
                    <a:pt x="1087" y="1059"/>
                  </a:cubicBezTo>
                  <a:cubicBezTo>
                    <a:pt x="1077" y="1059"/>
                    <a:pt x="1068" y="1049"/>
                    <a:pt x="1049" y="1039"/>
                  </a:cubicBezTo>
                  <a:cubicBezTo>
                    <a:pt x="1039" y="1039"/>
                    <a:pt x="1020" y="1059"/>
                    <a:pt x="1001" y="1068"/>
                  </a:cubicBezTo>
                  <a:cubicBezTo>
                    <a:pt x="934" y="1106"/>
                    <a:pt x="829" y="1135"/>
                    <a:pt x="829" y="1230"/>
                  </a:cubicBezTo>
                  <a:cubicBezTo>
                    <a:pt x="829" y="1326"/>
                    <a:pt x="686" y="1278"/>
                    <a:pt x="629" y="1306"/>
                  </a:cubicBezTo>
                  <a:cubicBezTo>
                    <a:pt x="562" y="1335"/>
                    <a:pt x="543" y="1306"/>
                    <a:pt x="467" y="1306"/>
                  </a:cubicBezTo>
                  <a:cubicBezTo>
                    <a:pt x="410" y="1306"/>
                    <a:pt x="343" y="1192"/>
                    <a:pt x="305" y="1230"/>
                  </a:cubicBezTo>
                  <a:cubicBezTo>
                    <a:pt x="257" y="1297"/>
                    <a:pt x="238" y="1439"/>
                    <a:pt x="152" y="1345"/>
                  </a:cubicBezTo>
                  <a:cubicBezTo>
                    <a:pt x="76" y="1259"/>
                    <a:pt x="76" y="1259"/>
                    <a:pt x="76" y="1259"/>
                  </a:cubicBezTo>
                  <a:lnTo>
                    <a:pt x="76" y="1259"/>
                  </a:lnTo>
                  <a:cubicBezTo>
                    <a:pt x="76" y="1221"/>
                    <a:pt x="47" y="1135"/>
                    <a:pt x="57" y="1097"/>
                  </a:cubicBezTo>
                  <a:cubicBezTo>
                    <a:pt x="76" y="1068"/>
                    <a:pt x="85" y="1049"/>
                    <a:pt x="76" y="1011"/>
                  </a:cubicBezTo>
                  <a:cubicBezTo>
                    <a:pt x="66" y="725"/>
                    <a:pt x="66" y="725"/>
                    <a:pt x="66" y="725"/>
                  </a:cubicBezTo>
                  <a:cubicBezTo>
                    <a:pt x="66" y="687"/>
                    <a:pt x="47" y="667"/>
                    <a:pt x="38" y="629"/>
                  </a:cubicBezTo>
                  <a:cubicBezTo>
                    <a:pt x="19" y="563"/>
                    <a:pt x="0" y="534"/>
                    <a:pt x="9" y="467"/>
                  </a:cubicBezTo>
                  <a:cubicBezTo>
                    <a:pt x="9" y="429"/>
                    <a:pt x="19" y="391"/>
                    <a:pt x="9" y="362"/>
                  </a:cubicBezTo>
                  <a:lnTo>
                    <a:pt x="9" y="362"/>
                  </a:lnTo>
                  <a:cubicBezTo>
                    <a:pt x="133" y="343"/>
                    <a:pt x="133" y="343"/>
                    <a:pt x="133" y="343"/>
                  </a:cubicBezTo>
                  <a:cubicBezTo>
                    <a:pt x="181" y="353"/>
                    <a:pt x="200" y="353"/>
                    <a:pt x="238" y="305"/>
                  </a:cubicBezTo>
                  <a:cubicBezTo>
                    <a:pt x="257" y="277"/>
                    <a:pt x="276" y="305"/>
                    <a:pt x="305" y="315"/>
                  </a:cubicBezTo>
                  <a:cubicBezTo>
                    <a:pt x="362" y="343"/>
                    <a:pt x="457" y="305"/>
                    <a:pt x="515" y="277"/>
                  </a:cubicBezTo>
                  <a:cubicBezTo>
                    <a:pt x="543" y="258"/>
                    <a:pt x="600" y="295"/>
                    <a:pt x="629" y="305"/>
                  </a:cubicBezTo>
                  <a:cubicBezTo>
                    <a:pt x="753" y="353"/>
                    <a:pt x="782" y="229"/>
                    <a:pt x="858" y="181"/>
                  </a:cubicBezTo>
                  <a:cubicBezTo>
                    <a:pt x="886" y="162"/>
                    <a:pt x="915" y="181"/>
                    <a:pt x="944" y="200"/>
                  </a:cubicBezTo>
                  <a:cubicBezTo>
                    <a:pt x="991" y="219"/>
                    <a:pt x="1039" y="210"/>
                    <a:pt x="1087" y="191"/>
                  </a:cubicBezTo>
                  <a:cubicBezTo>
                    <a:pt x="1173" y="143"/>
                    <a:pt x="1173" y="143"/>
                    <a:pt x="1173" y="143"/>
                  </a:cubicBezTo>
                  <a:cubicBezTo>
                    <a:pt x="1182" y="124"/>
                    <a:pt x="1192" y="105"/>
                    <a:pt x="1182" y="86"/>
                  </a:cubicBezTo>
                  <a:cubicBezTo>
                    <a:pt x="1182" y="76"/>
                    <a:pt x="1182" y="67"/>
                    <a:pt x="1192" y="57"/>
                  </a:cubicBezTo>
                  <a:cubicBezTo>
                    <a:pt x="1192" y="48"/>
                    <a:pt x="1192" y="38"/>
                    <a:pt x="1201" y="29"/>
                  </a:cubicBezTo>
                  <a:cubicBezTo>
                    <a:pt x="1239" y="0"/>
                    <a:pt x="1239" y="0"/>
                    <a:pt x="1239"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39"/>
            <p:cNvSpPr>
              <a:spLocks noChangeArrowheads="1"/>
            </p:cNvSpPr>
            <p:nvPr/>
          </p:nvSpPr>
          <p:spPr bwMode="auto">
            <a:xfrm>
              <a:off x="16012834" y="6681750"/>
              <a:ext cx="332781" cy="271497"/>
            </a:xfrm>
            <a:custGeom>
              <a:avLst/>
              <a:gdLst>
                <a:gd name="T0" fmla="*/ 57 w 669"/>
                <a:gd name="T1" fmla="*/ 124 h 545"/>
                <a:gd name="T2" fmla="*/ 57 w 669"/>
                <a:gd name="T3" fmla="*/ 124 h 545"/>
                <a:gd name="T4" fmla="*/ 115 w 669"/>
                <a:gd name="T5" fmla="*/ 115 h 545"/>
                <a:gd name="T6" fmla="*/ 162 w 669"/>
                <a:gd name="T7" fmla="*/ 67 h 545"/>
                <a:gd name="T8" fmla="*/ 200 w 669"/>
                <a:gd name="T9" fmla="*/ 77 h 545"/>
                <a:gd name="T10" fmla="*/ 258 w 669"/>
                <a:gd name="T11" fmla="*/ 67 h 545"/>
                <a:gd name="T12" fmla="*/ 305 w 669"/>
                <a:gd name="T13" fmla="*/ 58 h 545"/>
                <a:gd name="T14" fmla="*/ 325 w 669"/>
                <a:gd name="T15" fmla="*/ 77 h 545"/>
                <a:gd name="T16" fmla="*/ 410 w 669"/>
                <a:gd name="T17" fmla="*/ 67 h 545"/>
                <a:gd name="T18" fmla="*/ 458 w 669"/>
                <a:gd name="T19" fmla="*/ 0 h 545"/>
                <a:gd name="T20" fmla="*/ 515 w 669"/>
                <a:gd name="T21" fmla="*/ 0 h 545"/>
                <a:gd name="T22" fmla="*/ 515 w 669"/>
                <a:gd name="T23" fmla="*/ 0 h 545"/>
                <a:gd name="T24" fmla="*/ 515 w 669"/>
                <a:gd name="T25" fmla="*/ 86 h 545"/>
                <a:gd name="T26" fmla="*/ 534 w 669"/>
                <a:gd name="T27" fmla="*/ 124 h 545"/>
                <a:gd name="T28" fmla="*/ 572 w 669"/>
                <a:gd name="T29" fmla="*/ 182 h 545"/>
                <a:gd name="T30" fmla="*/ 601 w 669"/>
                <a:gd name="T31" fmla="*/ 239 h 545"/>
                <a:gd name="T32" fmla="*/ 611 w 669"/>
                <a:gd name="T33" fmla="*/ 277 h 545"/>
                <a:gd name="T34" fmla="*/ 639 w 669"/>
                <a:gd name="T35" fmla="*/ 315 h 545"/>
                <a:gd name="T36" fmla="*/ 639 w 669"/>
                <a:gd name="T37" fmla="*/ 411 h 545"/>
                <a:gd name="T38" fmla="*/ 639 w 669"/>
                <a:gd name="T39" fmla="*/ 411 h 545"/>
                <a:gd name="T40" fmla="*/ 420 w 669"/>
                <a:gd name="T41" fmla="*/ 391 h 545"/>
                <a:gd name="T42" fmla="*/ 325 w 669"/>
                <a:gd name="T43" fmla="*/ 439 h 545"/>
                <a:gd name="T44" fmla="*/ 96 w 669"/>
                <a:gd name="T45" fmla="*/ 544 h 545"/>
                <a:gd name="T46" fmla="*/ 96 w 669"/>
                <a:gd name="T47" fmla="*/ 544 h 545"/>
                <a:gd name="T48" fmla="*/ 77 w 669"/>
                <a:gd name="T49" fmla="*/ 458 h 545"/>
                <a:gd name="T50" fmla="*/ 38 w 669"/>
                <a:gd name="T51" fmla="*/ 401 h 545"/>
                <a:gd name="T52" fmla="*/ 10 w 669"/>
                <a:gd name="T53" fmla="*/ 373 h 545"/>
                <a:gd name="T54" fmla="*/ 10 w 669"/>
                <a:gd name="T55" fmla="*/ 373 h 545"/>
                <a:gd name="T56" fmla="*/ 10 w 669"/>
                <a:gd name="T57" fmla="*/ 315 h 545"/>
                <a:gd name="T58" fmla="*/ 20 w 669"/>
                <a:gd name="T59" fmla="*/ 239 h 545"/>
                <a:gd name="T60" fmla="*/ 20 w 669"/>
                <a:gd name="T61" fmla="*/ 191 h 545"/>
                <a:gd name="T62" fmla="*/ 57 w 669"/>
                <a:gd name="T63" fmla="*/ 163 h 545"/>
                <a:gd name="T64" fmla="*/ 57 w 669"/>
                <a:gd name="T65" fmla="*/ 1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545">
                  <a:moveTo>
                    <a:pt x="57" y="124"/>
                  </a:moveTo>
                  <a:lnTo>
                    <a:pt x="57" y="124"/>
                  </a:lnTo>
                  <a:cubicBezTo>
                    <a:pt x="86" y="115"/>
                    <a:pt x="77" y="105"/>
                    <a:pt x="115" y="115"/>
                  </a:cubicBezTo>
                  <a:cubicBezTo>
                    <a:pt x="162" y="144"/>
                    <a:pt x="134" y="67"/>
                    <a:pt x="162" y="67"/>
                  </a:cubicBezTo>
                  <a:cubicBezTo>
                    <a:pt x="182" y="67"/>
                    <a:pt x="191" y="67"/>
                    <a:pt x="200" y="77"/>
                  </a:cubicBezTo>
                  <a:cubicBezTo>
                    <a:pt x="229" y="77"/>
                    <a:pt x="239" y="48"/>
                    <a:pt x="258" y="67"/>
                  </a:cubicBezTo>
                  <a:cubicBezTo>
                    <a:pt x="287" y="86"/>
                    <a:pt x="277" y="67"/>
                    <a:pt x="305" y="58"/>
                  </a:cubicBezTo>
                  <a:cubicBezTo>
                    <a:pt x="315" y="58"/>
                    <a:pt x="315" y="67"/>
                    <a:pt x="325" y="77"/>
                  </a:cubicBezTo>
                  <a:cubicBezTo>
                    <a:pt x="353" y="86"/>
                    <a:pt x="391" y="86"/>
                    <a:pt x="410" y="67"/>
                  </a:cubicBezTo>
                  <a:cubicBezTo>
                    <a:pt x="429" y="58"/>
                    <a:pt x="429" y="19"/>
                    <a:pt x="458" y="0"/>
                  </a:cubicBezTo>
                  <a:cubicBezTo>
                    <a:pt x="515" y="0"/>
                    <a:pt x="515" y="0"/>
                    <a:pt x="515" y="0"/>
                  </a:cubicBezTo>
                  <a:lnTo>
                    <a:pt x="515" y="0"/>
                  </a:lnTo>
                  <a:cubicBezTo>
                    <a:pt x="515" y="86"/>
                    <a:pt x="515" y="86"/>
                    <a:pt x="515" y="86"/>
                  </a:cubicBezTo>
                  <a:cubicBezTo>
                    <a:pt x="525" y="96"/>
                    <a:pt x="525" y="105"/>
                    <a:pt x="534" y="124"/>
                  </a:cubicBezTo>
                  <a:cubicBezTo>
                    <a:pt x="544" y="144"/>
                    <a:pt x="572" y="144"/>
                    <a:pt x="572" y="182"/>
                  </a:cubicBezTo>
                  <a:cubicBezTo>
                    <a:pt x="582" y="201"/>
                    <a:pt x="592" y="220"/>
                    <a:pt x="601" y="239"/>
                  </a:cubicBezTo>
                  <a:cubicBezTo>
                    <a:pt x="601" y="248"/>
                    <a:pt x="601" y="268"/>
                    <a:pt x="611" y="277"/>
                  </a:cubicBezTo>
                  <a:cubicBezTo>
                    <a:pt x="620" y="296"/>
                    <a:pt x="668" y="286"/>
                    <a:pt x="639" y="315"/>
                  </a:cubicBezTo>
                  <a:cubicBezTo>
                    <a:pt x="630" y="334"/>
                    <a:pt x="630" y="391"/>
                    <a:pt x="639" y="411"/>
                  </a:cubicBezTo>
                  <a:lnTo>
                    <a:pt x="639" y="411"/>
                  </a:lnTo>
                  <a:cubicBezTo>
                    <a:pt x="554" y="401"/>
                    <a:pt x="477" y="391"/>
                    <a:pt x="420" y="391"/>
                  </a:cubicBezTo>
                  <a:cubicBezTo>
                    <a:pt x="401" y="391"/>
                    <a:pt x="353" y="430"/>
                    <a:pt x="325" y="439"/>
                  </a:cubicBezTo>
                  <a:cubicBezTo>
                    <a:pt x="258" y="468"/>
                    <a:pt x="172" y="515"/>
                    <a:pt x="96" y="544"/>
                  </a:cubicBezTo>
                  <a:lnTo>
                    <a:pt x="96" y="544"/>
                  </a:lnTo>
                  <a:cubicBezTo>
                    <a:pt x="96" y="515"/>
                    <a:pt x="86" y="477"/>
                    <a:pt x="77" y="458"/>
                  </a:cubicBezTo>
                  <a:cubicBezTo>
                    <a:pt x="67" y="439"/>
                    <a:pt x="48" y="420"/>
                    <a:pt x="38" y="401"/>
                  </a:cubicBezTo>
                  <a:cubicBezTo>
                    <a:pt x="29" y="391"/>
                    <a:pt x="20" y="382"/>
                    <a:pt x="10" y="373"/>
                  </a:cubicBezTo>
                  <a:lnTo>
                    <a:pt x="10" y="373"/>
                  </a:lnTo>
                  <a:cubicBezTo>
                    <a:pt x="0" y="353"/>
                    <a:pt x="10" y="334"/>
                    <a:pt x="10" y="315"/>
                  </a:cubicBezTo>
                  <a:cubicBezTo>
                    <a:pt x="20" y="286"/>
                    <a:pt x="10" y="258"/>
                    <a:pt x="20" y="239"/>
                  </a:cubicBezTo>
                  <a:cubicBezTo>
                    <a:pt x="20" y="220"/>
                    <a:pt x="20" y="210"/>
                    <a:pt x="20" y="191"/>
                  </a:cubicBezTo>
                  <a:cubicBezTo>
                    <a:pt x="38" y="172"/>
                    <a:pt x="48" y="191"/>
                    <a:pt x="57" y="163"/>
                  </a:cubicBezTo>
                  <a:cubicBezTo>
                    <a:pt x="57" y="124"/>
                    <a:pt x="57" y="124"/>
                    <a:pt x="57" y="124"/>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40"/>
            <p:cNvSpPr>
              <a:spLocks noChangeArrowheads="1"/>
            </p:cNvSpPr>
            <p:nvPr/>
          </p:nvSpPr>
          <p:spPr bwMode="auto">
            <a:xfrm>
              <a:off x="15857391" y="6852532"/>
              <a:ext cx="203610" cy="240844"/>
            </a:xfrm>
            <a:custGeom>
              <a:avLst/>
              <a:gdLst>
                <a:gd name="T0" fmla="*/ 324 w 411"/>
                <a:gd name="T1" fmla="*/ 29 h 487"/>
                <a:gd name="T2" fmla="*/ 324 w 411"/>
                <a:gd name="T3" fmla="*/ 29 h 487"/>
                <a:gd name="T4" fmla="*/ 352 w 411"/>
                <a:gd name="T5" fmla="*/ 57 h 487"/>
                <a:gd name="T6" fmla="*/ 391 w 411"/>
                <a:gd name="T7" fmla="*/ 114 h 487"/>
                <a:gd name="T8" fmla="*/ 410 w 411"/>
                <a:gd name="T9" fmla="*/ 200 h 487"/>
                <a:gd name="T10" fmla="*/ 410 w 411"/>
                <a:gd name="T11" fmla="*/ 200 h 487"/>
                <a:gd name="T12" fmla="*/ 371 w 411"/>
                <a:gd name="T13" fmla="*/ 200 h 487"/>
                <a:gd name="T14" fmla="*/ 219 w 411"/>
                <a:gd name="T15" fmla="*/ 438 h 487"/>
                <a:gd name="T16" fmla="*/ 219 w 411"/>
                <a:gd name="T17" fmla="*/ 438 h 487"/>
                <a:gd name="T18" fmla="*/ 133 w 411"/>
                <a:gd name="T19" fmla="*/ 410 h 487"/>
                <a:gd name="T20" fmla="*/ 85 w 411"/>
                <a:gd name="T21" fmla="*/ 429 h 487"/>
                <a:gd name="T22" fmla="*/ 76 w 411"/>
                <a:gd name="T23" fmla="*/ 476 h 487"/>
                <a:gd name="T24" fmla="*/ 9 w 411"/>
                <a:gd name="T25" fmla="*/ 476 h 487"/>
                <a:gd name="T26" fmla="*/ 0 w 411"/>
                <a:gd name="T27" fmla="*/ 429 h 487"/>
                <a:gd name="T28" fmla="*/ 9 w 411"/>
                <a:gd name="T29" fmla="*/ 372 h 487"/>
                <a:gd name="T30" fmla="*/ 28 w 411"/>
                <a:gd name="T31" fmla="*/ 334 h 487"/>
                <a:gd name="T32" fmla="*/ 28 w 411"/>
                <a:gd name="T33" fmla="*/ 334 h 487"/>
                <a:gd name="T34" fmla="*/ 66 w 411"/>
                <a:gd name="T35" fmla="*/ 181 h 487"/>
                <a:gd name="T36" fmla="*/ 162 w 411"/>
                <a:gd name="T37" fmla="*/ 19 h 487"/>
                <a:gd name="T38" fmla="*/ 200 w 411"/>
                <a:gd name="T39" fmla="*/ 47 h 487"/>
                <a:gd name="T40" fmla="*/ 257 w 411"/>
                <a:gd name="T41" fmla="*/ 38 h 487"/>
                <a:gd name="T42" fmla="*/ 324 w 411"/>
                <a:gd name="T43" fmla="*/ 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487">
                  <a:moveTo>
                    <a:pt x="324" y="29"/>
                  </a:moveTo>
                  <a:lnTo>
                    <a:pt x="324" y="29"/>
                  </a:lnTo>
                  <a:cubicBezTo>
                    <a:pt x="334" y="38"/>
                    <a:pt x="343" y="47"/>
                    <a:pt x="352" y="57"/>
                  </a:cubicBezTo>
                  <a:cubicBezTo>
                    <a:pt x="362" y="76"/>
                    <a:pt x="381" y="95"/>
                    <a:pt x="391" y="114"/>
                  </a:cubicBezTo>
                  <a:cubicBezTo>
                    <a:pt x="400" y="133"/>
                    <a:pt x="410" y="171"/>
                    <a:pt x="410" y="200"/>
                  </a:cubicBezTo>
                  <a:lnTo>
                    <a:pt x="410" y="200"/>
                  </a:lnTo>
                  <a:cubicBezTo>
                    <a:pt x="400" y="200"/>
                    <a:pt x="391" y="200"/>
                    <a:pt x="371" y="200"/>
                  </a:cubicBezTo>
                  <a:cubicBezTo>
                    <a:pt x="219" y="438"/>
                    <a:pt x="219" y="438"/>
                    <a:pt x="219" y="438"/>
                  </a:cubicBezTo>
                  <a:lnTo>
                    <a:pt x="219" y="438"/>
                  </a:lnTo>
                  <a:cubicBezTo>
                    <a:pt x="209" y="419"/>
                    <a:pt x="152" y="410"/>
                    <a:pt x="133" y="410"/>
                  </a:cubicBezTo>
                  <a:cubicBezTo>
                    <a:pt x="114" y="419"/>
                    <a:pt x="105" y="400"/>
                    <a:pt x="85" y="429"/>
                  </a:cubicBezTo>
                  <a:cubicBezTo>
                    <a:pt x="76" y="438"/>
                    <a:pt x="85" y="458"/>
                    <a:pt x="76" y="476"/>
                  </a:cubicBezTo>
                  <a:cubicBezTo>
                    <a:pt x="66" y="486"/>
                    <a:pt x="28" y="486"/>
                    <a:pt x="9" y="476"/>
                  </a:cubicBezTo>
                  <a:cubicBezTo>
                    <a:pt x="9" y="467"/>
                    <a:pt x="0" y="448"/>
                    <a:pt x="0" y="429"/>
                  </a:cubicBezTo>
                  <a:cubicBezTo>
                    <a:pt x="0" y="410"/>
                    <a:pt x="9" y="391"/>
                    <a:pt x="9" y="372"/>
                  </a:cubicBezTo>
                  <a:cubicBezTo>
                    <a:pt x="9" y="362"/>
                    <a:pt x="19" y="343"/>
                    <a:pt x="28" y="334"/>
                  </a:cubicBezTo>
                  <a:lnTo>
                    <a:pt x="28" y="334"/>
                  </a:lnTo>
                  <a:cubicBezTo>
                    <a:pt x="38" y="286"/>
                    <a:pt x="57" y="238"/>
                    <a:pt x="66" y="181"/>
                  </a:cubicBezTo>
                  <a:cubicBezTo>
                    <a:pt x="66" y="133"/>
                    <a:pt x="85" y="0"/>
                    <a:pt x="162" y="19"/>
                  </a:cubicBezTo>
                  <a:cubicBezTo>
                    <a:pt x="181" y="29"/>
                    <a:pt x="181" y="47"/>
                    <a:pt x="200" y="47"/>
                  </a:cubicBezTo>
                  <a:cubicBezTo>
                    <a:pt x="209" y="57"/>
                    <a:pt x="247" y="47"/>
                    <a:pt x="257" y="38"/>
                  </a:cubicBezTo>
                  <a:cubicBezTo>
                    <a:pt x="286" y="19"/>
                    <a:pt x="286" y="38"/>
                    <a:pt x="324" y="2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41"/>
            <p:cNvSpPr>
              <a:spLocks noChangeArrowheads="1"/>
            </p:cNvSpPr>
            <p:nvPr/>
          </p:nvSpPr>
          <p:spPr bwMode="auto">
            <a:xfrm>
              <a:off x="15380113" y="5503803"/>
              <a:ext cx="862603" cy="891123"/>
            </a:xfrm>
            <a:custGeom>
              <a:avLst/>
              <a:gdLst>
                <a:gd name="T0" fmla="*/ 9 w 1736"/>
                <a:gd name="T1" fmla="*/ 153 h 1794"/>
                <a:gd name="T2" fmla="*/ 9 w 1736"/>
                <a:gd name="T3" fmla="*/ 153 h 1794"/>
                <a:gd name="T4" fmla="*/ 66 w 1736"/>
                <a:gd name="T5" fmla="*/ 19 h 1794"/>
                <a:gd name="T6" fmla="*/ 142 w 1736"/>
                <a:gd name="T7" fmla="*/ 48 h 1794"/>
                <a:gd name="T8" fmla="*/ 219 w 1736"/>
                <a:gd name="T9" fmla="*/ 57 h 1794"/>
                <a:gd name="T10" fmla="*/ 257 w 1736"/>
                <a:gd name="T11" fmla="*/ 143 h 1794"/>
                <a:gd name="T12" fmla="*/ 314 w 1736"/>
                <a:gd name="T13" fmla="*/ 171 h 1794"/>
                <a:gd name="T14" fmla="*/ 400 w 1736"/>
                <a:gd name="T15" fmla="*/ 171 h 1794"/>
                <a:gd name="T16" fmla="*/ 495 w 1736"/>
                <a:gd name="T17" fmla="*/ 210 h 1794"/>
                <a:gd name="T18" fmla="*/ 581 w 1736"/>
                <a:gd name="T19" fmla="*/ 181 h 1794"/>
                <a:gd name="T20" fmla="*/ 696 w 1736"/>
                <a:gd name="T21" fmla="*/ 162 h 1794"/>
                <a:gd name="T22" fmla="*/ 753 w 1736"/>
                <a:gd name="T23" fmla="*/ 171 h 1794"/>
                <a:gd name="T24" fmla="*/ 753 w 1736"/>
                <a:gd name="T25" fmla="*/ 171 h 1794"/>
                <a:gd name="T26" fmla="*/ 982 w 1736"/>
                <a:gd name="T27" fmla="*/ 257 h 1794"/>
                <a:gd name="T28" fmla="*/ 1153 w 1736"/>
                <a:gd name="T29" fmla="*/ 305 h 1794"/>
                <a:gd name="T30" fmla="*/ 1268 w 1736"/>
                <a:gd name="T31" fmla="*/ 248 h 1794"/>
                <a:gd name="T32" fmla="*/ 1392 w 1736"/>
                <a:gd name="T33" fmla="*/ 267 h 1794"/>
                <a:gd name="T34" fmla="*/ 1554 w 1736"/>
                <a:gd name="T35" fmla="*/ 229 h 1794"/>
                <a:gd name="T36" fmla="*/ 1554 w 1736"/>
                <a:gd name="T37" fmla="*/ 229 h 1794"/>
                <a:gd name="T38" fmla="*/ 1564 w 1736"/>
                <a:gd name="T39" fmla="*/ 295 h 1794"/>
                <a:gd name="T40" fmla="*/ 1582 w 1736"/>
                <a:gd name="T41" fmla="*/ 381 h 1794"/>
                <a:gd name="T42" fmla="*/ 1582 w 1736"/>
                <a:gd name="T43" fmla="*/ 496 h 1794"/>
                <a:gd name="T44" fmla="*/ 1582 w 1736"/>
                <a:gd name="T45" fmla="*/ 496 h 1794"/>
                <a:gd name="T46" fmla="*/ 1573 w 1736"/>
                <a:gd name="T47" fmla="*/ 620 h 1794"/>
                <a:gd name="T48" fmla="*/ 1592 w 1736"/>
                <a:gd name="T49" fmla="*/ 724 h 1794"/>
                <a:gd name="T50" fmla="*/ 1611 w 1736"/>
                <a:gd name="T51" fmla="*/ 1030 h 1794"/>
                <a:gd name="T52" fmla="*/ 1678 w 1736"/>
                <a:gd name="T53" fmla="*/ 1125 h 1794"/>
                <a:gd name="T54" fmla="*/ 1678 w 1736"/>
                <a:gd name="T55" fmla="*/ 1125 h 1794"/>
                <a:gd name="T56" fmla="*/ 1716 w 1736"/>
                <a:gd name="T57" fmla="*/ 1278 h 1794"/>
                <a:gd name="T58" fmla="*/ 1659 w 1736"/>
                <a:gd name="T59" fmla="*/ 1354 h 1794"/>
                <a:gd name="T60" fmla="*/ 1592 w 1736"/>
                <a:gd name="T61" fmla="*/ 1583 h 1794"/>
                <a:gd name="T62" fmla="*/ 1592 w 1736"/>
                <a:gd name="T63" fmla="*/ 1583 h 1794"/>
                <a:gd name="T64" fmla="*/ 1535 w 1736"/>
                <a:gd name="T65" fmla="*/ 1612 h 1794"/>
                <a:gd name="T66" fmla="*/ 1210 w 1736"/>
                <a:gd name="T67" fmla="*/ 1650 h 1794"/>
                <a:gd name="T68" fmla="*/ 1125 w 1736"/>
                <a:gd name="T69" fmla="*/ 1678 h 1794"/>
                <a:gd name="T70" fmla="*/ 1077 w 1736"/>
                <a:gd name="T71" fmla="*/ 1688 h 1794"/>
                <a:gd name="T72" fmla="*/ 953 w 1736"/>
                <a:gd name="T73" fmla="*/ 1793 h 1794"/>
                <a:gd name="T74" fmla="*/ 953 w 1736"/>
                <a:gd name="T75" fmla="*/ 1793 h 1794"/>
                <a:gd name="T76" fmla="*/ 915 w 1736"/>
                <a:gd name="T77" fmla="*/ 1755 h 1794"/>
                <a:gd name="T78" fmla="*/ 858 w 1736"/>
                <a:gd name="T79" fmla="*/ 1697 h 1794"/>
                <a:gd name="T80" fmla="*/ 829 w 1736"/>
                <a:gd name="T81" fmla="*/ 1640 h 1794"/>
                <a:gd name="T82" fmla="*/ 867 w 1736"/>
                <a:gd name="T83" fmla="*/ 1526 h 1794"/>
                <a:gd name="T84" fmla="*/ 896 w 1736"/>
                <a:gd name="T85" fmla="*/ 1478 h 1794"/>
                <a:gd name="T86" fmla="*/ 905 w 1736"/>
                <a:gd name="T87" fmla="*/ 973 h 1794"/>
                <a:gd name="T88" fmla="*/ 867 w 1736"/>
                <a:gd name="T89" fmla="*/ 858 h 1794"/>
                <a:gd name="T90" fmla="*/ 877 w 1736"/>
                <a:gd name="T91" fmla="*/ 724 h 1794"/>
                <a:gd name="T92" fmla="*/ 715 w 1736"/>
                <a:gd name="T93" fmla="*/ 610 h 1794"/>
                <a:gd name="T94" fmla="*/ 610 w 1736"/>
                <a:gd name="T95" fmla="*/ 496 h 1794"/>
                <a:gd name="T96" fmla="*/ 505 w 1736"/>
                <a:gd name="T97" fmla="*/ 543 h 1794"/>
                <a:gd name="T98" fmla="*/ 381 w 1736"/>
                <a:gd name="T99" fmla="*/ 639 h 1794"/>
                <a:gd name="T100" fmla="*/ 209 w 1736"/>
                <a:gd name="T101" fmla="*/ 524 h 1794"/>
                <a:gd name="T102" fmla="*/ 95 w 1736"/>
                <a:gd name="T103" fmla="*/ 515 h 1794"/>
                <a:gd name="T104" fmla="*/ 57 w 1736"/>
                <a:gd name="T105" fmla="*/ 391 h 1794"/>
                <a:gd name="T106" fmla="*/ 57 w 1736"/>
                <a:gd name="T107" fmla="*/ 267 h 1794"/>
                <a:gd name="T108" fmla="*/ 9 w 1736"/>
                <a:gd name="T109" fmla="*/ 153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6" h="1794">
                  <a:moveTo>
                    <a:pt x="9" y="153"/>
                  </a:moveTo>
                  <a:lnTo>
                    <a:pt x="9" y="153"/>
                  </a:lnTo>
                  <a:cubicBezTo>
                    <a:pt x="38" y="124"/>
                    <a:pt x="38" y="38"/>
                    <a:pt x="66" y="19"/>
                  </a:cubicBezTo>
                  <a:cubicBezTo>
                    <a:pt x="104" y="0"/>
                    <a:pt x="123" y="28"/>
                    <a:pt x="142" y="48"/>
                  </a:cubicBezTo>
                  <a:cubicBezTo>
                    <a:pt x="162" y="66"/>
                    <a:pt x="190" y="48"/>
                    <a:pt x="219" y="57"/>
                  </a:cubicBezTo>
                  <a:cubicBezTo>
                    <a:pt x="257" y="66"/>
                    <a:pt x="238" y="114"/>
                    <a:pt x="257" y="143"/>
                  </a:cubicBezTo>
                  <a:cubicBezTo>
                    <a:pt x="267" y="162"/>
                    <a:pt x="295" y="171"/>
                    <a:pt x="314" y="171"/>
                  </a:cubicBezTo>
                  <a:cubicBezTo>
                    <a:pt x="333" y="171"/>
                    <a:pt x="371" y="162"/>
                    <a:pt x="400" y="171"/>
                  </a:cubicBezTo>
                  <a:cubicBezTo>
                    <a:pt x="438" y="171"/>
                    <a:pt x="467" y="191"/>
                    <a:pt x="495" y="210"/>
                  </a:cubicBezTo>
                  <a:cubicBezTo>
                    <a:pt x="553" y="248"/>
                    <a:pt x="543" y="210"/>
                    <a:pt x="581" y="181"/>
                  </a:cubicBezTo>
                  <a:cubicBezTo>
                    <a:pt x="619" y="143"/>
                    <a:pt x="658" y="162"/>
                    <a:pt x="696" y="162"/>
                  </a:cubicBezTo>
                  <a:cubicBezTo>
                    <a:pt x="753" y="171"/>
                    <a:pt x="753" y="171"/>
                    <a:pt x="753" y="171"/>
                  </a:cubicBezTo>
                  <a:lnTo>
                    <a:pt x="753" y="171"/>
                  </a:lnTo>
                  <a:cubicBezTo>
                    <a:pt x="829" y="210"/>
                    <a:pt x="915" y="229"/>
                    <a:pt x="982" y="257"/>
                  </a:cubicBezTo>
                  <a:cubicBezTo>
                    <a:pt x="1039" y="276"/>
                    <a:pt x="1096" y="305"/>
                    <a:pt x="1153" y="305"/>
                  </a:cubicBezTo>
                  <a:cubicBezTo>
                    <a:pt x="1210" y="305"/>
                    <a:pt x="1239" y="286"/>
                    <a:pt x="1268" y="248"/>
                  </a:cubicBezTo>
                  <a:cubicBezTo>
                    <a:pt x="1306" y="200"/>
                    <a:pt x="1354" y="238"/>
                    <a:pt x="1392" y="267"/>
                  </a:cubicBezTo>
                  <a:cubicBezTo>
                    <a:pt x="1439" y="286"/>
                    <a:pt x="1506" y="248"/>
                    <a:pt x="1554" y="229"/>
                  </a:cubicBezTo>
                  <a:lnTo>
                    <a:pt x="1554" y="229"/>
                  </a:lnTo>
                  <a:cubicBezTo>
                    <a:pt x="1554" y="248"/>
                    <a:pt x="1535" y="295"/>
                    <a:pt x="1564" y="295"/>
                  </a:cubicBezTo>
                  <a:cubicBezTo>
                    <a:pt x="1621" y="295"/>
                    <a:pt x="1602" y="343"/>
                    <a:pt x="1582" y="381"/>
                  </a:cubicBezTo>
                  <a:cubicBezTo>
                    <a:pt x="1573" y="420"/>
                    <a:pt x="1554" y="467"/>
                    <a:pt x="1582" y="496"/>
                  </a:cubicBezTo>
                  <a:lnTo>
                    <a:pt x="1582" y="496"/>
                  </a:lnTo>
                  <a:cubicBezTo>
                    <a:pt x="1592" y="543"/>
                    <a:pt x="1554" y="572"/>
                    <a:pt x="1573" y="620"/>
                  </a:cubicBezTo>
                  <a:cubicBezTo>
                    <a:pt x="1573" y="639"/>
                    <a:pt x="1611" y="706"/>
                    <a:pt x="1592" y="724"/>
                  </a:cubicBezTo>
                  <a:cubicBezTo>
                    <a:pt x="1535" y="791"/>
                    <a:pt x="1554" y="963"/>
                    <a:pt x="1611" y="1030"/>
                  </a:cubicBezTo>
                  <a:cubicBezTo>
                    <a:pt x="1678" y="1125"/>
                    <a:pt x="1678" y="1125"/>
                    <a:pt x="1678" y="1125"/>
                  </a:cubicBezTo>
                  <a:lnTo>
                    <a:pt x="1678" y="1125"/>
                  </a:lnTo>
                  <a:cubicBezTo>
                    <a:pt x="1697" y="1182"/>
                    <a:pt x="1735" y="1211"/>
                    <a:pt x="1716" y="1278"/>
                  </a:cubicBezTo>
                  <a:cubicBezTo>
                    <a:pt x="1716" y="1306"/>
                    <a:pt x="1678" y="1325"/>
                    <a:pt x="1659" y="1354"/>
                  </a:cubicBezTo>
                  <a:cubicBezTo>
                    <a:pt x="1611" y="1421"/>
                    <a:pt x="1611" y="1507"/>
                    <a:pt x="1592" y="1583"/>
                  </a:cubicBezTo>
                  <a:lnTo>
                    <a:pt x="1592" y="1583"/>
                  </a:lnTo>
                  <a:cubicBezTo>
                    <a:pt x="1535" y="1612"/>
                    <a:pt x="1535" y="1612"/>
                    <a:pt x="1535" y="1612"/>
                  </a:cubicBezTo>
                  <a:cubicBezTo>
                    <a:pt x="1430" y="1678"/>
                    <a:pt x="1325" y="1602"/>
                    <a:pt x="1210" y="1650"/>
                  </a:cubicBezTo>
                  <a:cubicBezTo>
                    <a:pt x="1182" y="1669"/>
                    <a:pt x="1163" y="1650"/>
                    <a:pt x="1125" y="1678"/>
                  </a:cubicBezTo>
                  <a:cubicBezTo>
                    <a:pt x="1106" y="1688"/>
                    <a:pt x="1087" y="1678"/>
                    <a:pt x="1077" y="1688"/>
                  </a:cubicBezTo>
                  <a:cubicBezTo>
                    <a:pt x="1029" y="1707"/>
                    <a:pt x="1010" y="1783"/>
                    <a:pt x="953" y="1793"/>
                  </a:cubicBezTo>
                  <a:lnTo>
                    <a:pt x="953" y="1793"/>
                  </a:lnTo>
                  <a:cubicBezTo>
                    <a:pt x="915" y="1755"/>
                    <a:pt x="915" y="1755"/>
                    <a:pt x="915" y="1755"/>
                  </a:cubicBezTo>
                  <a:cubicBezTo>
                    <a:pt x="896" y="1745"/>
                    <a:pt x="877" y="1717"/>
                    <a:pt x="858" y="1697"/>
                  </a:cubicBezTo>
                  <a:cubicBezTo>
                    <a:pt x="839" y="1688"/>
                    <a:pt x="829" y="1659"/>
                    <a:pt x="829" y="1640"/>
                  </a:cubicBezTo>
                  <a:cubicBezTo>
                    <a:pt x="820" y="1592"/>
                    <a:pt x="839" y="1554"/>
                    <a:pt x="867" y="1526"/>
                  </a:cubicBezTo>
                  <a:cubicBezTo>
                    <a:pt x="877" y="1516"/>
                    <a:pt x="886" y="1497"/>
                    <a:pt x="896" y="1478"/>
                  </a:cubicBezTo>
                  <a:cubicBezTo>
                    <a:pt x="896" y="1325"/>
                    <a:pt x="934" y="1125"/>
                    <a:pt x="905" y="973"/>
                  </a:cubicBezTo>
                  <a:cubicBezTo>
                    <a:pt x="896" y="934"/>
                    <a:pt x="867" y="896"/>
                    <a:pt x="867" y="858"/>
                  </a:cubicBezTo>
                  <a:cubicBezTo>
                    <a:pt x="867" y="791"/>
                    <a:pt x="915" y="791"/>
                    <a:pt x="877" y="724"/>
                  </a:cubicBezTo>
                  <a:cubicBezTo>
                    <a:pt x="829" y="648"/>
                    <a:pt x="772" y="667"/>
                    <a:pt x="715" y="610"/>
                  </a:cubicBezTo>
                  <a:cubicBezTo>
                    <a:pt x="658" y="562"/>
                    <a:pt x="696" y="477"/>
                    <a:pt x="610" y="496"/>
                  </a:cubicBezTo>
                  <a:cubicBezTo>
                    <a:pt x="562" y="496"/>
                    <a:pt x="534" y="496"/>
                    <a:pt x="505" y="543"/>
                  </a:cubicBezTo>
                  <a:cubicBezTo>
                    <a:pt x="467" y="601"/>
                    <a:pt x="476" y="648"/>
                    <a:pt x="381" y="639"/>
                  </a:cubicBezTo>
                  <a:cubicBezTo>
                    <a:pt x="305" y="629"/>
                    <a:pt x="276" y="515"/>
                    <a:pt x="209" y="524"/>
                  </a:cubicBezTo>
                  <a:cubicBezTo>
                    <a:pt x="171" y="534"/>
                    <a:pt x="123" y="553"/>
                    <a:pt x="95" y="515"/>
                  </a:cubicBezTo>
                  <a:cubicBezTo>
                    <a:pt x="66" y="477"/>
                    <a:pt x="85" y="420"/>
                    <a:pt x="57" y="391"/>
                  </a:cubicBezTo>
                  <a:cubicBezTo>
                    <a:pt x="0" y="353"/>
                    <a:pt x="57" y="315"/>
                    <a:pt x="57" y="267"/>
                  </a:cubicBezTo>
                  <a:cubicBezTo>
                    <a:pt x="9" y="153"/>
                    <a:pt x="9" y="153"/>
                    <a:pt x="9" y="153"/>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42"/>
            <p:cNvSpPr>
              <a:spLocks noChangeArrowheads="1"/>
            </p:cNvSpPr>
            <p:nvPr/>
          </p:nvSpPr>
          <p:spPr bwMode="auto">
            <a:xfrm>
              <a:off x="15137095" y="4877610"/>
              <a:ext cx="937042" cy="748806"/>
            </a:xfrm>
            <a:custGeom>
              <a:avLst/>
              <a:gdLst>
                <a:gd name="T0" fmla="*/ 238 w 1889"/>
                <a:gd name="T1" fmla="*/ 0 h 1508"/>
                <a:gd name="T2" fmla="*/ 238 w 1889"/>
                <a:gd name="T3" fmla="*/ 0 h 1508"/>
                <a:gd name="T4" fmla="*/ 448 w 1889"/>
                <a:gd name="T5" fmla="*/ 133 h 1508"/>
                <a:gd name="T6" fmla="*/ 629 w 1889"/>
                <a:gd name="T7" fmla="*/ 238 h 1508"/>
                <a:gd name="T8" fmla="*/ 849 w 1889"/>
                <a:gd name="T9" fmla="*/ 391 h 1508"/>
                <a:gd name="T10" fmla="*/ 982 w 1889"/>
                <a:gd name="T11" fmla="*/ 343 h 1508"/>
                <a:gd name="T12" fmla="*/ 1163 w 1889"/>
                <a:gd name="T13" fmla="*/ 229 h 1508"/>
                <a:gd name="T14" fmla="*/ 1278 w 1889"/>
                <a:gd name="T15" fmla="*/ 191 h 1508"/>
                <a:gd name="T16" fmla="*/ 1345 w 1889"/>
                <a:gd name="T17" fmla="*/ 229 h 1508"/>
                <a:gd name="T18" fmla="*/ 1459 w 1889"/>
                <a:gd name="T19" fmla="*/ 305 h 1508"/>
                <a:gd name="T20" fmla="*/ 1507 w 1889"/>
                <a:gd name="T21" fmla="*/ 219 h 1508"/>
                <a:gd name="T22" fmla="*/ 1583 w 1889"/>
                <a:gd name="T23" fmla="*/ 200 h 1508"/>
                <a:gd name="T24" fmla="*/ 1602 w 1889"/>
                <a:gd name="T25" fmla="*/ 296 h 1508"/>
                <a:gd name="T26" fmla="*/ 1612 w 1889"/>
                <a:gd name="T27" fmla="*/ 448 h 1508"/>
                <a:gd name="T28" fmla="*/ 1640 w 1889"/>
                <a:gd name="T29" fmla="*/ 515 h 1508"/>
                <a:gd name="T30" fmla="*/ 1726 w 1889"/>
                <a:gd name="T31" fmla="*/ 515 h 1508"/>
                <a:gd name="T32" fmla="*/ 1784 w 1889"/>
                <a:gd name="T33" fmla="*/ 591 h 1508"/>
                <a:gd name="T34" fmla="*/ 1879 w 1889"/>
                <a:gd name="T35" fmla="*/ 668 h 1508"/>
                <a:gd name="T36" fmla="*/ 1879 w 1889"/>
                <a:gd name="T37" fmla="*/ 668 h 1508"/>
                <a:gd name="T38" fmla="*/ 1850 w 1889"/>
                <a:gd name="T39" fmla="*/ 830 h 1508"/>
                <a:gd name="T40" fmla="*/ 1784 w 1889"/>
                <a:gd name="T41" fmla="*/ 906 h 1508"/>
                <a:gd name="T42" fmla="*/ 1688 w 1889"/>
                <a:gd name="T43" fmla="*/ 868 h 1508"/>
                <a:gd name="T44" fmla="*/ 1488 w 1889"/>
                <a:gd name="T45" fmla="*/ 868 h 1508"/>
                <a:gd name="T46" fmla="*/ 1288 w 1889"/>
                <a:gd name="T47" fmla="*/ 839 h 1508"/>
                <a:gd name="T48" fmla="*/ 1173 w 1889"/>
                <a:gd name="T49" fmla="*/ 887 h 1508"/>
                <a:gd name="T50" fmla="*/ 1211 w 1889"/>
                <a:gd name="T51" fmla="*/ 982 h 1508"/>
                <a:gd name="T52" fmla="*/ 1259 w 1889"/>
                <a:gd name="T53" fmla="*/ 1049 h 1508"/>
                <a:gd name="T54" fmla="*/ 1316 w 1889"/>
                <a:gd name="T55" fmla="*/ 1259 h 1508"/>
                <a:gd name="T56" fmla="*/ 1278 w 1889"/>
                <a:gd name="T57" fmla="*/ 1335 h 1508"/>
                <a:gd name="T58" fmla="*/ 1240 w 1889"/>
                <a:gd name="T59" fmla="*/ 1430 h 1508"/>
                <a:gd name="T60" fmla="*/ 1240 w 1889"/>
                <a:gd name="T61" fmla="*/ 1430 h 1508"/>
                <a:gd name="T62" fmla="*/ 1183 w 1889"/>
                <a:gd name="T63" fmla="*/ 1421 h 1508"/>
                <a:gd name="T64" fmla="*/ 1068 w 1889"/>
                <a:gd name="T65" fmla="*/ 1440 h 1508"/>
                <a:gd name="T66" fmla="*/ 982 w 1889"/>
                <a:gd name="T67" fmla="*/ 1469 h 1508"/>
                <a:gd name="T68" fmla="*/ 887 w 1889"/>
                <a:gd name="T69" fmla="*/ 1430 h 1508"/>
                <a:gd name="T70" fmla="*/ 801 w 1889"/>
                <a:gd name="T71" fmla="*/ 1430 h 1508"/>
                <a:gd name="T72" fmla="*/ 744 w 1889"/>
                <a:gd name="T73" fmla="*/ 1402 h 1508"/>
                <a:gd name="T74" fmla="*/ 706 w 1889"/>
                <a:gd name="T75" fmla="*/ 1316 h 1508"/>
                <a:gd name="T76" fmla="*/ 629 w 1889"/>
                <a:gd name="T77" fmla="*/ 1307 h 1508"/>
                <a:gd name="T78" fmla="*/ 553 w 1889"/>
                <a:gd name="T79" fmla="*/ 1278 h 1508"/>
                <a:gd name="T80" fmla="*/ 496 w 1889"/>
                <a:gd name="T81" fmla="*/ 1412 h 1508"/>
                <a:gd name="T82" fmla="*/ 496 w 1889"/>
                <a:gd name="T83" fmla="*/ 1412 h 1508"/>
                <a:gd name="T84" fmla="*/ 420 w 1889"/>
                <a:gd name="T85" fmla="*/ 1392 h 1508"/>
                <a:gd name="T86" fmla="*/ 324 w 1889"/>
                <a:gd name="T87" fmla="*/ 1354 h 1508"/>
                <a:gd name="T88" fmla="*/ 248 w 1889"/>
                <a:gd name="T89" fmla="*/ 1354 h 1508"/>
                <a:gd name="T90" fmla="*/ 143 w 1889"/>
                <a:gd name="T91" fmla="*/ 1335 h 1508"/>
                <a:gd name="T92" fmla="*/ 38 w 1889"/>
                <a:gd name="T93" fmla="*/ 1268 h 1508"/>
                <a:gd name="T94" fmla="*/ 0 w 1889"/>
                <a:gd name="T95" fmla="*/ 1097 h 1508"/>
                <a:gd name="T96" fmla="*/ 0 w 1889"/>
                <a:gd name="T97" fmla="*/ 1097 h 1508"/>
                <a:gd name="T98" fmla="*/ 76 w 1889"/>
                <a:gd name="T99" fmla="*/ 820 h 1508"/>
                <a:gd name="T100" fmla="*/ 134 w 1889"/>
                <a:gd name="T101" fmla="*/ 524 h 1508"/>
                <a:gd name="T102" fmla="*/ 143 w 1889"/>
                <a:gd name="T103" fmla="*/ 372 h 1508"/>
                <a:gd name="T104" fmla="*/ 229 w 1889"/>
                <a:gd name="T105" fmla="*/ 172 h 1508"/>
                <a:gd name="T106" fmla="*/ 248 w 1889"/>
                <a:gd name="T107" fmla="*/ 86 h 1508"/>
                <a:gd name="T108" fmla="*/ 238 w 1889"/>
                <a:gd name="T109" fmla="*/ 0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9" h="1508">
                  <a:moveTo>
                    <a:pt x="238" y="0"/>
                  </a:moveTo>
                  <a:lnTo>
                    <a:pt x="238" y="0"/>
                  </a:lnTo>
                  <a:cubicBezTo>
                    <a:pt x="334" y="10"/>
                    <a:pt x="382" y="67"/>
                    <a:pt x="448" y="133"/>
                  </a:cubicBezTo>
                  <a:cubicBezTo>
                    <a:pt x="496" y="172"/>
                    <a:pt x="572" y="191"/>
                    <a:pt x="629" y="238"/>
                  </a:cubicBezTo>
                  <a:cubicBezTo>
                    <a:pt x="696" y="286"/>
                    <a:pt x="763" y="362"/>
                    <a:pt x="849" y="391"/>
                  </a:cubicBezTo>
                  <a:cubicBezTo>
                    <a:pt x="896" y="410"/>
                    <a:pt x="944" y="372"/>
                    <a:pt x="982" y="343"/>
                  </a:cubicBezTo>
                  <a:cubicBezTo>
                    <a:pt x="1040" y="296"/>
                    <a:pt x="1097" y="267"/>
                    <a:pt x="1163" y="229"/>
                  </a:cubicBezTo>
                  <a:cubicBezTo>
                    <a:pt x="1202" y="219"/>
                    <a:pt x="1230" y="181"/>
                    <a:pt x="1278" y="191"/>
                  </a:cubicBezTo>
                  <a:cubicBezTo>
                    <a:pt x="1288" y="191"/>
                    <a:pt x="1326" y="219"/>
                    <a:pt x="1345" y="229"/>
                  </a:cubicBezTo>
                  <a:cubicBezTo>
                    <a:pt x="1354" y="238"/>
                    <a:pt x="1440" y="324"/>
                    <a:pt x="1459" y="305"/>
                  </a:cubicBezTo>
                  <a:cubicBezTo>
                    <a:pt x="1478" y="277"/>
                    <a:pt x="1478" y="248"/>
                    <a:pt x="1507" y="219"/>
                  </a:cubicBezTo>
                  <a:cubicBezTo>
                    <a:pt x="1526" y="210"/>
                    <a:pt x="1564" y="210"/>
                    <a:pt x="1583" y="200"/>
                  </a:cubicBezTo>
                  <a:cubicBezTo>
                    <a:pt x="1621" y="200"/>
                    <a:pt x="1602" y="277"/>
                    <a:pt x="1602" y="296"/>
                  </a:cubicBezTo>
                  <a:cubicBezTo>
                    <a:pt x="1602" y="353"/>
                    <a:pt x="1593" y="391"/>
                    <a:pt x="1612" y="448"/>
                  </a:cubicBezTo>
                  <a:cubicBezTo>
                    <a:pt x="1621" y="477"/>
                    <a:pt x="1631" y="486"/>
                    <a:pt x="1640" y="515"/>
                  </a:cubicBezTo>
                  <a:cubicBezTo>
                    <a:pt x="1669" y="582"/>
                    <a:pt x="1688" y="524"/>
                    <a:pt x="1726" y="515"/>
                  </a:cubicBezTo>
                  <a:cubicBezTo>
                    <a:pt x="1793" y="486"/>
                    <a:pt x="1784" y="563"/>
                    <a:pt x="1784" y="591"/>
                  </a:cubicBezTo>
                  <a:cubicBezTo>
                    <a:pt x="1784" y="649"/>
                    <a:pt x="1831" y="668"/>
                    <a:pt x="1879" y="668"/>
                  </a:cubicBezTo>
                  <a:lnTo>
                    <a:pt x="1879" y="668"/>
                  </a:lnTo>
                  <a:cubicBezTo>
                    <a:pt x="1869" y="725"/>
                    <a:pt x="1888" y="763"/>
                    <a:pt x="1850" y="830"/>
                  </a:cubicBezTo>
                  <a:cubicBezTo>
                    <a:pt x="1831" y="849"/>
                    <a:pt x="1831" y="935"/>
                    <a:pt x="1784" y="906"/>
                  </a:cubicBezTo>
                  <a:cubicBezTo>
                    <a:pt x="1755" y="887"/>
                    <a:pt x="1736" y="868"/>
                    <a:pt x="1688" y="868"/>
                  </a:cubicBezTo>
                  <a:cubicBezTo>
                    <a:pt x="1621" y="868"/>
                    <a:pt x="1555" y="887"/>
                    <a:pt x="1488" y="868"/>
                  </a:cubicBezTo>
                  <a:cubicBezTo>
                    <a:pt x="1430" y="849"/>
                    <a:pt x="1345" y="830"/>
                    <a:pt x="1288" y="839"/>
                  </a:cubicBezTo>
                  <a:cubicBezTo>
                    <a:pt x="1259" y="858"/>
                    <a:pt x="1183" y="839"/>
                    <a:pt x="1173" y="887"/>
                  </a:cubicBezTo>
                  <a:cubicBezTo>
                    <a:pt x="1163" y="906"/>
                    <a:pt x="1202" y="954"/>
                    <a:pt x="1211" y="982"/>
                  </a:cubicBezTo>
                  <a:cubicBezTo>
                    <a:pt x="1221" y="1011"/>
                    <a:pt x="1230" y="1030"/>
                    <a:pt x="1259" y="1049"/>
                  </a:cubicBezTo>
                  <a:cubicBezTo>
                    <a:pt x="1316" y="1078"/>
                    <a:pt x="1316" y="1202"/>
                    <a:pt x="1316" y="1259"/>
                  </a:cubicBezTo>
                  <a:cubicBezTo>
                    <a:pt x="1316" y="1278"/>
                    <a:pt x="1288" y="1307"/>
                    <a:pt x="1278" y="1335"/>
                  </a:cubicBezTo>
                  <a:cubicBezTo>
                    <a:pt x="1259" y="1364"/>
                    <a:pt x="1249" y="1392"/>
                    <a:pt x="1240" y="1430"/>
                  </a:cubicBezTo>
                  <a:lnTo>
                    <a:pt x="1240" y="1430"/>
                  </a:lnTo>
                  <a:cubicBezTo>
                    <a:pt x="1183" y="1421"/>
                    <a:pt x="1183" y="1421"/>
                    <a:pt x="1183" y="1421"/>
                  </a:cubicBezTo>
                  <a:cubicBezTo>
                    <a:pt x="1145" y="1421"/>
                    <a:pt x="1106" y="1402"/>
                    <a:pt x="1068" y="1440"/>
                  </a:cubicBezTo>
                  <a:cubicBezTo>
                    <a:pt x="1030" y="1469"/>
                    <a:pt x="1040" y="1507"/>
                    <a:pt x="982" y="1469"/>
                  </a:cubicBezTo>
                  <a:cubicBezTo>
                    <a:pt x="954" y="1450"/>
                    <a:pt x="925" y="1430"/>
                    <a:pt x="887" y="1430"/>
                  </a:cubicBezTo>
                  <a:cubicBezTo>
                    <a:pt x="858" y="1421"/>
                    <a:pt x="820" y="1430"/>
                    <a:pt x="801" y="1430"/>
                  </a:cubicBezTo>
                  <a:cubicBezTo>
                    <a:pt x="782" y="1430"/>
                    <a:pt x="754" y="1421"/>
                    <a:pt x="744" y="1402"/>
                  </a:cubicBezTo>
                  <a:cubicBezTo>
                    <a:pt x="725" y="1373"/>
                    <a:pt x="744" y="1325"/>
                    <a:pt x="706" y="1316"/>
                  </a:cubicBezTo>
                  <a:cubicBezTo>
                    <a:pt x="677" y="1307"/>
                    <a:pt x="649" y="1325"/>
                    <a:pt x="629" y="1307"/>
                  </a:cubicBezTo>
                  <a:cubicBezTo>
                    <a:pt x="610" y="1287"/>
                    <a:pt x="591" y="1259"/>
                    <a:pt x="553" y="1278"/>
                  </a:cubicBezTo>
                  <a:cubicBezTo>
                    <a:pt x="525" y="1297"/>
                    <a:pt x="525" y="1383"/>
                    <a:pt x="496" y="1412"/>
                  </a:cubicBezTo>
                  <a:lnTo>
                    <a:pt x="496" y="1412"/>
                  </a:lnTo>
                  <a:cubicBezTo>
                    <a:pt x="477" y="1402"/>
                    <a:pt x="439" y="1402"/>
                    <a:pt x="420" y="1392"/>
                  </a:cubicBezTo>
                  <a:cubicBezTo>
                    <a:pt x="391" y="1383"/>
                    <a:pt x="353" y="1354"/>
                    <a:pt x="324" y="1354"/>
                  </a:cubicBezTo>
                  <a:cubicBezTo>
                    <a:pt x="305" y="1354"/>
                    <a:pt x="277" y="1364"/>
                    <a:pt x="248" y="1354"/>
                  </a:cubicBezTo>
                  <a:cubicBezTo>
                    <a:pt x="210" y="1345"/>
                    <a:pt x="191" y="1335"/>
                    <a:pt x="143" y="1335"/>
                  </a:cubicBezTo>
                  <a:cubicBezTo>
                    <a:pt x="105" y="1335"/>
                    <a:pt x="57" y="1316"/>
                    <a:pt x="38" y="1268"/>
                  </a:cubicBezTo>
                  <a:cubicBezTo>
                    <a:pt x="19" y="1211"/>
                    <a:pt x="29" y="1144"/>
                    <a:pt x="0" y="1097"/>
                  </a:cubicBezTo>
                  <a:lnTo>
                    <a:pt x="0" y="1097"/>
                  </a:lnTo>
                  <a:cubicBezTo>
                    <a:pt x="38" y="1001"/>
                    <a:pt x="57" y="925"/>
                    <a:pt x="76" y="820"/>
                  </a:cubicBezTo>
                  <a:cubicBezTo>
                    <a:pt x="95" y="725"/>
                    <a:pt x="134" y="629"/>
                    <a:pt x="134" y="524"/>
                  </a:cubicBezTo>
                  <a:cubicBezTo>
                    <a:pt x="134" y="467"/>
                    <a:pt x="95" y="420"/>
                    <a:pt x="143" y="372"/>
                  </a:cubicBezTo>
                  <a:cubicBezTo>
                    <a:pt x="229" y="305"/>
                    <a:pt x="191" y="267"/>
                    <a:pt x="229" y="172"/>
                  </a:cubicBezTo>
                  <a:cubicBezTo>
                    <a:pt x="238" y="143"/>
                    <a:pt x="248" y="115"/>
                    <a:pt x="248" y="86"/>
                  </a:cubicBezTo>
                  <a:cubicBezTo>
                    <a:pt x="238" y="57"/>
                    <a:pt x="238" y="28"/>
                    <a:pt x="238" y="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43"/>
            <p:cNvSpPr>
              <a:spLocks noChangeArrowheads="1"/>
            </p:cNvSpPr>
            <p:nvPr/>
          </p:nvSpPr>
          <p:spPr bwMode="auto">
            <a:xfrm>
              <a:off x="15408576" y="3084414"/>
              <a:ext cx="667750" cy="1026872"/>
            </a:xfrm>
            <a:custGeom>
              <a:avLst/>
              <a:gdLst>
                <a:gd name="T0" fmla="*/ 1030 w 1345"/>
                <a:gd name="T1" fmla="*/ 104 h 2070"/>
                <a:gd name="T2" fmla="*/ 1030 w 1345"/>
                <a:gd name="T3" fmla="*/ 104 h 2070"/>
                <a:gd name="T4" fmla="*/ 1058 w 1345"/>
                <a:gd name="T5" fmla="*/ 190 h 2070"/>
                <a:gd name="T6" fmla="*/ 1125 w 1345"/>
                <a:gd name="T7" fmla="*/ 324 h 2070"/>
                <a:gd name="T8" fmla="*/ 1077 w 1345"/>
                <a:gd name="T9" fmla="*/ 400 h 2070"/>
                <a:gd name="T10" fmla="*/ 1049 w 1345"/>
                <a:gd name="T11" fmla="*/ 534 h 2070"/>
                <a:gd name="T12" fmla="*/ 1182 w 1345"/>
                <a:gd name="T13" fmla="*/ 658 h 2070"/>
                <a:gd name="T14" fmla="*/ 1192 w 1345"/>
                <a:gd name="T15" fmla="*/ 705 h 2070"/>
                <a:gd name="T16" fmla="*/ 1173 w 1345"/>
                <a:gd name="T17" fmla="*/ 724 h 2070"/>
                <a:gd name="T18" fmla="*/ 1173 w 1345"/>
                <a:gd name="T19" fmla="*/ 839 h 2070"/>
                <a:gd name="T20" fmla="*/ 1182 w 1345"/>
                <a:gd name="T21" fmla="*/ 886 h 2070"/>
                <a:gd name="T22" fmla="*/ 1182 w 1345"/>
                <a:gd name="T23" fmla="*/ 886 h 2070"/>
                <a:gd name="T24" fmla="*/ 1135 w 1345"/>
                <a:gd name="T25" fmla="*/ 1010 h 2070"/>
                <a:gd name="T26" fmla="*/ 1135 w 1345"/>
                <a:gd name="T27" fmla="*/ 1106 h 2070"/>
                <a:gd name="T28" fmla="*/ 1211 w 1345"/>
                <a:gd name="T29" fmla="*/ 1135 h 2070"/>
                <a:gd name="T30" fmla="*/ 1211 w 1345"/>
                <a:gd name="T31" fmla="*/ 1173 h 2070"/>
                <a:gd name="T32" fmla="*/ 1163 w 1345"/>
                <a:gd name="T33" fmla="*/ 1173 h 2070"/>
                <a:gd name="T34" fmla="*/ 1087 w 1345"/>
                <a:gd name="T35" fmla="*/ 1173 h 2070"/>
                <a:gd name="T36" fmla="*/ 1240 w 1345"/>
                <a:gd name="T37" fmla="*/ 1421 h 2070"/>
                <a:gd name="T38" fmla="*/ 1268 w 1345"/>
                <a:gd name="T39" fmla="*/ 1497 h 2070"/>
                <a:gd name="T40" fmla="*/ 1344 w 1345"/>
                <a:gd name="T41" fmla="*/ 1602 h 2070"/>
                <a:gd name="T42" fmla="*/ 1230 w 1345"/>
                <a:gd name="T43" fmla="*/ 1726 h 2070"/>
                <a:gd name="T44" fmla="*/ 1163 w 1345"/>
                <a:gd name="T45" fmla="*/ 1735 h 2070"/>
                <a:gd name="T46" fmla="*/ 1125 w 1345"/>
                <a:gd name="T47" fmla="*/ 1726 h 2070"/>
                <a:gd name="T48" fmla="*/ 1058 w 1345"/>
                <a:gd name="T49" fmla="*/ 1783 h 2070"/>
                <a:gd name="T50" fmla="*/ 1001 w 1345"/>
                <a:gd name="T51" fmla="*/ 1821 h 2070"/>
                <a:gd name="T52" fmla="*/ 972 w 1345"/>
                <a:gd name="T53" fmla="*/ 1898 h 2070"/>
                <a:gd name="T54" fmla="*/ 944 w 1345"/>
                <a:gd name="T55" fmla="*/ 1964 h 2070"/>
                <a:gd name="T56" fmla="*/ 944 w 1345"/>
                <a:gd name="T57" fmla="*/ 1964 h 2070"/>
                <a:gd name="T58" fmla="*/ 801 w 1345"/>
                <a:gd name="T59" fmla="*/ 2031 h 2070"/>
                <a:gd name="T60" fmla="*/ 696 w 1345"/>
                <a:gd name="T61" fmla="*/ 1974 h 2070"/>
                <a:gd name="T62" fmla="*/ 601 w 1345"/>
                <a:gd name="T63" fmla="*/ 1945 h 2070"/>
                <a:gd name="T64" fmla="*/ 477 w 1345"/>
                <a:gd name="T65" fmla="*/ 1869 h 2070"/>
                <a:gd name="T66" fmla="*/ 419 w 1345"/>
                <a:gd name="T67" fmla="*/ 1735 h 2070"/>
                <a:gd name="T68" fmla="*/ 343 w 1345"/>
                <a:gd name="T69" fmla="*/ 1745 h 2070"/>
                <a:gd name="T70" fmla="*/ 295 w 1345"/>
                <a:gd name="T71" fmla="*/ 1659 h 2070"/>
                <a:gd name="T72" fmla="*/ 295 w 1345"/>
                <a:gd name="T73" fmla="*/ 1659 h 2070"/>
                <a:gd name="T74" fmla="*/ 267 w 1345"/>
                <a:gd name="T75" fmla="*/ 1554 h 2070"/>
                <a:gd name="T76" fmla="*/ 171 w 1345"/>
                <a:gd name="T77" fmla="*/ 1487 h 2070"/>
                <a:gd name="T78" fmla="*/ 76 w 1345"/>
                <a:gd name="T79" fmla="*/ 1306 h 2070"/>
                <a:gd name="T80" fmla="*/ 0 w 1345"/>
                <a:gd name="T81" fmla="*/ 1192 h 2070"/>
                <a:gd name="T82" fmla="*/ 28 w 1345"/>
                <a:gd name="T83" fmla="*/ 1001 h 2070"/>
                <a:gd name="T84" fmla="*/ 28 w 1345"/>
                <a:gd name="T85" fmla="*/ 1001 h 2070"/>
                <a:gd name="T86" fmla="*/ 152 w 1345"/>
                <a:gd name="T87" fmla="*/ 1115 h 2070"/>
                <a:gd name="T88" fmla="*/ 219 w 1345"/>
                <a:gd name="T89" fmla="*/ 1049 h 2070"/>
                <a:gd name="T90" fmla="*/ 190 w 1345"/>
                <a:gd name="T91" fmla="*/ 972 h 2070"/>
                <a:gd name="T92" fmla="*/ 257 w 1345"/>
                <a:gd name="T93" fmla="*/ 820 h 2070"/>
                <a:gd name="T94" fmla="*/ 190 w 1345"/>
                <a:gd name="T95" fmla="*/ 715 h 2070"/>
                <a:gd name="T96" fmla="*/ 171 w 1345"/>
                <a:gd name="T97" fmla="*/ 601 h 2070"/>
                <a:gd name="T98" fmla="*/ 190 w 1345"/>
                <a:gd name="T99" fmla="*/ 524 h 2070"/>
                <a:gd name="T100" fmla="*/ 181 w 1345"/>
                <a:gd name="T101" fmla="*/ 419 h 2070"/>
                <a:gd name="T102" fmla="*/ 238 w 1345"/>
                <a:gd name="T103" fmla="*/ 295 h 2070"/>
                <a:gd name="T104" fmla="*/ 276 w 1345"/>
                <a:gd name="T105" fmla="*/ 162 h 2070"/>
                <a:gd name="T106" fmla="*/ 276 w 1345"/>
                <a:gd name="T107" fmla="*/ 162 h 2070"/>
                <a:gd name="T108" fmla="*/ 477 w 1345"/>
                <a:gd name="T109" fmla="*/ 9 h 2070"/>
                <a:gd name="T110" fmla="*/ 763 w 1345"/>
                <a:gd name="T111" fmla="*/ 143 h 2070"/>
                <a:gd name="T112" fmla="*/ 925 w 1345"/>
                <a:gd name="T113" fmla="*/ 19 h 2070"/>
                <a:gd name="T114" fmla="*/ 1030 w 1345"/>
                <a:gd name="T115" fmla="*/ 104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5" h="2070">
                  <a:moveTo>
                    <a:pt x="1030" y="104"/>
                  </a:moveTo>
                  <a:lnTo>
                    <a:pt x="1030" y="104"/>
                  </a:lnTo>
                  <a:cubicBezTo>
                    <a:pt x="1058" y="190"/>
                    <a:pt x="1058" y="190"/>
                    <a:pt x="1058" y="190"/>
                  </a:cubicBezTo>
                  <a:cubicBezTo>
                    <a:pt x="1087" y="229"/>
                    <a:pt x="1125" y="267"/>
                    <a:pt x="1125" y="324"/>
                  </a:cubicBezTo>
                  <a:cubicBezTo>
                    <a:pt x="1135" y="372"/>
                    <a:pt x="1115" y="372"/>
                    <a:pt x="1077" y="400"/>
                  </a:cubicBezTo>
                  <a:cubicBezTo>
                    <a:pt x="1049" y="419"/>
                    <a:pt x="1049" y="505"/>
                    <a:pt x="1049" y="534"/>
                  </a:cubicBezTo>
                  <a:cubicBezTo>
                    <a:pt x="1049" y="601"/>
                    <a:pt x="1153" y="610"/>
                    <a:pt x="1182" y="658"/>
                  </a:cubicBezTo>
                  <a:cubicBezTo>
                    <a:pt x="1182" y="667"/>
                    <a:pt x="1201" y="696"/>
                    <a:pt x="1192" y="705"/>
                  </a:cubicBezTo>
                  <a:cubicBezTo>
                    <a:pt x="1192" y="715"/>
                    <a:pt x="1182" y="715"/>
                    <a:pt x="1173" y="724"/>
                  </a:cubicBezTo>
                  <a:cubicBezTo>
                    <a:pt x="1153" y="753"/>
                    <a:pt x="1173" y="801"/>
                    <a:pt x="1173" y="839"/>
                  </a:cubicBezTo>
                  <a:cubicBezTo>
                    <a:pt x="1182" y="886"/>
                    <a:pt x="1182" y="886"/>
                    <a:pt x="1182" y="886"/>
                  </a:cubicBezTo>
                  <a:lnTo>
                    <a:pt x="1182" y="886"/>
                  </a:lnTo>
                  <a:cubicBezTo>
                    <a:pt x="1153" y="915"/>
                    <a:pt x="1144" y="972"/>
                    <a:pt x="1135" y="1010"/>
                  </a:cubicBezTo>
                  <a:cubicBezTo>
                    <a:pt x="1125" y="1049"/>
                    <a:pt x="1106" y="1058"/>
                    <a:pt x="1135" y="1106"/>
                  </a:cubicBezTo>
                  <a:cubicBezTo>
                    <a:pt x="1153" y="1125"/>
                    <a:pt x="1192" y="1115"/>
                    <a:pt x="1211" y="1135"/>
                  </a:cubicBezTo>
                  <a:cubicBezTo>
                    <a:pt x="1211" y="1144"/>
                    <a:pt x="1220" y="1163"/>
                    <a:pt x="1211" y="1173"/>
                  </a:cubicBezTo>
                  <a:cubicBezTo>
                    <a:pt x="1201" y="1192"/>
                    <a:pt x="1182" y="1182"/>
                    <a:pt x="1163" y="1173"/>
                  </a:cubicBezTo>
                  <a:cubicBezTo>
                    <a:pt x="1135" y="1163"/>
                    <a:pt x="1106" y="1173"/>
                    <a:pt x="1087" y="1173"/>
                  </a:cubicBezTo>
                  <a:cubicBezTo>
                    <a:pt x="1049" y="1230"/>
                    <a:pt x="1230" y="1363"/>
                    <a:pt x="1240" y="1421"/>
                  </a:cubicBezTo>
                  <a:cubicBezTo>
                    <a:pt x="1240" y="1449"/>
                    <a:pt x="1249" y="1478"/>
                    <a:pt x="1268" y="1497"/>
                  </a:cubicBezTo>
                  <a:cubicBezTo>
                    <a:pt x="1287" y="1535"/>
                    <a:pt x="1344" y="1554"/>
                    <a:pt x="1344" y="1602"/>
                  </a:cubicBezTo>
                  <a:cubicBezTo>
                    <a:pt x="1344" y="1659"/>
                    <a:pt x="1297" y="1726"/>
                    <a:pt x="1230" y="1726"/>
                  </a:cubicBezTo>
                  <a:cubicBezTo>
                    <a:pt x="1211" y="1735"/>
                    <a:pt x="1182" y="1735"/>
                    <a:pt x="1163" y="1735"/>
                  </a:cubicBezTo>
                  <a:cubicBezTo>
                    <a:pt x="1153" y="1735"/>
                    <a:pt x="1144" y="1726"/>
                    <a:pt x="1125" y="1726"/>
                  </a:cubicBezTo>
                  <a:cubicBezTo>
                    <a:pt x="1087" y="1726"/>
                    <a:pt x="1077" y="1745"/>
                    <a:pt x="1058" y="1783"/>
                  </a:cubicBezTo>
                  <a:cubicBezTo>
                    <a:pt x="1039" y="1793"/>
                    <a:pt x="1020" y="1811"/>
                    <a:pt x="1001" y="1821"/>
                  </a:cubicBezTo>
                  <a:cubicBezTo>
                    <a:pt x="972" y="1840"/>
                    <a:pt x="972" y="1859"/>
                    <a:pt x="972" y="1898"/>
                  </a:cubicBezTo>
                  <a:cubicBezTo>
                    <a:pt x="963" y="1926"/>
                    <a:pt x="963" y="1945"/>
                    <a:pt x="944" y="1964"/>
                  </a:cubicBezTo>
                  <a:lnTo>
                    <a:pt x="944" y="1964"/>
                  </a:lnTo>
                  <a:cubicBezTo>
                    <a:pt x="896" y="1964"/>
                    <a:pt x="848" y="2012"/>
                    <a:pt x="801" y="2031"/>
                  </a:cubicBezTo>
                  <a:cubicBezTo>
                    <a:pt x="734" y="2069"/>
                    <a:pt x="744" y="2002"/>
                    <a:pt x="696" y="1974"/>
                  </a:cubicBezTo>
                  <a:cubicBezTo>
                    <a:pt x="667" y="1955"/>
                    <a:pt x="629" y="1964"/>
                    <a:pt x="601" y="1945"/>
                  </a:cubicBezTo>
                  <a:cubicBezTo>
                    <a:pt x="562" y="1907"/>
                    <a:pt x="534" y="1888"/>
                    <a:pt x="477" y="1869"/>
                  </a:cubicBezTo>
                  <a:cubicBezTo>
                    <a:pt x="410" y="1831"/>
                    <a:pt x="457" y="1764"/>
                    <a:pt x="419" y="1735"/>
                  </a:cubicBezTo>
                  <a:cubicBezTo>
                    <a:pt x="391" y="1716"/>
                    <a:pt x="372" y="1745"/>
                    <a:pt x="343" y="1745"/>
                  </a:cubicBezTo>
                  <a:cubicBezTo>
                    <a:pt x="333" y="1745"/>
                    <a:pt x="324" y="1678"/>
                    <a:pt x="295" y="1659"/>
                  </a:cubicBezTo>
                  <a:lnTo>
                    <a:pt x="295" y="1659"/>
                  </a:lnTo>
                  <a:cubicBezTo>
                    <a:pt x="295" y="1611"/>
                    <a:pt x="295" y="1583"/>
                    <a:pt x="267" y="1554"/>
                  </a:cubicBezTo>
                  <a:cubicBezTo>
                    <a:pt x="238" y="1526"/>
                    <a:pt x="200" y="1516"/>
                    <a:pt x="171" y="1487"/>
                  </a:cubicBezTo>
                  <a:cubicBezTo>
                    <a:pt x="114" y="1411"/>
                    <a:pt x="190" y="1325"/>
                    <a:pt x="76" y="1306"/>
                  </a:cubicBezTo>
                  <a:cubicBezTo>
                    <a:pt x="9" y="1297"/>
                    <a:pt x="0" y="1258"/>
                    <a:pt x="0" y="1192"/>
                  </a:cubicBezTo>
                  <a:cubicBezTo>
                    <a:pt x="0" y="1125"/>
                    <a:pt x="9" y="1068"/>
                    <a:pt x="28" y="1001"/>
                  </a:cubicBezTo>
                  <a:lnTo>
                    <a:pt x="28" y="1001"/>
                  </a:lnTo>
                  <a:cubicBezTo>
                    <a:pt x="76" y="1001"/>
                    <a:pt x="105" y="1106"/>
                    <a:pt x="152" y="1115"/>
                  </a:cubicBezTo>
                  <a:cubicBezTo>
                    <a:pt x="210" y="1125"/>
                    <a:pt x="219" y="1106"/>
                    <a:pt x="219" y="1049"/>
                  </a:cubicBezTo>
                  <a:cubicBezTo>
                    <a:pt x="219" y="1039"/>
                    <a:pt x="171" y="972"/>
                    <a:pt x="190" y="972"/>
                  </a:cubicBezTo>
                  <a:cubicBezTo>
                    <a:pt x="238" y="972"/>
                    <a:pt x="286" y="858"/>
                    <a:pt x="257" y="820"/>
                  </a:cubicBezTo>
                  <a:cubicBezTo>
                    <a:pt x="229" y="791"/>
                    <a:pt x="181" y="763"/>
                    <a:pt x="190" y="715"/>
                  </a:cubicBezTo>
                  <a:cubicBezTo>
                    <a:pt x="200" y="677"/>
                    <a:pt x="171" y="639"/>
                    <a:pt x="171" y="601"/>
                  </a:cubicBezTo>
                  <a:cubicBezTo>
                    <a:pt x="162" y="562"/>
                    <a:pt x="190" y="553"/>
                    <a:pt x="190" y="524"/>
                  </a:cubicBezTo>
                  <a:cubicBezTo>
                    <a:pt x="190" y="496"/>
                    <a:pt x="124" y="400"/>
                    <a:pt x="181" y="419"/>
                  </a:cubicBezTo>
                  <a:cubicBezTo>
                    <a:pt x="248" y="429"/>
                    <a:pt x="210" y="333"/>
                    <a:pt x="238" y="295"/>
                  </a:cubicBezTo>
                  <a:cubicBezTo>
                    <a:pt x="276" y="162"/>
                    <a:pt x="276" y="162"/>
                    <a:pt x="276" y="162"/>
                  </a:cubicBezTo>
                  <a:lnTo>
                    <a:pt x="276" y="162"/>
                  </a:lnTo>
                  <a:cubicBezTo>
                    <a:pt x="343" y="133"/>
                    <a:pt x="372" y="19"/>
                    <a:pt x="477" y="9"/>
                  </a:cubicBezTo>
                  <a:cubicBezTo>
                    <a:pt x="591" y="0"/>
                    <a:pt x="677" y="229"/>
                    <a:pt x="763" y="143"/>
                  </a:cubicBezTo>
                  <a:cubicBezTo>
                    <a:pt x="810" y="104"/>
                    <a:pt x="839" y="0"/>
                    <a:pt x="925" y="19"/>
                  </a:cubicBezTo>
                  <a:cubicBezTo>
                    <a:pt x="982" y="28"/>
                    <a:pt x="991" y="76"/>
                    <a:pt x="1030" y="104"/>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44"/>
            <p:cNvSpPr>
              <a:spLocks noChangeArrowheads="1"/>
            </p:cNvSpPr>
            <p:nvPr/>
          </p:nvSpPr>
          <p:spPr bwMode="auto">
            <a:xfrm>
              <a:off x="15877095" y="3163236"/>
              <a:ext cx="1046510" cy="1237064"/>
            </a:xfrm>
            <a:custGeom>
              <a:avLst/>
              <a:gdLst>
                <a:gd name="T0" fmla="*/ 0 w 2108"/>
                <a:gd name="T1" fmla="*/ 1802 h 2490"/>
                <a:gd name="T2" fmla="*/ 57 w 2108"/>
                <a:gd name="T3" fmla="*/ 1659 h 2490"/>
                <a:gd name="T4" fmla="*/ 181 w 2108"/>
                <a:gd name="T5" fmla="*/ 1564 h 2490"/>
                <a:gd name="T6" fmla="*/ 286 w 2108"/>
                <a:gd name="T7" fmla="*/ 1564 h 2490"/>
                <a:gd name="T8" fmla="*/ 324 w 2108"/>
                <a:gd name="T9" fmla="*/ 1335 h 2490"/>
                <a:gd name="T10" fmla="*/ 143 w 2108"/>
                <a:gd name="T11" fmla="*/ 1011 h 2490"/>
                <a:gd name="T12" fmla="*/ 267 w 2108"/>
                <a:gd name="T13" fmla="*/ 1011 h 2490"/>
                <a:gd name="T14" fmla="*/ 191 w 2108"/>
                <a:gd name="T15" fmla="*/ 944 h 2490"/>
                <a:gd name="T16" fmla="*/ 238 w 2108"/>
                <a:gd name="T17" fmla="*/ 724 h 2490"/>
                <a:gd name="T18" fmla="*/ 438 w 2108"/>
                <a:gd name="T19" fmla="*/ 1001 h 2490"/>
                <a:gd name="T20" fmla="*/ 753 w 2108"/>
                <a:gd name="T21" fmla="*/ 667 h 2490"/>
                <a:gd name="T22" fmla="*/ 1335 w 2108"/>
                <a:gd name="T23" fmla="*/ 429 h 2490"/>
                <a:gd name="T24" fmla="*/ 1764 w 2108"/>
                <a:gd name="T25" fmla="*/ 76 h 2490"/>
                <a:gd name="T26" fmla="*/ 1907 w 2108"/>
                <a:gd name="T27" fmla="*/ 0 h 2490"/>
                <a:gd name="T28" fmla="*/ 1907 w 2108"/>
                <a:gd name="T29" fmla="*/ 95 h 2490"/>
                <a:gd name="T30" fmla="*/ 1878 w 2108"/>
                <a:gd name="T31" fmla="*/ 286 h 2490"/>
                <a:gd name="T32" fmla="*/ 1831 w 2108"/>
                <a:gd name="T33" fmla="*/ 314 h 2490"/>
                <a:gd name="T34" fmla="*/ 1707 w 2108"/>
                <a:gd name="T35" fmla="*/ 381 h 2490"/>
                <a:gd name="T36" fmla="*/ 1754 w 2108"/>
                <a:gd name="T37" fmla="*/ 486 h 2490"/>
                <a:gd name="T38" fmla="*/ 1907 w 2108"/>
                <a:gd name="T39" fmla="*/ 706 h 2490"/>
                <a:gd name="T40" fmla="*/ 2060 w 2108"/>
                <a:gd name="T41" fmla="*/ 820 h 2490"/>
                <a:gd name="T42" fmla="*/ 2031 w 2108"/>
                <a:gd name="T43" fmla="*/ 1106 h 2490"/>
                <a:gd name="T44" fmla="*/ 2022 w 2108"/>
                <a:gd name="T45" fmla="*/ 1487 h 2490"/>
                <a:gd name="T46" fmla="*/ 1983 w 2108"/>
                <a:gd name="T47" fmla="*/ 1516 h 2490"/>
                <a:gd name="T48" fmla="*/ 1888 w 2108"/>
                <a:gd name="T49" fmla="*/ 1583 h 2490"/>
                <a:gd name="T50" fmla="*/ 1773 w 2108"/>
                <a:gd name="T51" fmla="*/ 1688 h 2490"/>
                <a:gd name="T52" fmla="*/ 1793 w 2108"/>
                <a:gd name="T53" fmla="*/ 1878 h 2490"/>
                <a:gd name="T54" fmla="*/ 1659 w 2108"/>
                <a:gd name="T55" fmla="*/ 2003 h 2490"/>
                <a:gd name="T56" fmla="*/ 1621 w 2108"/>
                <a:gd name="T57" fmla="*/ 2203 h 2490"/>
                <a:gd name="T58" fmla="*/ 1383 w 2108"/>
                <a:gd name="T59" fmla="*/ 2441 h 2490"/>
                <a:gd name="T60" fmla="*/ 1306 w 2108"/>
                <a:gd name="T61" fmla="*/ 2489 h 2490"/>
                <a:gd name="T62" fmla="*/ 1259 w 2108"/>
                <a:gd name="T63" fmla="*/ 2432 h 2490"/>
                <a:gd name="T64" fmla="*/ 1220 w 2108"/>
                <a:gd name="T65" fmla="*/ 2346 h 2490"/>
                <a:gd name="T66" fmla="*/ 1039 w 2108"/>
                <a:gd name="T67" fmla="*/ 2012 h 2490"/>
                <a:gd name="T68" fmla="*/ 601 w 2108"/>
                <a:gd name="T69" fmla="*/ 1974 h 2490"/>
                <a:gd name="T70" fmla="*/ 333 w 2108"/>
                <a:gd name="T71" fmla="*/ 2050 h 2490"/>
                <a:gd name="T72" fmla="*/ 238 w 2108"/>
                <a:gd name="T73" fmla="*/ 2060 h 2490"/>
                <a:gd name="T74" fmla="*/ 38 w 2108"/>
                <a:gd name="T75" fmla="*/ 1898 h 2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8" h="2490">
                  <a:moveTo>
                    <a:pt x="0" y="1802"/>
                  </a:moveTo>
                  <a:lnTo>
                    <a:pt x="0" y="1802"/>
                  </a:lnTo>
                  <a:cubicBezTo>
                    <a:pt x="19" y="1783"/>
                    <a:pt x="19" y="1764"/>
                    <a:pt x="28" y="1736"/>
                  </a:cubicBezTo>
                  <a:cubicBezTo>
                    <a:pt x="28" y="1697"/>
                    <a:pt x="28" y="1678"/>
                    <a:pt x="57" y="1659"/>
                  </a:cubicBezTo>
                  <a:cubicBezTo>
                    <a:pt x="76" y="1649"/>
                    <a:pt x="95" y="1631"/>
                    <a:pt x="114" y="1621"/>
                  </a:cubicBezTo>
                  <a:cubicBezTo>
                    <a:pt x="133" y="1583"/>
                    <a:pt x="143" y="1564"/>
                    <a:pt x="181" y="1564"/>
                  </a:cubicBezTo>
                  <a:cubicBezTo>
                    <a:pt x="200" y="1564"/>
                    <a:pt x="209" y="1573"/>
                    <a:pt x="219" y="1573"/>
                  </a:cubicBezTo>
                  <a:cubicBezTo>
                    <a:pt x="238" y="1573"/>
                    <a:pt x="267" y="1573"/>
                    <a:pt x="286" y="1564"/>
                  </a:cubicBezTo>
                  <a:cubicBezTo>
                    <a:pt x="353" y="1564"/>
                    <a:pt x="400" y="1497"/>
                    <a:pt x="400" y="1440"/>
                  </a:cubicBezTo>
                  <a:cubicBezTo>
                    <a:pt x="400" y="1392"/>
                    <a:pt x="343" y="1373"/>
                    <a:pt x="324" y="1335"/>
                  </a:cubicBezTo>
                  <a:cubicBezTo>
                    <a:pt x="305" y="1316"/>
                    <a:pt x="296" y="1287"/>
                    <a:pt x="296" y="1259"/>
                  </a:cubicBezTo>
                  <a:cubicBezTo>
                    <a:pt x="286" y="1201"/>
                    <a:pt x="105" y="1068"/>
                    <a:pt x="143" y="1011"/>
                  </a:cubicBezTo>
                  <a:cubicBezTo>
                    <a:pt x="162" y="1011"/>
                    <a:pt x="191" y="1001"/>
                    <a:pt x="219" y="1011"/>
                  </a:cubicBezTo>
                  <a:cubicBezTo>
                    <a:pt x="238" y="1020"/>
                    <a:pt x="257" y="1030"/>
                    <a:pt x="267" y="1011"/>
                  </a:cubicBezTo>
                  <a:cubicBezTo>
                    <a:pt x="276" y="1001"/>
                    <a:pt x="267" y="982"/>
                    <a:pt x="267" y="973"/>
                  </a:cubicBezTo>
                  <a:cubicBezTo>
                    <a:pt x="248" y="953"/>
                    <a:pt x="209" y="963"/>
                    <a:pt x="191" y="944"/>
                  </a:cubicBezTo>
                  <a:cubicBezTo>
                    <a:pt x="162" y="896"/>
                    <a:pt x="181" y="887"/>
                    <a:pt x="191" y="848"/>
                  </a:cubicBezTo>
                  <a:cubicBezTo>
                    <a:pt x="200" y="810"/>
                    <a:pt x="209" y="753"/>
                    <a:pt x="238" y="724"/>
                  </a:cubicBezTo>
                  <a:lnTo>
                    <a:pt x="238" y="724"/>
                  </a:lnTo>
                  <a:cubicBezTo>
                    <a:pt x="343" y="782"/>
                    <a:pt x="286" y="973"/>
                    <a:pt x="438" y="1001"/>
                  </a:cubicBezTo>
                  <a:cubicBezTo>
                    <a:pt x="496" y="1011"/>
                    <a:pt x="658" y="906"/>
                    <a:pt x="696" y="858"/>
                  </a:cubicBezTo>
                  <a:cubicBezTo>
                    <a:pt x="725" y="801"/>
                    <a:pt x="705" y="696"/>
                    <a:pt x="753" y="667"/>
                  </a:cubicBezTo>
                  <a:cubicBezTo>
                    <a:pt x="830" y="619"/>
                    <a:pt x="953" y="543"/>
                    <a:pt x="1039" y="562"/>
                  </a:cubicBezTo>
                  <a:cubicBezTo>
                    <a:pt x="1201" y="591"/>
                    <a:pt x="1220" y="534"/>
                    <a:pt x="1335" y="429"/>
                  </a:cubicBezTo>
                  <a:cubicBezTo>
                    <a:pt x="1459" y="391"/>
                    <a:pt x="1535" y="257"/>
                    <a:pt x="1621" y="162"/>
                  </a:cubicBezTo>
                  <a:cubicBezTo>
                    <a:pt x="1659" y="114"/>
                    <a:pt x="1707" y="76"/>
                    <a:pt x="1764" y="76"/>
                  </a:cubicBezTo>
                  <a:cubicBezTo>
                    <a:pt x="1821" y="76"/>
                    <a:pt x="1869" y="28"/>
                    <a:pt x="1907" y="0"/>
                  </a:cubicBezTo>
                  <a:lnTo>
                    <a:pt x="1907" y="0"/>
                  </a:lnTo>
                  <a:cubicBezTo>
                    <a:pt x="1917" y="0"/>
                    <a:pt x="1917" y="9"/>
                    <a:pt x="1926" y="19"/>
                  </a:cubicBezTo>
                  <a:cubicBezTo>
                    <a:pt x="1945" y="47"/>
                    <a:pt x="1917" y="76"/>
                    <a:pt x="1907" y="95"/>
                  </a:cubicBezTo>
                  <a:cubicBezTo>
                    <a:pt x="1888" y="143"/>
                    <a:pt x="1907" y="190"/>
                    <a:pt x="1878" y="229"/>
                  </a:cubicBezTo>
                  <a:cubicBezTo>
                    <a:pt x="1859" y="257"/>
                    <a:pt x="1869" y="276"/>
                    <a:pt x="1878" y="286"/>
                  </a:cubicBezTo>
                  <a:lnTo>
                    <a:pt x="1878" y="286"/>
                  </a:lnTo>
                  <a:cubicBezTo>
                    <a:pt x="1831" y="314"/>
                    <a:pt x="1831" y="314"/>
                    <a:pt x="1831" y="314"/>
                  </a:cubicBezTo>
                  <a:cubicBezTo>
                    <a:pt x="1793" y="314"/>
                    <a:pt x="1783" y="295"/>
                    <a:pt x="1764" y="276"/>
                  </a:cubicBezTo>
                  <a:cubicBezTo>
                    <a:pt x="1716" y="229"/>
                    <a:pt x="1735" y="362"/>
                    <a:pt x="1707" y="381"/>
                  </a:cubicBezTo>
                  <a:cubicBezTo>
                    <a:pt x="1678" y="391"/>
                    <a:pt x="1640" y="467"/>
                    <a:pt x="1640" y="496"/>
                  </a:cubicBezTo>
                  <a:cubicBezTo>
                    <a:pt x="1669" y="515"/>
                    <a:pt x="1726" y="467"/>
                    <a:pt x="1754" y="486"/>
                  </a:cubicBezTo>
                  <a:cubicBezTo>
                    <a:pt x="1754" y="524"/>
                    <a:pt x="1764" y="686"/>
                    <a:pt x="1793" y="706"/>
                  </a:cubicBezTo>
                  <a:cubicBezTo>
                    <a:pt x="1812" y="724"/>
                    <a:pt x="1869" y="696"/>
                    <a:pt x="1907" y="706"/>
                  </a:cubicBezTo>
                  <a:cubicBezTo>
                    <a:pt x="1917" y="715"/>
                    <a:pt x="1926" y="753"/>
                    <a:pt x="1936" y="763"/>
                  </a:cubicBezTo>
                  <a:cubicBezTo>
                    <a:pt x="1945" y="810"/>
                    <a:pt x="2022" y="810"/>
                    <a:pt x="2060" y="820"/>
                  </a:cubicBezTo>
                  <a:cubicBezTo>
                    <a:pt x="2107" y="858"/>
                    <a:pt x="2060" y="973"/>
                    <a:pt x="2060" y="1011"/>
                  </a:cubicBezTo>
                  <a:cubicBezTo>
                    <a:pt x="2060" y="1068"/>
                    <a:pt x="2069" y="1058"/>
                    <a:pt x="2031" y="1106"/>
                  </a:cubicBezTo>
                  <a:cubicBezTo>
                    <a:pt x="2002" y="1144"/>
                    <a:pt x="2002" y="1192"/>
                    <a:pt x="2002" y="1230"/>
                  </a:cubicBezTo>
                  <a:cubicBezTo>
                    <a:pt x="2022" y="1487"/>
                    <a:pt x="2022" y="1487"/>
                    <a:pt x="2022" y="1487"/>
                  </a:cubicBezTo>
                  <a:lnTo>
                    <a:pt x="2022" y="1487"/>
                  </a:lnTo>
                  <a:cubicBezTo>
                    <a:pt x="1983" y="1516"/>
                    <a:pt x="1983" y="1516"/>
                    <a:pt x="1983" y="1516"/>
                  </a:cubicBezTo>
                  <a:cubicBezTo>
                    <a:pt x="1964" y="1535"/>
                    <a:pt x="1945" y="1545"/>
                    <a:pt x="1936" y="1564"/>
                  </a:cubicBezTo>
                  <a:cubicBezTo>
                    <a:pt x="1917" y="1573"/>
                    <a:pt x="1907" y="1573"/>
                    <a:pt x="1888" y="1583"/>
                  </a:cubicBezTo>
                  <a:cubicBezTo>
                    <a:pt x="1859" y="1611"/>
                    <a:pt x="1859" y="1640"/>
                    <a:pt x="1840" y="1659"/>
                  </a:cubicBezTo>
                  <a:cubicBezTo>
                    <a:pt x="1821" y="1678"/>
                    <a:pt x="1793" y="1688"/>
                    <a:pt x="1773" y="1688"/>
                  </a:cubicBezTo>
                  <a:cubicBezTo>
                    <a:pt x="1754" y="1697"/>
                    <a:pt x="1764" y="1764"/>
                    <a:pt x="1764" y="1783"/>
                  </a:cubicBezTo>
                  <a:cubicBezTo>
                    <a:pt x="1773" y="1812"/>
                    <a:pt x="1802" y="1850"/>
                    <a:pt x="1793" y="1878"/>
                  </a:cubicBezTo>
                  <a:cubicBezTo>
                    <a:pt x="1773" y="1936"/>
                    <a:pt x="1735" y="1907"/>
                    <a:pt x="1697" y="1926"/>
                  </a:cubicBezTo>
                  <a:cubicBezTo>
                    <a:pt x="1678" y="1945"/>
                    <a:pt x="1669" y="1983"/>
                    <a:pt x="1659" y="2003"/>
                  </a:cubicBezTo>
                  <a:cubicBezTo>
                    <a:pt x="1650" y="2050"/>
                    <a:pt x="1650" y="2088"/>
                    <a:pt x="1659" y="2126"/>
                  </a:cubicBezTo>
                  <a:cubicBezTo>
                    <a:pt x="1669" y="2155"/>
                    <a:pt x="1640" y="2184"/>
                    <a:pt x="1621" y="2203"/>
                  </a:cubicBezTo>
                  <a:cubicBezTo>
                    <a:pt x="1564" y="2270"/>
                    <a:pt x="1554" y="2355"/>
                    <a:pt x="1459" y="2355"/>
                  </a:cubicBezTo>
                  <a:cubicBezTo>
                    <a:pt x="1392" y="2355"/>
                    <a:pt x="1411" y="2403"/>
                    <a:pt x="1383" y="2441"/>
                  </a:cubicBezTo>
                  <a:cubicBezTo>
                    <a:pt x="1354" y="2470"/>
                    <a:pt x="1344" y="2479"/>
                    <a:pt x="1306" y="2489"/>
                  </a:cubicBezTo>
                  <a:lnTo>
                    <a:pt x="1306" y="2489"/>
                  </a:lnTo>
                  <a:cubicBezTo>
                    <a:pt x="1259" y="2460"/>
                    <a:pt x="1259" y="2460"/>
                    <a:pt x="1259" y="2460"/>
                  </a:cubicBezTo>
                  <a:cubicBezTo>
                    <a:pt x="1259" y="2451"/>
                    <a:pt x="1259" y="2441"/>
                    <a:pt x="1259" y="2432"/>
                  </a:cubicBezTo>
                  <a:cubicBezTo>
                    <a:pt x="1259" y="2412"/>
                    <a:pt x="1259" y="2403"/>
                    <a:pt x="1259" y="2393"/>
                  </a:cubicBezTo>
                  <a:cubicBezTo>
                    <a:pt x="1259" y="2365"/>
                    <a:pt x="1239" y="2365"/>
                    <a:pt x="1220" y="2346"/>
                  </a:cubicBezTo>
                  <a:cubicBezTo>
                    <a:pt x="1154" y="2279"/>
                    <a:pt x="1182" y="2165"/>
                    <a:pt x="1201" y="2088"/>
                  </a:cubicBezTo>
                  <a:cubicBezTo>
                    <a:pt x="1211" y="2041"/>
                    <a:pt x="1039" y="2145"/>
                    <a:pt x="1039" y="2012"/>
                  </a:cubicBezTo>
                  <a:cubicBezTo>
                    <a:pt x="1030" y="1945"/>
                    <a:pt x="925" y="1964"/>
                    <a:pt x="877" y="1974"/>
                  </a:cubicBezTo>
                  <a:cubicBezTo>
                    <a:pt x="801" y="1974"/>
                    <a:pt x="667" y="1955"/>
                    <a:pt x="601" y="1974"/>
                  </a:cubicBezTo>
                  <a:cubicBezTo>
                    <a:pt x="543" y="1983"/>
                    <a:pt x="524" y="2050"/>
                    <a:pt x="467" y="2041"/>
                  </a:cubicBezTo>
                  <a:cubicBezTo>
                    <a:pt x="400" y="2021"/>
                    <a:pt x="381" y="1993"/>
                    <a:pt x="333" y="2050"/>
                  </a:cubicBezTo>
                  <a:cubicBezTo>
                    <a:pt x="305" y="2088"/>
                    <a:pt x="276" y="2060"/>
                    <a:pt x="238" y="2060"/>
                  </a:cubicBezTo>
                  <a:lnTo>
                    <a:pt x="238" y="2060"/>
                  </a:lnTo>
                  <a:cubicBezTo>
                    <a:pt x="191" y="2060"/>
                    <a:pt x="152" y="2060"/>
                    <a:pt x="105" y="2031"/>
                  </a:cubicBezTo>
                  <a:cubicBezTo>
                    <a:pt x="76" y="2012"/>
                    <a:pt x="38" y="1936"/>
                    <a:pt x="38" y="1898"/>
                  </a:cubicBezTo>
                  <a:cubicBezTo>
                    <a:pt x="38" y="1859"/>
                    <a:pt x="9" y="1840"/>
                    <a:pt x="0" y="1802"/>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45"/>
            <p:cNvSpPr>
              <a:spLocks noChangeArrowheads="1"/>
            </p:cNvSpPr>
            <p:nvPr/>
          </p:nvSpPr>
          <p:spPr bwMode="auto">
            <a:xfrm>
              <a:off x="15128337" y="3907663"/>
              <a:ext cx="895444" cy="895503"/>
            </a:xfrm>
            <a:custGeom>
              <a:avLst/>
              <a:gdLst>
                <a:gd name="T0" fmla="*/ 1507 w 1804"/>
                <a:gd name="T1" fmla="*/ 305 h 1804"/>
                <a:gd name="T2" fmla="*/ 1507 w 1804"/>
                <a:gd name="T3" fmla="*/ 305 h 1804"/>
                <a:gd name="T4" fmla="*/ 1545 w 1804"/>
                <a:gd name="T5" fmla="*/ 401 h 1804"/>
                <a:gd name="T6" fmla="*/ 1612 w 1804"/>
                <a:gd name="T7" fmla="*/ 534 h 1804"/>
                <a:gd name="T8" fmla="*/ 1745 w 1804"/>
                <a:gd name="T9" fmla="*/ 563 h 1804"/>
                <a:gd name="T10" fmla="*/ 1745 w 1804"/>
                <a:gd name="T11" fmla="*/ 563 h 1804"/>
                <a:gd name="T12" fmla="*/ 1774 w 1804"/>
                <a:gd name="T13" fmla="*/ 706 h 1804"/>
                <a:gd name="T14" fmla="*/ 1716 w 1804"/>
                <a:gd name="T15" fmla="*/ 925 h 1804"/>
                <a:gd name="T16" fmla="*/ 1774 w 1804"/>
                <a:gd name="T17" fmla="*/ 1202 h 1804"/>
                <a:gd name="T18" fmla="*/ 1803 w 1804"/>
                <a:gd name="T19" fmla="*/ 1268 h 1804"/>
                <a:gd name="T20" fmla="*/ 1803 w 1804"/>
                <a:gd name="T21" fmla="*/ 1268 h 1804"/>
                <a:gd name="T22" fmla="*/ 1726 w 1804"/>
                <a:gd name="T23" fmla="*/ 1354 h 1804"/>
                <a:gd name="T24" fmla="*/ 1659 w 1804"/>
                <a:gd name="T25" fmla="*/ 1440 h 1804"/>
                <a:gd name="T26" fmla="*/ 1478 w 1804"/>
                <a:gd name="T27" fmla="*/ 1564 h 1804"/>
                <a:gd name="T28" fmla="*/ 1402 w 1804"/>
                <a:gd name="T29" fmla="*/ 1707 h 1804"/>
                <a:gd name="T30" fmla="*/ 1259 w 1804"/>
                <a:gd name="T31" fmla="*/ 1736 h 1804"/>
                <a:gd name="T32" fmla="*/ 1144 w 1804"/>
                <a:gd name="T33" fmla="*/ 1793 h 1804"/>
                <a:gd name="T34" fmla="*/ 915 w 1804"/>
                <a:gd name="T35" fmla="*/ 1726 h 1804"/>
                <a:gd name="T36" fmla="*/ 801 w 1804"/>
                <a:gd name="T37" fmla="*/ 1764 h 1804"/>
                <a:gd name="T38" fmla="*/ 601 w 1804"/>
                <a:gd name="T39" fmla="*/ 1745 h 1804"/>
                <a:gd name="T40" fmla="*/ 477 w 1804"/>
                <a:gd name="T41" fmla="*/ 1755 h 1804"/>
                <a:gd name="T42" fmla="*/ 172 w 1804"/>
                <a:gd name="T43" fmla="*/ 1764 h 1804"/>
                <a:gd name="T44" fmla="*/ 172 w 1804"/>
                <a:gd name="T45" fmla="*/ 1764 h 1804"/>
                <a:gd name="T46" fmla="*/ 172 w 1804"/>
                <a:gd name="T47" fmla="*/ 1650 h 1804"/>
                <a:gd name="T48" fmla="*/ 181 w 1804"/>
                <a:gd name="T49" fmla="*/ 1507 h 1804"/>
                <a:gd name="T50" fmla="*/ 76 w 1804"/>
                <a:gd name="T51" fmla="*/ 1230 h 1804"/>
                <a:gd name="T52" fmla="*/ 86 w 1804"/>
                <a:gd name="T53" fmla="*/ 1078 h 1804"/>
                <a:gd name="T54" fmla="*/ 105 w 1804"/>
                <a:gd name="T55" fmla="*/ 963 h 1804"/>
                <a:gd name="T56" fmla="*/ 95 w 1804"/>
                <a:gd name="T57" fmla="*/ 839 h 1804"/>
                <a:gd name="T58" fmla="*/ 57 w 1804"/>
                <a:gd name="T59" fmla="*/ 763 h 1804"/>
                <a:gd name="T60" fmla="*/ 296 w 1804"/>
                <a:gd name="T61" fmla="*/ 706 h 1804"/>
                <a:gd name="T62" fmla="*/ 429 w 1804"/>
                <a:gd name="T63" fmla="*/ 610 h 1804"/>
                <a:gd name="T64" fmla="*/ 458 w 1804"/>
                <a:gd name="T65" fmla="*/ 372 h 1804"/>
                <a:gd name="T66" fmla="*/ 524 w 1804"/>
                <a:gd name="T67" fmla="*/ 277 h 1804"/>
                <a:gd name="T68" fmla="*/ 572 w 1804"/>
                <a:gd name="T69" fmla="*/ 152 h 1804"/>
                <a:gd name="T70" fmla="*/ 706 w 1804"/>
                <a:gd name="T71" fmla="*/ 67 h 1804"/>
                <a:gd name="T72" fmla="*/ 858 w 1804"/>
                <a:gd name="T73" fmla="*/ 0 h 1804"/>
                <a:gd name="T74" fmla="*/ 858 w 1804"/>
                <a:gd name="T75" fmla="*/ 0 h 1804"/>
                <a:gd name="T76" fmla="*/ 906 w 1804"/>
                <a:gd name="T77" fmla="*/ 86 h 1804"/>
                <a:gd name="T78" fmla="*/ 982 w 1804"/>
                <a:gd name="T79" fmla="*/ 76 h 1804"/>
                <a:gd name="T80" fmla="*/ 1040 w 1804"/>
                <a:gd name="T81" fmla="*/ 210 h 1804"/>
                <a:gd name="T82" fmla="*/ 1164 w 1804"/>
                <a:gd name="T83" fmla="*/ 286 h 1804"/>
                <a:gd name="T84" fmla="*/ 1259 w 1804"/>
                <a:gd name="T85" fmla="*/ 315 h 1804"/>
                <a:gd name="T86" fmla="*/ 1364 w 1804"/>
                <a:gd name="T87" fmla="*/ 372 h 1804"/>
                <a:gd name="T88" fmla="*/ 1507 w 1804"/>
                <a:gd name="T89" fmla="*/ 30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1804">
                  <a:moveTo>
                    <a:pt x="1507" y="305"/>
                  </a:moveTo>
                  <a:lnTo>
                    <a:pt x="1507" y="305"/>
                  </a:lnTo>
                  <a:cubicBezTo>
                    <a:pt x="1516" y="343"/>
                    <a:pt x="1545" y="362"/>
                    <a:pt x="1545" y="401"/>
                  </a:cubicBezTo>
                  <a:cubicBezTo>
                    <a:pt x="1545" y="439"/>
                    <a:pt x="1583" y="515"/>
                    <a:pt x="1612" y="534"/>
                  </a:cubicBezTo>
                  <a:cubicBezTo>
                    <a:pt x="1659" y="563"/>
                    <a:pt x="1698" y="563"/>
                    <a:pt x="1745" y="563"/>
                  </a:cubicBezTo>
                  <a:lnTo>
                    <a:pt x="1745" y="563"/>
                  </a:lnTo>
                  <a:cubicBezTo>
                    <a:pt x="1745" y="601"/>
                    <a:pt x="1803" y="677"/>
                    <a:pt x="1774" y="706"/>
                  </a:cubicBezTo>
                  <a:cubicBezTo>
                    <a:pt x="1716" y="773"/>
                    <a:pt x="1659" y="839"/>
                    <a:pt x="1716" y="925"/>
                  </a:cubicBezTo>
                  <a:cubicBezTo>
                    <a:pt x="1783" y="1020"/>
                    <a:pt x="1745" y="1106"/>
                    <a:pt x="1774" y="1202"/>
                  </a:cubicBezTo>
                  <a:cubicBezTo>
                    <a:pt x="1803" y="1268"/>
                    <a:pt x="1803" y="1268"/>
                    <a:pt x="1803" y="1268"/>
                  </a:cubicBezTo>
                  <a:lnTo>
                    <a:pt x="1803" y="1268"/>
                  </a:lnTo>
                  <a:cubicBezTo>
                    <a:pt x="1793" y="1287"/>
                    <a:pt x="1755" y="1326"/>
                    <a:pt x="1726" y="1354"/>
                  </a:cubicBezTo>
                  <a:cubicBezTo>
                    <a:pt x="1698" y="1383"/>
                    <a:pt x="1678" y="1411"/>
                    <a:pt x="1659" y="1440"/>
                  </a:cubicBezTo>
                  <a:cubicBezTo>
                    <a:pt x="1602" y="1507"/>
                    <a:pt x="1516" y="1488"/>
                    <a:pt x="1478" y="1564"/>
                  </a:cubicBezTo>
                  <a:cubicBezTo>
                    <a:pt x="1449" y="1612"/>
                    <a:pt x="1440" y="1669"/>
                    <a:pt x="1402" y="1707"/>
                  </a:cubicBezTo>
                  <a:cubicBezTo>
                    <a:pt x="1364" y="1736"/>
                    <a:pt x="1307" y="1716"/>
                    <a:pt x="1259" y="1736"/>
                  </a:cubicBezTo>
                  <a:cubicBezTo>
                    <a:pt x="1221" y="1755"/>
                    <a:pt x="1192" y="1793"/>
                    <a:pt x="1144" y="1793"/>
                  </a:cubicBezTo>
                  <a:cubicBezTo>
                    <a:pt x="1097" y="1793"/>
                    <a:pt x="963" y="1755"/>
                    <a:pt x="915" y="1726"/>
                  </a:cubicBezTo>
                  <a:cubicBezTo>
                    <a:pt x="839" y="1678"/>
                    <a:pt x="858" y="1764"/>
                    <a:pt x="801" y="1764"/>
                  </a:cubicBezTo>
                  <a:cubicBezTo>
                    <a:pt x="725" y="1764"/>
                    <a:pt x="677" y="1707"/>
                    <a:pt x="601" y="1745"/>
                  </a:cubicBezTo>
                  <a:cubicBezTo>
                    <a:pt x="563" y="1764"/>
                    <a:pt x="515" y="1793"/>
                    <a:pt x="477" y="1755"/>
                  </a:cubicBezTo>
                  <a:cubicBezTo>
                    <a:pt x="372" y="1593"/>
                    <a:pt x="296" y="1803"/>
                    <a:pt x="172" y="1764"/>
                  </a:cubicBezTo>
                  <a:lnTo>
                    <a:pt x="172" y="1764"/>
                  </a:lnTo>
                  <a:cubicBezTo>
                    <a:pt x="181" y="1755"/>
                    <a:pt x="172" y="1669"/>
                    <a:pt x="172" y="1650"/>
                  </a:cubicBezTo>
                  <a:cubicBezTo>
                    <a:pt x="153" y="1593"/>
                    <a:pt x="162" y="1564"/>
                    <a:pt x="181" y="1507"/>
                  </a:cubicBezTo>
                  <a:cubicBezTo>
                    <a:pt x="210" y="1392"/>
                    <a:pt x="143" y="1316"/>
                    <a:pt x="76" y="1230"/>
                  </a:cubicBezTo>
                  <a:cubicBezTo>
                    <a:pt x="0" y="1144"/>
                    <a:pt x="38" y="1154"/>
                    <a:pt x="86" y="1078"/>
                  </a:cubicBezTo>
                  <a:cubicBezTo>
                    <a:pt x="105" y="1040"/>
                    <a:pt x="105" y="1001"/>
                    <a:pt x="105" y="963"/>
                  </a:cubicBezTo>
                  <a:cubicBezTo>
                    <a:pt x="105" y="925"/>
                    <a:pt x="105" y="877"/>
                    <a:pt x="95" y="839"/>
                  </a:cubicBezTo>
                  <a:cubicBezTo>
                    <a:pt x="86" y="830"/>
                    <a:pt x="10" y="763"/>
                    <a:pt x="57" y="763"/>
                  </a:cubicBezTo>
                  <a:cubicBezTo>
                    <a:pt x="134" y="763"/>
                    <a:pt x="248" y="763"/>
                    <a:pt x="296" y="706"/>
                  </a:cubicBezTo>
                  <a:cubicBezTo>
                    <a:pt x="343" y="658"/>
                    <a:pt x="420" y="658"/>
                    <a:pt x="429" y="610"/>
                  </a:cubicBezTo>
                  <a:cubicBezTo>
                    <a:pt x="448" y="534"/>
                    <a:pt x="429" y="448"/>
                    <a:pt x="458" y="372"/>
                  </a:cubicBezTo>
                  <a:cubicBezTo>
                    <a:pt x="467" y="324"/>
                    <a:pt x="515" y="315"/>
                    <a:pt x="524" y="277"/>
                  </a:cubicBezTo>
                  <a:cubicBezTo>
                    <a:pt x="544" y="239"/>
                    <a:pt x="534" y="181"/>
                    <a:pt x="572" y="152"/>
                  </a:cubicBezTo>
                  <a:cubicBezTo>
                    <a:pt x="629" y="124"/>
                    <a:pt x="677" y="124"/>
                    <a:pt x="706" y="67"/>
                  </a:cubicBezTo>
                  <a:cubicBezTo>
                    <a:pt x="734" y="10"/>
                    <a:pt x="811" y="19"/>
                    <a:pt x="858" y="0"/>
                  </a:cubicBezTo>
                  <a:lnTo>
                    <a:pt x="858" y="0"/>
                  </a:lnTo>
                  <a:cubicBezTo>
                    <a:pt x="887" y="19"/>
                    <a:pt x="896" y="86"/>
                    <a:pt x="906" y="86"/>
                  </a:cubicBezTo>
                  <a:cubicBezTo>
                    <a:pt x="935" y="86"/>
                    <a:pt x="954" y="57"/>
                    <a:pt x="982" y="76"/>
                  </a:cubicBezTo>
                  <a:cubicBezTo>
                    <a:pt x="1020" y="105"/>
                    <a:pt x="973" y="172"/>
                    <a:pt x="1040" y="210"/>
                  </a:cubicBezTo>
                  <a:cubicBezTo>
                    <a:pt x="1097" y="229"/>
                    <a:pt x="1125" y="248"/>
                    <a:pt x="1164" y="286"/>
                  </a:cubicBezTo>
                  <a:cubicBezTo>
                    <a:pt x="1192" y="305"/>
                    <a:pt x="1230" y="296"/>
                    <a:pt x="1259" y="315"/>
                  </a:cubicBezTo>
                  <a:cubicBezTo>
                    <a:pt x="1307" y="343"/>
                    <a:pt x="1297" y="410"/>
                    <a:pt x="1364" y="372"/>
                  </a:cubicBezTo>
                  <a:cubicBezTo>
                    <a:pt x="1411" y="353"/>
                    <a:pt x="1459" y="305"/>
                    <a:pt x="1507" y="305"/>
                  </a:cubicBezTo>
                </a:path>
              </a:pathLst>
            </a:custGeom>
            <a:grpFill/>
            <a:ln w="3175" cap="flat" cmpd="sng">
              <a:solidFill>
                <a:schemeClr val="bg1"/>
              </a:solidFill>
              <a:bevel/>
              <a:headEnd/>
              <a:tailEnd/>
            </a:ln>
            <a:effectLst/>
          </p:spPr>
          <p:txBody>
            <a:bodyPr wrap="none" anchor="ctr"/>
            <a:lstStyle/>
            <a:p>
              <a:endParaRPr lang="en-US"/>
            </a:p>
          </p:txBody>
        </p:sp>
        <p:sp>
          <p:nvSpPr>
            <p:cNvPr id="96" name="Freeform 46"/>
            <p:cNvSpPr>
              <a:spLocks noChangeArrowheads="1"/>
            </p:cNvSpPr>
            <p:nvPr/>
          </p:nvSpPr>
          <p:spPr bwMode="auto">
            <a:xfrm>
              <a:off x="16268988" y="1483897"/>
              <a:ext cx="858224" cy="1449444"/>
            </a:xfrm>
            <a:custGeom>
              <a:avLst/>
              <a:gdLst>
                <a:gd name="T0" fmla="*/ 124 w 1727"/>
                <a:gd name="T1" fmla="*/ 2890 h 2919"/>
                <a:gd name="T2" fmla="*/ 534 w 1727"/>
                <a:gd name="T3" fmla="*/ 2861 h 2919"/>
                <a:gd name="T4" fmla="*/ 992 w 1727"/>
                <a:gd name="T5" fmla="*/ 2537 h 2919"/>
                <a:gd name="T6" fmla="*/ 1297 w 1727"/>
                <a:gd name="T7" fmla="*/ 2261 h 2919"/>
                <a:gd name="T8" fmla="*/ 1278 w 1727"/>
                <a:gd name="T9" fmla="*/ 2251 h 2919"/>
                <a:gd name="T10" fmla="*/ 1307 w 1727"/>
                <a:gd name="T11" fmla="*/ 1984 h 2919"/>
                <a:gd name="T12" fmla="*/ 1440 w 1727"/>
                <a:gd name="T13" fmla="*/ 1812 h 2919"/>
                <a:gd name="T14" fmla="*/ 1516 w 1727"/>
                <a:gd name="T15" fmla="*/ 1602 h 2919"/>
                <a:gd name="T16" fmla="*/ 1555 w 1727"/>
                <a:gd name="T17" fmla="*/ 1402 h 2919"/>
                <a:gd name="T18" fmla="*/ 1631 w 1727"/>
                <a:gd name="T19" fmla="*/ 1211 h 2919"/>
                <a:gd name="T20" fmla="*/ 1612 w 1727"/>
                <a:gd name="T21" fmla="*/ 935 h 2919"/>
                <a:gd name="T22" fmla="*/ 1516 w 1727"/>
                <a:gd name="T23" fmla="*/ 592 h 2919"/>
                <a:gd name="T24" fmla="*/ 1450 w 1727"/>
                <a:gd name="T25" fmla="*/ 410 h 2919"/>
                <a:gd name="T26" fmla="*/ 1498 w 1727"/>
                <a:gd name="T27" fmla="*/ 296 h 2919"/>
                <a:gd name="T28" fmla="*/ 1593 w 1727"/>
                <a:gd name="T29" fmla="*/ 86 h 2919"/>
                <a:gd name="T30" fmla="*/ 1431 w 1727"/>
                <a:gd name="T31" fmla="*/ 96 h 2919"/>
                <a:gd name="T32" fmla="*/ 1135 w 1727"/>
                <a:gd name="T33" fmla="*/ 10 h 2919"/>
                <a:gd name="T34" fmla="*/ 820 w 1727"/>
                <a:gd name="T35" fmla="*/ 162 h 2919"/>
                <a:gd name="T36" fmla="*/ 429 w 1727"/>
                <a:gd name="T37" fmla="*/ 210 h 2919"/>
                <a:gd name="T38" fmla="*/ 420 w 1727"/>
                <a:gd name="T39" fmla="*/ 220 h 2919"/>
                <a:gd name="T40" fmla="*/ 277 w 1727"/>
                <a:gd name="T41" fmla="*/ 391 h 2919"/>
                <a:gd name="T42" fmla="*/ 420 w 1727"/>
                <a:gd name="T43" fmla="*/ 572 h 2919"/>
                <a:gd name="T44" fmla="*/ 448 w 1727"/>
                <a:gd name="T45" fmla="*/ 697 h 2919"/>
                <a:gd name="T46" fmla="*/ 439 w 1727"/>
                <a:gd name="T47" fmla="*/ 1030 h 2919"/>
                <a:gd name="T48" fmla="*/ 258 w 1727"/>
                <a:gd name="T49" fmla="*/ 1068 h 2919"/>
                <a:gd name="T50" fmla="*/ 0 w 1727"/>
                <a:gd name="T51" fmla="*/ 1488 h 2919"/>
                <a:gd name="T52" fmla="*/ 19 w 1727"/>
                <a:gd name="T53" fmla="*/ 1583 h 2919"/>
                <a:gd name="T54" fmla="*/ 57 w 1727"/>
                <a:gd name="T55" fmla="*/ 1765 h 2919"/>
                <a:gd name="T56" fmla="*/ 115 w 1727"/>
                <a:gd name="T57" fmla="*/ 2003 h 2919"/>
                <a:gd name="T58" fmla="*/ 334 w 1727"/>
                <a:gd name="T59" fmla="*/ 2089 h 2919"/>
                <a:gd name="T60" fmla="*/ 258 w 1727"/>
                <a:gd name="T61" fmla="*/ 2441 h 2919"/>
                <a:gd name="T62" fmla="*/ 115 w 1727"/>
                <a:gd name="T63" fmla="*/ 2747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7" h="2919">
                  <a:moveTo>
                    <a:pt x="124" y="2890"/>
                  </a:moveTo>
                  <a:lnTo>
                    <a:pt x="124" y="2890"/>
                  </a:lnTo>
                  <a:cubicBezTo>
                    <a:pt x="296" y="2890"/>
                    <a:pt x="296" y="2890"/>
                    <a:pt x="296" y="2890"/>
                  </a:cubicBezTo>
                  <a:cubicBezTo>
                    <a:pt x="401" y="2852"/>
                    <a:pt x="420" y="2813"/>
                    <a:pt x="534" y="2861"/>
                  </a:cubicBezTo>
                  <a:cubicBezTo>
                    <a:pt x="696" y="2918"/>
                    <a:pt x="820" y="2833"/>
                    <a:pt x="916" y="2709"/>
                  </a:cubicBezTo>
                  <a:cubicBezTo>
                    <a:pt x="973" y="2632"/>
                    <a:pt x="963" y="2613"/>
                    <a:pt x="992" y="2537"/>
                  </a:cubicBezTo>
                  <a:cubicBezTo>
                    <a:pt x="1011" y="2451"/>
                    <a:pt x="1078" y="2413"/>
                    <a:pt x="1135" y="2356"/>
                  </a:cubicBezTo>
                  <a:cubicBezTo>
                    <a:pt x="1297" y="2261"/>
                    <a:pt x="1297" y="2261"/>
                    <a:pt x="1297" y="2261"/>
                  </a:cubicBezTo>
                  <a:lnTo>
                    <a:pt x="1297" y="2261"/>
                  </a:lnTo>
                  <a:cubicBezTo>
                    <a:pt x="1288" y="2261"/>
                    <a:pt x="1288" y="2261"/>
                    <a:pt x="1278" y="2251"/>
                  </a:cubicBezTo>
                  <a:cubicBezTo>
                    <a:pt x="1240" y="2213"/>
                    <a:pt x="1211" y="2127"/>
                    <a:pt x="1269" y="2079"/>
                  </a:cubicBezTo>
                  <a:cubicBezTo>
                    <a:pt x="1297" y="2060"/>
                    <a:pt x="1297" y="2022"/>
                    <a:pt x="1307" y="1984"/>
                  </a:cubicBezTo>
                  <a:cubicBezTo>
                    <a:pt x="1326" y="1946"/>
                    <a:pt x="1345" y="1955"/>
                    <a:pt x="1383" y="1936"/>
                  </a:cubicBezTo>
                  <a:cubicBezTo>
                    <a:pt x="1488" y="1898"/>
                    <a:pt x="1393" y="1841"/>
                    <a:pt x="1440" y="1812"/>
                  </a:cubicBezTo>
                  <a:cubicBezTo>
                    <a:pt x="1478" y="1784"/>
                    <a:pt x="1516" y="1822"/>
                    <a:pt x="1545" y="1755"/>
                  </a:cubicBezTo>
                  <a:cubicBezTo>
                    <a:pt x="1574" y="1679"/>
                    <a:pt x="1516" y="1660"/>
                    <a:pt x="1516" y="1602"/>
                  </a:cubicBezTo>
                  <a:cubicBezTo>
                    <a:pt x="1516" y="1574"/>
                    <a:pt x="1526" y="1555"/>
                    <a:pt x="1536" y="1526"/>
                  </a:cubicBezTo>
                  <a:cubicBezTo>
                    <a:pt x="1555" y="1478"/>
                    <a:pt x="1536" y="1440"/>
                    <a:pt x="1555" y="1402"/>
                  </a:cubicBezTo>
                  <a:cubicBezTo>
                    <a:pt x="1545" y="1364"/>
                    <a:pt x="1564" y="1316"/>
                    <a:pt x="1583" y="1288"/>
                  </a:cubicBezTo>
                  <a:cubicBezTo>
                    <a:pt x="1602" y="1259"/>
                    <a:pt x="1640" y="1269"/>
                    <a:pt x="1631" y="1211"/>
                  </a:cubicBezTo>
                  <a:cubicBezTo>
                    <a:pt x="1612" y="1097"/>
                    <a:pt x="1726" y="1144"/>
                    <a:pt x="1726" y="1049"/>
                  </a:cubicBezTo>
                  <a:cubicBezTo>
                    <a:pt x="1726" y="1002"/>
                    <a:pt x="1640" y="964"/>
                    <a:pt x="1612" y="935"/>
                  </a:cubicBezTo>
                  <a:cubicBezTo>
                    <a:pt x="1555" y="868"/>
                    <a:pt x="1555" y="820"/>
                    <a:pt x="1545" y="735"/>
                  </a:cubicBezTo>
                  <a:cubicBezTo>
                    <a:pt x="1536" y="706"/>
                    <a:pt x="1507" y="610"/>
                    <a:pt x="1516" y="592"/>
                  </a:cubicBezTo>
                  <a:cubicBezTo>
                    <a:pt x="1516" y="553"/>
                    <a:pt x="1555" y="544"/>
                    <a:pt x="1498" y="506"/>
                  </a:cubicBezTo>
                  <a:cubicBezTo>
                    <a:pt x="1469" y="487"/>
                    <a:pt x="1440" y="458"/>
                    <a:pt x="1450" y="410"/>
                  </a:cubicBezTo>
                  <a:cubicBezTo>
                    <a:pt x="1450" y="391"/>
                    <a:pt x="1478" y="382"/>
                    <a:pt x="1488" y="363"/>
                  </a:cubicBezTo>
                  <a:cubicBezTo>
                    <a:pt x="1488" y="343"/>
                    <a:pt x="1488" y="305"/>
                    <a:pt x="1498" y="296"/>
                  </a:cubicBezTo>
                  <a:cubicBezTo>
                    <a:pt x="1507" y="277"/>
                    <a:pt x="1583" y="315"/>
                    <a:pt x="1583" y="258"/>
                  </a:cubicBezTo>
                  <a:cubicBezTo>
                    <a:pt x="1593" y="210"/>
                    <a:pt x="1593" y="143"/>
                    <a:pt x="1593" y="86"/>
                  </a:cubicBezTo>
                  <a:cubicBezTo>
                    <a:pt x="1593" y="57"/>
                    <a:pt x="1536" y="67"/>
                    <a:pt x="1516" y="57"/>
                  </a:cubicBezTo>
                  <a:cubicBezTo>
                    <a:pt x="1440" y="48"/>
                    <a:pt x="1469" y="48"/>
                    <a:pt x="1431" y="96"/>
                  </a:cubicBezTo>
                  <a:cubicBezTo>
                    <a:pt x="1421" y="105"/>
                    <a:pt x="1297" y="105"/>
                    <a:pt x="1278" y="96"/>
                  </a:cubicBezTo>
                  <a:cubicBezTo>
                    <a:pt x="1202" y="86"/>
                    <a:pt x="1240" y="0"/>
                    <a:pt x="1135" y="10"/>
                  </a:cubicBezTo>
                  <a:cubicBezTo>
                    <a:pt x="1078" y="29"/>
                    <a:pt x="992" y="0"/>
                    <a:pt x="944" y="10"/>
                  </a:cubicBezTo>
                  <a:cubicBezTo>
                    <a:pt x="916" y="19"/>
                    <a:pt x="849" y="124"/>
                    <a:pt x="820" y="162"/>
                  </a:cubicBezTo>
                  <a:cubicBezTo>
                    <a:pt x="725" y="286"/>
                    <a:pt x="706" y="229"/>
                    <a:pt x="592" y="143"/>
                  </a:cubicBezTo>
                  <a:cubicBezTo>
                    <a:pt x="496" y="86"/>
                    <a:pt x="477" y="124"/>
                    <a:pt x="429" y="210"/>
                  </a:cubicBezTo>
                  <a:cubicBezTo>
                    <a:pt x="429" y="210"/>
                    <a:pt x="429" y="220"/>
                    <a:pt x="420" y="220"/>
                  </a:cubicBezTo>
                  <a:lnTo>
                    <a:pt x="420" y="220"/>
                  </a:lnTo>
                  <a:cubicBezTo>
                    <a:pt x="420" y="248"/>
                    <a:pt x="410" y="324"/>
                    <a:pt x="382" y="343"/>
                  </a:cubicBezTo>
                  <a:cubicBezTo>
                    <a:pt x="344" y="372"/>
                    <a:pt x="315" y="372"/>
                    <a:pt x="277" y="391"/>
                  </a:cubicBezTo>
                  <a:cubicBezTo>
                    <a:pt x="201" y="420"/>
                    <a:pt x="363" y="515"/>
                    <a:pt x="382" y="534"/>
                  </a:cubicBezTo>
                  <a:cubicBezTo>
                    <a:pt x="401" y="544"/>
                    <a:pt x="401" y="563"/>
                    <a:pt x="420" y="572"/>
                  </a:cubicBezTo>
                  <a:cubicBezTo>
                    <a:pt x="439" y="582"/>
                    <a:pt x="448" y="572"/>
                    <a:pt x="468" y="572"/>
                  </a:cubicBezTo>
                  <a:cubicBezTo>
                    <a:pt x="468" y="610"/>
                    <a:pt x="458" y="658"/>
                    <a:pt x="448" y="697"/>
                  </a:cubicBezTo>
                  <a:cubicBezTo>
                    <a:pt x="448" y="763"/>
                    <a:pt x="496" y="849"/>
                    <a:pt x="477" y="906"/>
                  </a:cubicBezTo>
                  <a:cubicBezTo>
                    <a:pt x="458" y="982"/>
                    <a:pt x="344" y="964"/>
                    <a:pt x="439" y="1030"/>
                  </a:cubicBezTo>
                  <a:cubicBezTo>
                    <a:pt x="487" y="1068"/>
                    <a:pt x="448" y="1106"/>
                    <a:pt x="401" y="1087"/>
                  </a:cubicBezTo>
                  <a:cubicBezTo>
                    <a:pt x="363" y="1087"/>
                    <a:pt x="286" y="1030"/>
                    <a:pt x="258" y="1068"/>
                  </a:cubicBezTo>
                  <a:cubicBezTo>
                    <a:pt x="229" y="1097"/>
                    <a:pt x="267" y="1307"/>
                    <a:pt x="153" y="1249"/>
                  </a:cubicBezTo>
                  <a:cubicBezTo>
                    <a:pt x="57" y="1202"/>
                    <a:pt x="77" y="1440"/>
                    <a:pt x="0" y="1488"/>
                  </a:cubicBezTo>
                  <a:lnTo>
                    <a:pt x="0" y="1488"/>
                  </a:lnTo>
                  <a:cubicBezTo>
                    <a:pt x="10" y="1517"/>
                    <a:pt x="10" y="1555"/>
                    <a:pt x="19" y="1583"/>
                  </a:cubicBezTo>
                  <a:cubicBezTo>
                    <a:pt x="29" y="1621"/>
                    <a:pt x="0" y="1660"/>
                    <a:pt x="10" y="1698"/>
                  </a:cubicBezTo>
                  <a:cubicBezTo>
                    <a:pt x="19" y="1726"/>
                    <a:pt x="48" y="1736"/>
                    <a:pt x="57" y="1765"/>
                  </a:cubicBezTo>
                  <a:cubicBezTo>
                    <a:pt x="77" y="1803"/>
                    <a:pt x="57" y="1831"/>
                    <a:pt x="48" y="1869"/>
                  </a:cubicBezTo>
                  <a:cubicBezTo>
                    <a:pt x="48" y="1917"/>
                    <a:pt x="96" y="1955"/>
                    <a:pt x="115" y="2003"/>
                  </a:cubicBezTo>
                  <a:cubicBezTo>
                    <a:pt x="143" y="2070"/>
                    <a:pt x="181" y="2041"/>
                    <a:pt x="229" y="2051"/>
                  </a:cubicBezTo>
                  <a:cubicBezTo>
                    <a:pt x="267" y="2060"/>
                    <a:pt x="286" y="2079"/>
                    <a:pt x="334" y="2089"/>
                  </a:cubicBezTo>
                  <a:cubicBezTo>
                    <a:pt x="429" y="2098"/>
                    <a:pt x="315" y="2241"/>
                    <a:pt x="286" y="2279"/>
                  </a:cubicBezTo>
                  <a:cubicBezTo>
                    <a:pt x="229" y="2346"/>
                    <a:pt x="267" y="2365"/>
                    <a:pt x="258" y="2441"/>
                  </a:cubicBezTo>
                  <a:cubicBezTo>
                    <a:pt x="258" y="2489"/>
                    <a:pt x="181" y="2604"/>
                    <a:pt x="162" y="2651"/>
                  </a:cubicBezTo>
                  <a:cubicBezTo>
                    <a:pt x="143" y="2680"/>
                    <a:pt x="105" y="2709"/>
                    <a:pt x="115" y="2747"/>
                  </a:cubicBezTo>
                  <a:cubicBezTo>
                    <a:pt x="124" y="2890"/>
                    <a:pt x="124" y="2890"/>
                    <a:pt x="124" y="289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47"/>
            <p:cNvSpPr>
              <a:spLocks noChangeArrowheads="1"/>
            </p:cNvSpPr>
            <p:nvPr/>
          </p:nvSpPr>
          <p:spPr bwMode="auto">
            <a:xfrm>
              <a:off x="15918692" y="2604917"/>
              <a:ext cx="1074971" cy="1061903"/>
            </a:xfrm>
            <a:custGeom>
              <a:avLst/>
              <a:gdLst>
                <a:gd name="T0" fmla="*/ 829 w 2165"/>
                <a:gd name="T1" fmla="*/ 629 h 2137"/>
                <a:gd name="T2" fmla="*/ 829 w 2165"/>
                <a:gd name="T3" fmla="*/ 629 h 2137"/>
                <a:gd name="T4" fmla="*/ 1001 w 2165"/>
                <a:gd name="T5" fmla="*/ 629 h 2137"/>
                <a:gd name="T6" fmla="*/ 1239 w 2165"/>
                <a:gd name="T7" fmla="*/ 600 h 2137"/>
                <a:gd name="T8" fmla="*/ 1621 w 2165"/>
                <a:gd name="T9" fmla="*/ 448 h 2137"/>
                <a:gd name="T10" fmla="*/ 1697 w 2165"/>
                <a:gd name="T11" fmla="*/ 276 h 2137"/>
                <a:gd name="T12" fmla="*/ 1840 w 2165"/>
                <a:gd name="T13" fmla="*/ 95 h 2137"/>
                <a:gd name="T14" fmla="*/ 2002 w 2165"/>
                <a:gd name="T15" fmla="*/ 0 h 2137"/>
                <a:gd name="T16" fmla="*/ 2002 w 2165"/>
                <a:gd name="T17" fmla="*/ 0 h 2137"/>
                <a:gd name="T18" fmla="*/ 2117 w 2165"/>
                <a:gd name="T19" fmla="*/ 38 h 2137"/>
                <a:gd name="T20" fmla="*/ 2117 w 2165"/>
                <a:gd name="T21" fmla="*/ 38 h 2137"/>
                <a:gd name="T22" fmla="*/ 2098 w 2165"/>
                <a:gd name="T23" fmla="*/ 104 h 2137"/>
                <a:gd name="T24" fmla="*/ 2098 w 2165"/>
                <a:gd name="T25" fmla="*/ 162 h 2137"/>
                <a:gd name="T26" fmla="*/ 2126 w 2165"/>
                <a:gd name="T27" fmla="*/ 276 h 2137"/>
                <a:gd name="T28" fmla="*/ 2117 w 2165"/>
                <a:gd name="T29" fmla="*/ 448 h 2137"/>
                <a:gd name="T30" fmla="*/ 2050 w 2165"/>
                <a:gd name="T31" fmla="*/ 648 h 2137"/>
                <a:gd name="T32" fmla="*/ 1974 w 2165"/>
                <a:gd name="T33" fmla="*/ 791 h 2137"/>
                <a:gd name="T34" fmla="*/ 1888 w 2165"/>
                <a:gd name="T35" fmla="*/ 848 h 2137"/>
                <a:gd name="T36" fmla="*/ 1878 w 2165"/>
                <a:gd name="T37" fmla="*/ 943 h 2137"/>
                <a:gd name="T38" fmla="*/ 1831 w 2165"/>
                <a:gd name="T39" fmla="*/ 991 h 2137"/>
                <a:gd name="T40" fmla="*/ 1812 w 2165"/>
                <a:gd name="T41" fmla="*/ 1039 h 2137"/>
                <a:gd name="T42" fmla="*/ 1821 w 2165"/>
                <a:gd name="T43" fmla="*/ 1125 h 2137"/>
                <a:gd name="T44" fmla="*/ 1821 w 2165"/>
                <a:gd name="T45" fmla="*/ 1125 h 2137"/>
                <a:gd name="T46" fmla="*/ 1678 w 2165"/>
                <a:gd name="T47" fmla="*/ 1201 h 2137"/>
                <a:gd name="T48" fmla="*/ 1535 w 2165"/>
                <a:gd name="T49" fmla="*/ 1287 h 2137"/>
                <a:gd name="T50" fmla="*/ 1249 w 2165"/>
                <a:gd name="T51" fmla="*/ 1554 h 2137"/>
                <a:gd name="T52" fmla="*/ 953 w 2165"/>
                <a:gd name="T53" fmla="*/ 1687 h 2137"/>
                <a:gd name="T54" fmla="*/ 667 w 2165"/>
                <a:gd name="T55" fmla="*/ 1792 h 2137"/>
                <a:gd name="T56" fmla="*/ 610 w 2165"/>
                <a:gd name="T57" fmla="*/ 1983 h 2137"/>
                <a:gd name="T58" fmla="*/ 352 w 2165"/>
                <a:gd name="T59" fmla="*/ 2126 h 2137"/>
                <a:gd name="T60" fmla="*/ 152 w 2165"/>
                <a:gd name="T61" fmla="*/ 1849 h 2137"/>
                <a:gd name="T62" fmla="*/ 152 w 2165"/>
                <a:gd name="T63" fmla="*/ 1849 h 2137"/>
                <a:gd name="T64" fmla="*/ 143 w 2165"/>
                <a:gd name="T65" fmla="*/ 1802 h 2137"/>
                <a:gd name="T66" fmla="*/ 143 w 2165"/>
                <a:gd name="T67" fmla="*/ 1687 h 2137"/>
                <a:gd name="T68" fmla="*/ 162 w 2165"/>
                <a:gd name="T69" fmla="*/ 1668 h 2137"/>
                <a:gd name="T70" fmla="*/ 152 w 2165"/>
                <a:gd name="T71" fmla="*/ 1621 h 2137"/>
                <a:gd name="T72" fmla="*/ 19 w 2165"/>
                <a:gd name="T73" fmla="*/ 1497 h 2137"/>
                <a:gd name="T74" fmla="*/ 47 w 2165"/>
                <a:gd name="T75" fmla="*/ 1363 h 2137"/>
                <a:gd name="T76" fmla="*/ 95 w 2165"/>
                <a:gd name="T77" fmla="*/ 1287 h 2137"/>
                <a:gd name="T78" fmla="*/ 28 w 2165"/>
                <a:gd name="T79" fmla="*/ 1153 h 2137"/>
                <a:gd name="T80" fmla="*/ 0 w 2165"/>
                <a:gd name="T81" fmla="*/ 1067 h 2137"/>
                <a:gd name="T82" fmla="*/ 0 w 2165"/>
                <a:gd name="T83" fmla="*/ 1067 h 2137"/>
                <a:gd name="T84" fmla="*/ 105 w 2165"/>
                <a:gd name="T85" fmla="*/ 982 h 2137"/>
                <a:gd name="T86" fmla="*/ 200 w 2165"/>
                <a:gd name="T87" fmla="*/ 963 h 2137"/>
                <a:gd name="T88" fmla="*/ 438 w 2165"/>
                <a:gd name="T89" fmla="*/ 829 h 2137"/>
                <a:gd name="T90" fmla="*/ 572 w 2165"/>
                <a:gd name="T91" fmla="*/ 734 h 2137"/>
                <a:gd name="T92" fmla="*/ 715 w 2165"/>
                <a:gd name="T93" fmla="*/ 791 h 2137"/>
                <a:gd name="T94" fmla="*/ 829 w 2165"/>
                <a:gd name="T95" fmla="*/ 629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5" h="2137">
                  <a:moveTo>
                    <a:pt x="829" y="629"/>
                  </a:moveTo>
                  <a:lnTo>
                    <a:pt x="829" y="629"/>
                  </a:lnTo>
                  <a:cubicBezTo>
                    <a:pt x="1001" y="629"/>
                    <a:pt x="1001" y="629"/>
                    <a:pt x="1001" y="629"/>
                  </a:cubicBezTo>
                  <a:cubicBezTo>
                    <a:pt x="1106" y="591"/>
                    <a:pt x="1125" y="552"/>
                    <a:pt x="1239" y="600"/>
                  </a:cubicBezTo>
                  <a:cubicBezTo>
                    <a:pt x="1401" y="657"/>
                    <a:pt x="1525" y="572"/>
                    <a:pt x="1621" y="448"/>
                  </a:cubicBezTo>
                  <a:cubicBezTo>
                    <a:pt x="1678" y="371"/>
                    <a:pt x="1668" y="352"/>
                    <a:pt x="1697" y="276"/>
                  </a:cubicBezTo>
                  <a:cubicBezTo>
                    <a:pt x="1716" y="190"/>
                    <a:pt x="1783" y="152"/>
                    <a:pt x="1840" y="95"/>
                  </a:cubicBezTo>
                  <a:cubicBezTo>
                    <a:pt x="2002" y="0"/>
                    <a:pt x="2002" y="0"/>
                    <a:pt x="2002" y="0"/>
                  </a:cubicBezTo>
                  <a:lnTo>
                    <a:pt x="2002" y="0"/>
                  </a:lnTo>
                  <a:cubicBezTo>
                    <a:pt x="2031" y="18"/>
                    <a:pt x="2088" y="28"/>
                    <a:pt x="2117" y="38"/>
                  </a:cubicBezTo>
                  <a:lnTo>
                    <a:pt x="2117" y="38"/>
                  </a:lnTo>
                  <a:cubicBezTo>
                    <a:pt x="2117" y="57"/>
                    <a:pt x="2098" y="76"/>
                    <a:pt x="2098" y="104"/>
                  </a:cubicBezTo>
                  <a:cubicBezTo>
                    <a:pt x="2098" y="133"/>
                    <a:pt x="2107" y="142"/>
                    <a:pt x="2098" y="162"/>
                  </a:cubicBezTo>
                  <a:cubicBezTo>
                    <a:pt x="2069" y="200"/>
                    <a:pt x="2088" y="257"/>
                    <a:pt x="2126" y="276"/>
                  </a:cubicBezTo>
                  <a:cubicBezTo>
                    <a:pt x="2155" y="285"/>
                    <a:pt x="2098" y="400"/>
                    <a:pt x="2117" y="448"/>
                  </a:cubicBezTo>
                  <a:cubicBezTo>
                    <a:pt x="2164" y="572"/>
                    <a:pt x="2107" y="552"/>
                    <a:pt x="2050" y="648"/>
                  </a:cubicBezTo>
                  <a:cubicBezTo>
                    <a:pt x="2021" y="715"/>
                    <a:pt x="2040" y="734"/>
                    <a:pt x="1974" y="791"/>
                  </a:cubicBezTo>
                  <a:cubicBezTo>
                    <a:pt x="1945" y="810"/>
                    <a:pt x="1907" y="810"/>
                    <a:pt x="1888" y="848"/>
                  </a:cubicBezTo>
                  <a:cubicBezTo>
                    <a:pt x="1878" y="877"/>
                    <a:pt x="1897" y="924"/>
                    <a:pt x="1878" y="943"/>
                  </a:cubicBezTo>
                  <a:cubicBezTo>
                    <a:pt x="1869" y="963"/>
                    <a:pt x="1831" y="953"/>
                    <a:pt x="1831" y="991"/>
                  </a:cubicBezTo>
                  <a:cubicBezTo>
                    <a:pt x="1831" y="1029"/>
                    <a:pt x="1840" y="1010"/>
                    <a:pt x="1812" y="1039"/>
                  </a:cubicBezTo>
                  <a:cubicBezTo>
                    <a:pt x="1773" y="1087"/>
                    <a:pt x="1792" y="1106"/>
                    <a:pt x="1821" y="1125"/>
                  </a:cubicBezTo>
                  <a:lnTo>
                    <a:pt x="1821" y="1125"/>
                  </a:lnTo>
                  <a:cubicBezTo>
                    <a:pt x="1783" y="1153"/>
                    <a:pt x="1735" y="1201"/>
                    <a:pt x="1678" y="1201"/>
                  </a:cubicBezTo>
                  <a:cubicBezTo>
                    <a:pt x="1621" y="1201"/>
                    <a:pt x="1573" y="1239"/>
                    <a:pt x="1535" y="1287"/>
                  </a:cubicBezTo>
                  <a:cubicBezTo>
                    <a:pt x="1449" y="1382"/>
                    <a:pt x="1373" y="1516"/>
                    <a:pt x="1249" y="1554"/>
                  </a:cubicBezTo>
                  <a:cubicBezTo>
                    <a:pt x="1134" y="1659"/>
                    <a:pt x="1115" y="1716"/>
                    <a:pt x="953" y="1687"/>
                  </a:cubicBezTo>
                  <a:cubicBezTo>
                    <a:pt x="867" y="1668"/>
                    <a:pt x="744" y="1744"/>
                    <a:pt x="667" y="1792"/>
                  </a:cubicBezTo>
                  <a:cubicBezTo>
                    <a:pt x="619" y="1821"/>
                    <a:pt x="639" y="1926"/>
                    <a:pt x="610" y="1983"/>
                  </a:cubicBezTo>
                  <a:cubicBezTo>
                    <a:pt x="572" y="2031"/>
                    <a:pt x="410" y="2136"/>
                    <a:pt x="352" y="2126"/>
                  </a:cubicBezTo>
                  <a:cubicBezTo>
                    <a:pt x="200" y="2098"/>
                    <a:pt x="257" y="1907"/>
                    <a:pt x="152" y="1849"/>
                  </a:cubicBezTo>
                  <a:lnTo>
                    <a:pt x="152" y="1849"/>
                  </a:lnTo>
                  <a:cubicBezTo>
                    <a:pt x="143" y="1802"/>
                    <a:pt x="143" y="1802"/>
                    <a:pt x="143" y="1802"/>
                  </a:cubicBezTo>
                  <a:cubicBezTo>
                    <a:pt x="143" y="1764"/>
                    <a:pt x="123" y="1716"/>
                    <a:pt x="143" y="1687"/>
                  </a:cubicBezTo>
                  <a:cubicBezTo>
                    <a:pt x="152" y="1678"/>
                    <a:pt x="162" y="1678"/>
                    <a:pt x="162" y="1668"/>
                  </a:cubicBezTo>
                  <a:cubicBezTo>
                    <a:pt x="171" y="1659"/>
                    <a:pt x="152" y="1630"/>
                    <a:pt x="152" y="1621"/>
                  </a:cubicBezTo>
                  <a:cubicBezTo>
                    <a:pt x="123" y="1573"/>
                    <a:pt x="19" y="1564"/>
                    <a:pt x="19" y="1497"/>
                  </a:cubicBezTo>
                  <a:cubicBezTo>
                    <a:pt x="19" y="1468"/>
                    <a:pt x="19" y="1382"/>
                    <a:pt x="47" y="1363"/>
                  </a:cubicBezTo>
                  <a:cubicBezTo>
                    <a:pt x="85" y="1335"/>
                    <a:pt x="105" y="1335"/>
                    <a:pt x="95" y="1287"/>
                  </a:cubicBezTo>
                  <a:cubicBezTo>
                    <a:pt x="95" y="1230"/>
                    <a:pt x="57" y="1192"/>
                    <a:pt x="28" y="1153"/>
                  </a:cubicBezTo>
                  <a:cubicBezTo>
                    <a:pt x="0" y="1067"/>
                    <a:pt x="0" y="1067"/>
                    <a:pt x="0" y="1067"/>
                  </a:cubicBezTo>
                  <a:lnTo>
                    <a:pt x="0" y="1067"/>
                  </a:lnTo>
                  <a:cubicBezTo>
                    <a:pt x="57" y="1048"/>
                    <a:pt x="76" y="1039"/>
                    <a:pt x="105" y="982"/>
                  </a:cubicBezTo>
                  <a:cubicBezTo>
                    <a:pt x="123" y="943"/>
                    <a:pt x="171" y="953"/>
                    <a:pt x="200" y="963"/>
                  </a:cubicBezTo>
                  <a:cubicBezTo>
                    <a:pt x="314" y="972"/>
                    <a:pt x="372" y="905"/>
                    <a:pt x="438" y="829"/>
                  </a:cubicBezTo>
                  <a:cubicBezTo>
                    <a:pt x="477" y="791"/>
                    <a:pt x="505" y="724"/>
                    <a:pt x="572" y="734"/>
                  </a:cubicBezTo>
                  <a:cubicBezTo>
                    <a:pt x="600" y="743"/>
                    <a:pt x="715" y="896"/>
                    <a:pt x="715" y="791"/>
                  </a:cubicBezTo>
                  <a:cubicBezTo>
                    <a:pt x="715" y="724"/>
                    <a:pt x="744" y="648"/>
                    <a:pt x="829" y="629"/>
                  </a:cubicBezTo>
                </a:path>
              </a:pathLst>
            </a:custGeom>
            <a:grpFill/>
            <a:ln w="3175" cap="flat" cmpd="sng">
              <a:solidFill>
                <a:schemeClr val="bg1"/>
              </a:solidFill>
              <a:bevel/>
              <a:headEnd/>
              <a:tailEnd/>
            </a:ln>
            <a:effectLst/>
          </p:spPr>
          <p:txBody>
            <a:bodyPr wrap="none" anchor="ctr"/>
            <a:lstStyle/>
            <a:p>
              <a:endParaRPr lang="en-US"/>
            </a:p>
          </p:txBody>
        </p:sp>
        <p:sp>
          <p:nvSpPr>
            <p:cNvPr id="98" name="Freeform 48"/>
            <p:cNvSpPr>
              <a:spLocks noChangeArrowheads="1"/>
            </p:cNvSpPr>
            <p:nvPr/>
          </p:nvSpPr>
          <p:spPr bwMode="auto">
            <a:xfrm>
              <a:off x="15441413" y="2193293"/>
              <a:ext cx="1042131" cy="1009355"/>
            </a:xfrm>
            <a:custGeom>
              <a:avLst/>
              <a:gdLst>
                <a:gd name="T0" fmla="*/ 1793 w 2099"/>
                <a:gd name="T1" fmla="*/ 1459 h 2032"/>
                <a:gd name="T2" fmla="*/ 1793 w 2099"/>
                <a:gd name="T3" fmla="*/ 1459 h 2032"/>
                <a:gd name="T4" fmla="*/ 1784 w 2099"/>
                <a:gd name="T5" fmla="*/ 1316 h 2032"/>
                <a:gd name="T6" fmla="*/ 1831 w 2099"/>
                <a:gd name="T7" fmla="*/ 1220 h 2032"/>
                <a:gd name="T8" fmla="*/ 1927 w 2099"/>
                <a:gd name="T9" fmla="*/ 1010 h 2032"/>
                <a:gd name="T10" fmla="*/ 1955 w 2099"/>
                <a:gd name="T11" fmla="*/ 848 h 2032"/>
                <a:gd name="T12" fmla="*/ 2003 w 2099"/>
                <a:gd name="T13" fmla="*/ 658 h 2032"/>
                <a:gd name="T14" fmla="*/ 1898 w 2099"/>
                <a:gd name="T15" fmla="*/ 620 h 2032"/>
                <a:gd name="T16" fmla="*/ 1784 w 2099"/>
                <a:gd name="T17" fmla="*/ 572 h 2032"/>
                <a:gd name="T18" fmla="*/ 1717 w 2099"/>
                <a:gd name="T19" fmla="*/ 438 h 2032"/>
                <a:gd name="T20" fmla="*/ 1726 w 2099"/>
                <a:gd name="T21" fmla="*/ 334 h 2032"/>
                <a:gd name="T22" fmla="*/ 1679 w 2099"/>
                <a:gd name="T23" fmla="*/ 267 h 2032"/>
                <a:gd name="T24" fmla="*/ 1688 w 2099"/>
                <a:gd name="T25" fmla="*/ 152 h 2032"/>
                <a:gd name="T26" fmla="*/ 1669 w 2099"/>
                <a:gd name="T27" fmla="*/ 57 h 2032"/>
                <a:gd name="T28" fmla="*/ 1669 w 2099"/>
                <a:gd name="T29" fmla="*/ 57 h 2032"/>
                <a:gd name="T30" fmla="*/ 1612 w 2099"/>
                <a:gd name="T31" fmla="*/ 47 h 2032"/>
                <a:gd name="T32" fmla="*/ 1469 w 2099"/>
                <a:gd name="T33" fmla="*/ 38 h 2032"/>
                <a:gd name="T34" fmla="*/ 1316 w 2099"/>
                <a:gd name="T35" fmla="*/ 38 h 2032"/>
                <a:gd name="T36" fmla="*/ 1307 w 2099"/>
                <a:gd name="T37" fmla="*/ 47 h 2032"/>
                <a:gd name="T38" fmla="*/ 1307 w 2099"/>
                <a:gd name="T39" fmla="*/ 47 h 2032"/>
                <a:gd name="T40" fmla="*/ 1278 w 2099"/>
                <a:gd name="T41" fmla="*/ 276 h 2032"/>
                <a:gd name="T42" fmla="*/ 1297 w 2099"/>
                <a:gd name="T43" fmla="*/ 400 h 2032"/>
                <a:gd name="T44" fmla="*/ 1231 w 2099"/>
                <a:gd name="T45" fmla="*/ 476 h 2032"/>
                <a:gd name="T46" fmla="*/ 1154 w 2099"/>
                <a:gd name="T47" fmla="*/ 639 h 2032"/>
                <a:gd name="T48" fmla="*/ 1030 w 2099"/>
                <a:gd name="T49" fmla="*/ 820 h 2032"/>
                <a:gd name="T50" fmla="*/ 945 w 2099"/>
                <a:gd name="T51" fmla="*/ 963 h 2032"/>
                <a:gd name="T52" fmla="*/ 859 w 2099"/>
                <a:gd name="T53" fmla="*/ 1001 h 2032"/>
                <a:gd name="T54" fmla="*/ 697 w 2099"/>
                <a:gd name="T55" fmla="*/ 1201 h 2032"/>
                <a:gd name="T56" fmla="*/ 582 w 2099"/>
                <a:gd name="T57" fmla="*/ 1392 h 2032"/>
                <a:gd name="T58" fmla="*/ 487 w 2099"/>
                <a:gd name="T59" fmla="*/ 1402 h 2032"/>
                <a:gd name="T60" fmla="*/ 382 w 2099"/>
                <a:gd name="T61" fmla="*/ 1506 h 2032"/>
                <a:gd name="T62" fmla="*/ 191 w 2099"/>
                <a:gd name="T63" fmla="*/ 1669 h 2032"/>
                <a:gd name="T64" fmla="*/ 29 w 2099"/>
                <a:gd name="T65" fmla="*/ 1926 h 2032"/>
                <a:gd name="T66" fmla="*/ 48 w 2099"/>
                <a:gd name="T67" fmla="*/ 2031 h 2032"/>
                <a:gd name="T68" fmla="*/ 210 w 2099"/>
                <a:gd name="T69" fmla="*/ 1955 h 2032"/>
                <a:gd name="T70" fmla="*/ 210 w 2099"/>
                <a:gd name="T71" fmla="*/ 1955 h 2032"/>
                <a:gd name="T72" fmla="*/ 411 w 2099"/>
                <a:gd name="T73" fmla="*/ 1802 h 2032"/>
                <a:gd name="T74" fmla="*/ 697 w 2099"/>
                <a:gd name="T75" fmla="*/ 1936 h 2032"/>
                <a:gd name="T76" fmla="*/ 859 w 2099"/>
                <a:gd name="T77" fmla="*/ 1812 h 2032"/>
                <a:gd name="T78" fmla="*/ 964 w 2099"/>
                <a:gd name="T79" fmla="*/ 1897 h 2032"/>
                <a:gd name="T80" fmla="*/ 964 w 2099"/>
                <a:gd name="T81" fmla="*/ 1897 h 2032"/>
                <a:gd name="T82" fmla="*/ 1069 w 2099"/>
                <a:gd name="T83" fmla="*/ 1812 h 2032"/>
                <a:gd name="T84" fmla="*/ 1164 w 2099"/>
                <a:gd name="T85" fmla="*/ 1793 h 2032"/>
                <a:gd name="T86" fmla="*/ 1402 w 2099"/>
                <a:gd name="T87" fmla="*/ 1659 h 2032"/>
                <a:gd name="T88" fmla="*/ 1536 w 2099"/>
                <a:gd name="T89" fmla="*/ 1564 h 2032"/>
                <a:gd name="T90" fmla="*/ 1679 w 2099"/>
                <a:gd name="T91" fmla="*/ 1621 h 2032"/>
                <a:gd name="T92" fmla="*/ 1793 w 2099"/>
                <a:gd name="T93" fmla="*/ 1459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99" h="2032">
                  <a:moveTo>
                    <a:pt x="1793" y="1459"/>
                  </a:moveTo>
                  <a:lnTo>
                    <a:pt x="1793" y="1459"/>
                  </a:lnTo>
                  <a:cubicBezTo>
                    <a:pt x="1784" y="1316"/>
                    <a:pt x="1784" y="1316"/>
                    <a:pt x="1784" y="1316"/>
                  </a:cubicBezTo>
                  <a:cubicBezTo>
                    <a:pt x="1774" y="1278"/>
                    <a:pt x="1812" y="1249"/>
                    <a:pt x="1831" y="1220"/>
                  </a:cubicBezTo>
                  <a:cubicBezTo>
                    <a:pt x="1850" y="1173"/>
                    <a:pt x="1927" y="1058"/>
                    <a:pt x="1927" y="1010"/>
                  </a:cubicBezTo>
                  <a:cubicBezTo>
                    <a:pt x="1936" y="934"/>
                    <a:pt x="1898" y="915"/>
                    <a:pt x="1955" y="848"/>
                  </a:cubicBezTo>
                  <a:cubicBezTo>
                    <a:pt x="1984" y="810"/>
                    <a:pt x="2098" y="667"/>
                    <a:pt x="2003" y="658"/>
                  </a:cubicBezTo>
                  <a:cubicBezTo>
                    <a:pt x="1955" y="648"/>
                    <a:pt x="1936" y="629"/>
                    <a:pt x="1898" y="620"/>
                  </a:cubicBezTo>
                  <a:cubicBezTo>
                    <a:pt x="1850" y="610"/>
                    <a:pt x="1812" y="639"/>
                    <a:pt x="1784" y="572"/>
                  </a:cubicBezTo>
                  <a:cubicBezTo>
                    <a:pt x="1765" y="524"/>
                    <a:pt x="1717" y="486"/>
                    <a:pt x="1717" y="438"/>
                  </a:cubicBezTo>
                  <a:cubicBezTo>
                    <a:pt x="1726" y="400"/>
                    <a:pt x="1746" y="372"/>
                    <a:pt x="1726" y="334"/>
                  </a:cubicBezTo>
                  <a:cubicBezTo>
                    <a:pt x="1717" y="305"/>
                    <a:pt x="1688" y="295"/>
                    <a:pt x="1679" y="267"/>
                  </a:cubicBezTo>
                  <a:cubicBezTo>
                    <a:pt x="1669" y="229"/>
                    <a:pt x="1698" y="190"/>
                    <a:pt x="1688" y="152"/>
                  </a:cubicBezTo>
                  <a:cubicBezTo>
                    <a:pt x="1679" y="124"/>
                    <a:pt x="1679" y="86"/>
                    <a:pt x="1669" y="57"/>
                  </a:cubicBezTo>
                  <a:lnTo>
                    <a:pt x="1669" y="57"/>
                  </a:lnTo>
                  <a:cubicBezTo>
                    <a:pt x="1612" y="47"/>
                    <a:pt x="1612" y="47"/>
                    <a:pt x="1612" y="47"/>
                  </a:cubicBezTo>
                  <a:cubicBezTo>
                    <a:pt x="1574" y="38"/>
                    <a:pt x="1517" y="47"/>
                    <a:pt x="1469" y="38"/>
                  </a:cubicBezTo>
                  <a:cubicBezTo>
                    <a:pt x="1431" y="28"/>
                    <a:pt x="1345" y="0"/>
                    <a:pt x="1316" y="38"/>
                  </a:cubicBezTo>
                  <a:cubicBezTo>
                    <a:pt x="1316" y="47"/>
                    <a:pt x="1307" y="47"/>
                    <a:pt x="1307" y="47"/>
                  </a:cubicBezTo>
                  <a:lnTo>
                    <a:pt x="1307" y="47"/>
                  </a:lnTo>
                  <a:cubicBezTo>
                    <a:pt x="1297" y="124"/>
                    <a:pt x="1297" y="200"/>
                    <a:pt x="1278" y="276"/>
                  </a:cubicBezTo>
                  <a:cubicBezTo>
                    <a:pt x="1259" y="343"/>
                    <a:pt x="1278" y="343"/>
                    <a:pt x="1297" y="400"/>
                  </a:cubicBezTo>
                  <a:cubicBezTo>
                    <a:pt x="1297" y="448"/>
                    <a:pt x="1288" y="486"/>
                    <a:pt x="1231" y="476"/>
                  </a:cubicBezTo>
                  <a:cubicBezTo>
                    <a:pt x="1164" y="467"/>
                    <a:pt x="1174" y="601"/>
                    <a:pt x="1154" y="639"/>
                  </a:cubicBezTo>
                  <a:cubicBezTo>
                    <a:pt x="1135" y="696"/>
                    <a:pt x="1069" y="772"/>
                    <a:pt x="1030" y="820"/>
                  </a:cubicBezTo>
                  <a:cubicBezTo>
                    <a:pt x="1002" y="868"/>
                    <a:pt x="983" y="925"/>
                    <a:pt x="945" y="963"/>
                  </a:cubicBezTo>
                  <a:cubicBezTo>
                    <a:pt x="916" y="992"/>
                    <a:pt x="887" y="953"/>
                    <a:pt x="859" y="1001"/>
                  </a:cubicBezTo>
                  <a:cubicBezTo>
                    <a:pt x="811" y="1068"/>
                    <a:pt x="716" y="1115"/>
                    <a:pt x="697" y="1201"/>
                  </a:cubicBezTo>
                  <a:cubicBezTo>
                    <a:pt x="668" y="1306"/>
                    <a:pt x="649" y="1316"/>
                    <a:pt x="582" y="1392"/>
                  </a:cubicBezTo>
                  <a:cubicBezTo>
                    <a:pt x="535" y="1449"/>
                    <a:pt x="535" y="1440"/>
                    <a:pt x="487" y="1402"/>
                  </a:cubicBezTo>
                  <a:cubicBezTo>
                    <a:pt x="420" y="1354"/>
                    <a:pt x="411" y="1478"/>
                    <a:pt x="382" y="1506"/>
                  </a:cubicBezTo>
                  <a:cubicBezTo>
                    <a:pt x="325" y="1564"/>
                    <a:pt x="229" y="1602"/>
                    <a:pt x="191" y="1669"/>
                  </a:cubicBezTo>
                  <a:cubicBezTo>
                    <a:pt x="144" y="1745"/>
                    <a:pt x="0" y="1821"/>
                    <a:pt x="29" y="1926"/>
                  </a:cubicBezTo>
                  <a:cubicBezTo>
                    <a:pt x="29" y="1945"/>
                    <a:pt x="29" y="2031"/>
                    <a:pt x="48" y="2031"/>
                  </a:cubicBezTo>
                  <a:cubicBezTo>
                    <a:pt x="96" y="2031"/>
                    <a:pt x="153" y="1945"/>
                    <a:pt x="210" y="1955"/>
                  </a:cubicBezTo>
                  <a:lnTo>
                    <a:pt x="210" y="1955"/>
                  </a:lnTo>
                  <a:cubicBezTo>
                    <a:pt x="277" y="1926"/>
                    <a:pt x="306" y="1812"/>
                    <a:pt x="411" y="1802"/>
                  </a:cubicBezTo>
                  <a:cubicBezTo>
                    <a:pt x="525" y="1793"/>
                    <a:pt x="611" y="2022"/>
                    <a:pt x="697" y="1936"/>
                  </a:cubicBezTo>
                  <a:cubicBezTo>
                    <a:pt x="744" y="1897"/>
                    <a:pt x="773" y="1793"/>
                    <a:pt x="859" y="1812"/>
                  </a:cubicBezTo>
                  <a:cubicBezTo>
                    <a:pt x="916" y="1821"/>
                    <a:pt x="925" y="1869"/>
                    <a:pt x="964" y="1897"/>
                  </a:cubicBezTo>
                  <a:lnTo>
                    <a:pt x="964" y="1897"/>
                  </a:lnTo>
                  <a:cubicBezTo>
                    <a:pt x="1021" y="1878"/>
                    <a:pt x="1040" y="1869"/>
                    <a:pt x="1069" y="1812"/>
                  </a:cubicBezTo>
                  <a:cubicBezTo>
                    <a:pt x="1087" y="1773"/>
                    <a:pt x="1135" y="1783"/>
                    <a:pt x="1164" y="1793"/>
                  </a:cubicBezTo>
                  <a:cubicBezTo>
                    <a:pt x="1278" y="1802"/>
                    <a:pt x="1336" y="1735"/>
                    <a:pt x="1402" y="1659"/>
                  </a:cubicBezTo>
                  <a:cubicBezTo>
                    <a:pt x="1441" y="1621"/>
                    <a:pt x="1469" y="1554"/>
                    <a:pt x="1536" y="1564"/>
                  </a:cubicBezTo>
                  <a:cubicBezTo>
                    <a:pt x="1564" y="1573"/>
                    <a:pt x="1679" y="1726"/>
                    <a:pt x="1679" y="1621"/>
                  </a:cubicBezTo>
                  <a:cubicBezTo>
                    <a:pt x="1679" y="1554"/>
                    <a:pt x="1708" y="1478"/>
                    <a:pt x="1793" y="145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49"/>
            <p:cNvSpPr>
              <a:spLocks noChangeArrowheads="1"/>
            </p:cNvSpPr>
            <p:nvPr/>
          </p:nvSpPr>
          <p:spPr bwMode="auto">
            <a:xfrm>
              <a:off x="14854668" y="2274302"/>
              <a:ext cx="553906" cy="1156052"/>
            </a:xfrm>
            <a:custGeom>
              <a:avLst/>
              <a:gdLst>
                <a:gd name="T0" fmla="*/ 1116 w 1117"/>
                <a:gd name="T1" fmla="*/ 381 h 2328"/>
                <a:gd name="T2" fmla="*/ 1116 w 1117"/>
                <a:gd name="T3" fmla="*/ 381 h 2328"/>
                <a:gd name="T4" fmla="*/ 1030 w 1117"/>
                <a:gd name="T5" fmla="*/ 448 h 2328"/>
                <a:gd name="T6" fmla="*/ 954 w 1117"/>
                <a:gd name="T7" fmla="*/ 553 h 2328"/>
                <a:gd name="T8" fmla="*/ 810 w 1117"/>
                <a:gd name="T9" fmla="*/ 772 h 2328"/>
                <a:gd name="T10" fmla="*/ 753 w 1117"/>
                <a:gd name="T11" fmla="*/ 839 h 2328"/>
                <a:gd name="T12" fmla="*/ 629 w 1117"/>
                <a:gd name="T13" fmla="*/ 934 h 2328"/>
                <a:gd name="T14" fmla="*/ 687 w 1117"/>
                <a:gd name="T15" fmla="*/ 1077 h 2328"/>
                <a:gd name="T16" fmla="*/ 744 w 1117"/>
                <a:gd name="T17" fmla="*/ 1278 h 2328"/>
                <a:gd name="T18" fmla="*/ 734 w 1117"/>
                <a:gd name="T19" fmla="*/ 1373 h 2328"/>
                <a:gd name="T20" fmla="*/ 763 w 1117"/>
                <a:gd name="T21" fmla="*/ 1449 h 2328"/>
                <a:gd name="T22" fmla="*/ 858 w 1117"/>
                <a:gd name="T23" fmla="*/ 1497 h 2328"/>
                <a:gd name="T24" fmla="*/ 868 w 1117"/>
                <a:gd name="T25" fmla="*/ 1611 h 2328"/>
                <a:gd name="T26" fmla="*/ 830 w 1117"/>
                <a:gd name="T27" fmla="*/ 1669 h 2328"/>
                <a:gd name="T28" fmla="*/ 772 w 1117"/>
                <a:gd name="T29" fmla="*/ 1678 h 2328"/>
                <a:gd name="T30" fmla="*/ 715 w 1117"/>
                <a:gd name="T31" fmla="*/ 1840 h 2328"/>
                <a:gd name="T32" fmla="*/ 667 w 1117"/>
                <a:gd name="T33" fmla="*/ 1974 h 2328"/>
                <a:gd name="T34" fmla="*/ 438 w 1117"/>
                <a:gd name="T35" fmla="*/ 1964 h 2328"/>
                <a:gd name="T36" fmla="*/ 429 w 1117"/>
                <a:gd name="T37" fmla="*/ 2117 h 2328"/>
                <a:gd name="T38" fmla="*/ 429 w 1117"/>
                <a:gd name="T39" fmla="*/ 2165 h 2328"/>
                <a:gd name="T40" fmla="*/ 429 w 1117"/>
                <a:gd name="T41" fmla="*/ 2165 h 2328"/>
                <a:gd name="T42" fmla="*/ 362 w 1117"/>
                <a:gd name="T43" fmla="*/ 2241 h 2328"/>
                <a:gd name="T44" fmla="*/ 258 w 1117"/>
                <a:gd name="T45" fmla="*/ 2232 h 2328"/>
                <a:gd name="T46" fmla="*/ 57 w 1117"/>
                <a:gd name="T47" fmla="*/ 2327 h 2328"/>
                <a:gd name="T48" fmla="*/ 57 w 1117"/>
                <a:gd name="T49" fmla="*/ 2212 h 2328"/>
                <a:gd name="T50" fmla="*/ 57 w 1117"/>
                <a:gd name="T51" fmla="*/ 2041 h 2328"/>
                <a:gd name="T52" fmla="*/ 143 w 1117"/>
                <a:gd name="T53" fmla="*/ 1888 h 2328"/>
                <a:gd name="T54" fmla="*/ 19 w 1117"/>
                <a:gd name="T55" fmla="*/ 1659 h 2328"/>
                <a:gd name="T56" fmla="*/ 19 w 1117"/>
                <a:gd name="T57" fmla="*/ 1659 h 2328"/>
                <a:gd name="T58" fmla="*/ 133 w 1117"/>
                <a:gd name="T59" fmla="*/ 1697 h 2328"/>
                <a:gd name="T60" fmla="*/ 229 w 1117"/>
                <a:gd name="T61" fmla="*/ 1669 h 2328"/>
                <a:gd name="T62" fmla="*/ 324 w 1117"/>
                <a:gd name="T63" fmla="*/ 1507 h 2328"/>
                <a:gd name="T64" fmla="*/ 267 w 1117"/>
                <a:gd name="T65" fmla="*/ 1354 h 2328"/>
                <a:gd name="T66" fmla="*/ 248 w 1117"/>
                <a:gd name="T67" fmla="*/ 1268 h 2328"/>
                <a:gd name="T68" fmla="*/ 229 w 1117"/>
                <a:gd name="T69" fmla="*/ 1173 h 2328"/>
                <a:gd name="T70" fmla="*/ 210 w 1117"/>
                <a:gd name="T71" fmla="*/ 982 h 2328"/>
                <a:gd name="T72" fmla="*/ 105 w 1117"/>
                <a:gd name="T73" fmla="*/ 820 h 2328"/>
                <a:gd name="T74" fmla="*/ 0 w 1117"/>
                <a:gd name="T75" fmla="*/ 734 h 2328"/>
                <a:gd name="T76" fmla="*/ 67 w 1117"/>
                <a:gd name="T77" fmla="*/ 658 h 2328"/>
                <a:gd name="T78" fmla="*/ 162 w 1117"/>
                <a:gd name="T79" fmla="*/ 563 h 2328"/>
                <a:gd name="T80" fmla="*/ 267 w 1117"/>
                <a:gd name="T81" fmla="*/ 467 h 2328"/>
                <a:gd name="T82" fmla="*/ 448 w 1117"/>
                <a:gd name="T83" fmla="*/ 372 h 2328"/>
                <a:gd name="T84" fmla="*/ 563 w 1117"/>
                <a:gd name="T85" fmla="*/ 191 h 2328"/>
                <a:gd name="T86" fmla="*/ 725 w 1117"/>
                <a:gd name="T87" fmla="*/ 114 h 2328"/>
                <a:gd name="T88" fmla="*/ 868 w 1117"/>
                <a:gd name="T89" fmla="*/ 0 h 2328"/>
                <a:gd name="T90" fmla="*/ 925 w 1117"/>
                <a:gd name="T91" fmla="*/ 105 h 2328"/>
                <a:gd name="T92" fmla="*/ 963 w 1117"/>
                <a:gd name="T93" fmla="*/ 267 h 2328"/>
                <a:gd name="T94" fmla="*/ 1116 w 1117"/>
                <a:gd name="T95" fmla="*/ 381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7" h="2328">
                  <a:moveTo>
                    <a:pt x="1116" y="381"/>
                  </a:moveTo>
                  <a:lnTo>
                    <a:pt x="1116" y="381"/>
                  </a:lnTo>
                  <a:cubicBezTo>
                    <a:pt x="1030" y="448"/>
                    <a:pt x="1030" y="448"/>
                    <a:pt x="1030" y="448"/>
                  </a:cubicBezTo>
                  <a:cubicBezTo>
                    <a:pt x="992" y="477"/>
                    <a:pt x="992" y="524"/>
                    <a:pt x="954" y="553"/>
                  </a:cubicBezTo>
                  <a:cubicBezTo>
                    <a:pt x="877" y="601"/>
                    <a:pt x="868" y="706"/>
                    <a:pt x="810" y="772"/>
                  </a:cubicBezTo>
                  <a:cubicBezTo>
                    <a:pt x="792" y="791"/>
                    <a:pt x="792" y="839"/>
                    <a:pt x="753" y="839"/>
                  </a:cubicBezTo>
                  <a:cubicBezTo>
                    <a:pt x="706" y="839"/>
                    <a:pt x="610" y="877"/>
                    <a:pt x="629" y="934"/>
                  </a:cubicBezTo>
                  <a:cubicBezTo>
                    <a:pt x="648" y="982"/>
                    <a:pt x="677" y="1020"/>
                    <a:pt x="687" y="1077"/>
                  </a:cubicBezTo>
                  <a:cubicBezTo>
                    <a:pt x="696" y="1163"/>
                    <a:pt x="696" y="1202"/>
                    <a:pt x="744" y="1278"/>
                  </a:cubicBezTo>
                  <a:cubicBezTo>
                    <a:pt x="763" y="1316"/>
                    <a:pt x="734" y="1335"/>
                    <a:pt x="734" y="1373"/>
                  </a:cubicBezTo>
                  <a:cubicBezTo>
                    <a:pt x="734" y="1392"/>
                    <a:pt x="763" y="1421"/>
                    <a:pt x="763" y="1449"/>
                  </a:cubicBezTo>
                  <a:cubicBezTo>
                    <a:pt x="763" y="1488"/>
                    <a:pt x="820" y="1497"/>
                    <a:pt x="858" y="1497"/>
                  </a:cubicBezTo>
                  <a:cubicBezTo>
                    <a:pt x="868" y="1611"/>
                    <a:pt x="868" y="1611"/>
                    <a:pt x="868" y="1611"/>
                  </a:cubicBezTo>
                  <a:cubicBezTo>
                    <a:pt x="868" y="1650"/>
                    <a:pt x="877" y="1669"/>
                    <a:pt x="830" y="1669"/>
                  </a:cubicBezTo>
                  <a:cubicBezTo>
                    <a:pt x="820" y="1669"/>
                    <a:pt x="753" y="1640"/>
                    <a:pt x="772" y="1678"/>
                  </a:cubicBezTo>
                  <a:cubicBezTo>
                    <a:pt x="830" y="1755"/>
                    <a:pt x="753" y="1783"/>
                    <a:pt x="715" y="1840"/>
                  </a:cubicBezTo>
                  <a:cubicBezTo>
                    <a:pt x="677" y="1888"/>
                    <a:pt x="696" y="1936"/>
                    <a:pt x="667" y="1974"/>
                  </a:cubicBezTo>
                  <a:cubicBezTo>
                    <a:pt x="629" y="2031"/>
                    <a:pt x="505" y="1964"/>
                    <a:pt x="438" y="1964"/>
                  </a:cubicBezTo>
                  <a:cubicBezTo>
                    <a:pt x="334" y="1964"/>
                    <a:pt x="429" y="2060"/>
                    <a:pt x="429" y="2117"/>
                  </a:cubicBezTo>
                  <a:cubicBezTo>
                    <a:pt x="429" y="2165"/>
                    <a:pt x="429" y="2165"/>
                    <a:pt x="429" y="2165"/>
                  </a:cubicBezTo>
                  <a:lnTo>
                    <a:pt x="429" y="2165"/>
                  </a:lnTo>
                  <a:cubicBezTo>
                    <a:pt x="410" y="2193"/>
                    <a:pt x="391" y="2232"/>
                    <a:pt x="362" y="2241"/>
                  </a:cubicBezTo>
                  <a:cubicBezTo>
                    <a:pt x="334" y="2250"/>
                    <a:pt x="296" y="2232"/>
                    <a:pt x="258" y="2232"/>
                  </a:cubicBezTo>
                  <a:cubicBezTo>
                    <a:pt x="200" y="2250"/>
                    <a:pt x="114" y="2327"/>
                    <a:pt x="57" y="2327"/>
                  </a:cubicBezTo>
                  <a:cubicBezTo>
                    <a:pt x="29" y="2317"/>
                    <a:pt x="48" y="2232"/>
                    <a:pt x="57" y="2212"/>
                  </a:cubicBezTo>
                  <a:cubicBezTo>
                    <a:pt x="67" y="2165"/>
                    <a:pt x="67" y="2098"/>
                    <a:pt x="57" y="2041"/>
                  </a:cubicBezTo>
                  <a:cubicBezTo>
                    <a:pt x="48" y="1945"/>
                    <a:pt x="29" y="1888"/>
                    <a:pt x="143" y="1888"/>
                  </a:cubicBezTo>
                  <a:cubicBezTo>
                    <a:pt x="153" y="1878"/>
                    <a:pt x="38" y="1678"/>
                    <a:pt x="19" y="1659"/>
                  </a:cubicBezTo>
                  <a:lnTo>
                    <a:pt x="19" y="1659"/>
                  </a:lnTo>
                  <a:cubicBezTo>
                    <a:pt x="133" y="1697"/>
                    <a:pt x="133" y="1697"/>
                    <a:pt x="133" y="1697"/>
                  </a:cubicBezTo>
                  <a:cubicBezTo>
                    <a:pt x="191" y="1707"/>
                    <a:pt x="153" y="1602"/>
                    <a:pt x="229" y="1669"/>
                  </a:cubicBezTo>
                  <a:cubicBezTo>
                    <a:pt x="334" y="1764"/>
                    <a:pt x="334" y="1554"/>
                    <a:pt x="324" y="1507"/>
                  </a:cubicBezTo>
                  <a:cubicBezTo>
                    <a:pt x="324" y="1459"/>
                    <a:pt x="315" y="1373"/>
                    <a:pt x="267" y="1354"/>
                  </a:cubicBezTo>
                  <a:cubicBezTo>
                    <a:pt x="191" y="1325"/>
                    <a:pt x="238" y="1316"/>
                    <a:pt x="248" y="1268"/>
                  </a:cubicBezTo>
                  <a:cubicBezTo>
                    <a:pt x="258" y="1230"/>
                    <a:pt x="248" y="1202"/>
                    <a:pt x="229" y="1173"/>
                  </a:cubicBezTo>
                  <a:cubicBezTo>
                    <a:pt x="210" y="1125"/>
                    <a:pt x="229" y="1039"/>
                    <a:pt x="210" y="982"/>
                  </a:cubicBezTo>
                  <a:cubicBezTo>
                    <a:pt x="181" y="896"/>
                    <a:pt x="153" y="887"/>
                    <a:pt x="105" y="820"/>
                  </a:cubicBezTo>
                  <a:cubicBezTo>
                    <a:pt x="57" y="791"/>
                    <a:pt x="29" y="772"/>
                    <a:pt x="0" y="734"/>
                  </a:cubicBezTo>
                  <a:cubicBezTo>
                    <a:pt x="9" y="706"/>
                    <a:pt x="67" y="696"/>
                    <a:pt x="67" y="658"/>
                  </a:cubicBezTo>
                  <a:cubicBezTo>
                    <a:pt x="76" y="572"/>
                    <a:pt x="67" y="563"/>
                    <a:pt x="162" y="563"/>
                  </a:cubicBezTo>
                  <a:cubicBezTo>
                    <a:pt x="210" y="563"/>
                    <a:pt x="238" y="496"/>
                    <a:pt x="267" y="467"/>
                  </a:cubicBezTo>
                  <a:cubicBezTo>
                    <a:pt x="315" y="419"/>
                    <a:pt x="410" y="419"/>
                    <a:pt x="448" y="372"/>
                  </a:cubicBezTo>
                  <a:cubicBezTo>
                    <a:pt x="496" y="314"/>
                    <a:pt x="496" y="248"/>
                    <a:pt x="563" y="191"/>
                  </a:cubicBezTo>
                  <a:cubicBezTo>
                    <a:pt x="629" y="181"/>
                    <a:pt x="667" y="143"/>
                    <a:pt x="725" y="114"/>
                  </a:cubicBezTo>
                  <a:cubicBezTo>
                    <a:pt x="763" y="95"/>
                    <a:pt x="820" y="0"/>
                    <a:pt x="868" y="0"/>
                  </a:cubicBezTo>
                  <a:cubicBezTo>
                    <a:pt x="877" y="38"/>
                    <a:pt x="877" y="86"/>
                    <a:pt x="925" y="105"/>
                  </a:cubicBezTo>
                  <a:cubicBezTo>
                    <a:pt x="1011" y="152"/>
                    <a:pt x="934" y="210"/>
                    <a:pt x="963" y="267"/>
                  </a:cubicBezTo>
                  <a:cubicBezTo>
                    <a:pt x="992" y="324"/>
                    <a:pt x="1059" y="353"/>
                    <a:pt x="1116" y="38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50"/>
            <p:cNvSpPr>
              <a:spLocks noChangeArrowheads="1"/>
            </p:cNvSpPr>
            <p:nvPr/>
          </p:nvSpPr>
          <p:spPr bwMode="auto">
            <a:xfrm>
              <a:off x="15351652" y="719764"/>
              <a:ext cx="1118757" cy="1326832"/>
            </a:xfrm>
            <a:custGeom>
              <a:avLst/>
              <a:gdLst>
                <a:gd name="T0" fmla="*/ 792 w 2252"/>
                <a:gd name="T1" fmla="*/ 1983 h 2671"/>
                <a:gd name="T2" fmla="*/ 792 w 2252"/>
                <a:gd name="T3" fmla="*/ 1983 h 2671"/>
                <a:gd name="T4" fmla="*/ 1087 w 2252"/>
                <a:gd name="T5" fmla="*/ 1898 h 2671"/>
                <a:gd name="T6" fmla="*/ 1355 w 2252"/>
                <a:gd name="T7" fmla="*/ 1898 h 2671"/>
                <a:gd name="T8" fmla="*/ 1402 w 2252"/>
                <a:gd name="T9" fmla="*/ 1745 h 2671"/>
                <a:gd name="T10" fmla="*/ 1574 w 2252"/>
                <a:gd name="T11" fmla="*/ 1659 h 2671"/>
                <a:gd name="T12" fmla="*/ 1622 w 2252"/>
                <a:gd name="T13" fmla="*/ 1573 h 2671"/>
                <a:gd name="T14" fmla="*/ 1717 w 2252"/>
                <a:gd name="T15" fmla="*/ 1507 h 2671"/>
                <a:gd name="T16" fmla="*/ 1850 w 2252"/>
                <a:gd name="T17" fmla="*/ 1449 h 2671"/>
                <a:gd name="T18" fmla="*/ 1907 w 2252"/>
                <a:gd name="T19" fmla="*/ 1392 h 2671"/>
                <a:gd name="T20" fmla="*/ 1984 w 2252"/>
                <a:gd name="T21" fmla="*/ 1344 h 2671"/>
                <a:gd name="T22" fmla="*/ 1984 w 2252"/>
                <a:gd name="T23" fmla="*/ 1344 h 2671"/>
                <a:gd name="T24" fmla="*/ 2022 w 2252"/>
                <a:gd name="T25" fmla="*/ 1240 h 2671"/>
                <a:gd name="T26" fmla="*/ 2098 w 2252"/>
                <a:gd name="T27" fmla="*/ 1115 h 2671"/>
                <a:gd name="T28" fmla="*/ 2232 w 2252"/>
                <a:gd name="T29" fmla="*/ 696 h 2671"/>
                <a:gd name="T30" fmla="*/ 2251 w 2252"/>
                <a:gd name="T31" fmla="*/ 572 h 2671"/>
                <a:gd name="T32" fmla="*/ 2127 w 2252"/>
                <a:gd name="T33" fmla="*/ 601 h 2671"/>
                <a:gd name="T34" fmla="*/ 2051 w 2252"/>
                <a:gd name="T35" fmla="*/ 477 h 2671"/>
                <a:gd name="T36" fmla="*/ 1955 w 2252"/>
                <a:gd name="T37" fmla="*/ 334 h 2671"/>
                <a:gd name="T38" fmla="*/ 1841 w 2252"/>
                <a:gd name="T39" fmla="*/ 152 h 2671"/>
                <a:gd name="T40" fmla="*/ 1612 w 2252"/>
                <a:gd name="T41" fmla="*/ 314 h 2671"/>
                <a:gd name="T42" fmla="*/ 1545 w 2252"/>
                <a:gd name="T43" fmla="*/ 429 h 2671"/>
                <a:gd name="T44" fmla="*/ 1431 w 2252"/>
                <a:gd name="T45" fmla="*/ 305 h 2671"/>
                <a:gd name="T46" fmla="*/ 1431 w 2252"/>
                <a:gd name="T47" fmla="*/ 238 h 2671"/>
                <a:gd name="T48" fmla="*/ 1431 w 2252"/>
                <a:gd name="T49" fmla="*/ 238 h 2671"/>
                <a:gd name="T50" fmla="*/ 1355 w 2252"/>
                <a:gd name="T51" fmla="*/ 172 h 2671"/>
                <a:gd name="T52" fmla="*/ 1268 w 2252"/>
                <a:gd name="T53" fmla="*/ 28 h 2671"/>
                <a:gd name="T54" fmla="*/ 1011 w 2252"/>
                <a:gd name="T55" fmla="*/ 143 h 2671"/>
                <a:gd name="T56" fmla="*/ 868 w 2252"/>
                <a:gd name="T57" fmla="*/ 267 h 2671"/>
                <a:gd name="T58" fmla="*/ 792 w 2252"/>
                <a:gd name="T59" fmla="*/ 286 h 2671"/>
                <a:gd name="T60" fmla="*/ 649 w 2252"/>
                <a:gd name="T61" fmla="*/ 248 h 2671"/>
                <a:gd name="T62" fmla="*/ 515 w 2252"/>
                <a:gd name="T63" fmla="*/ 229 h 2671"/>
                <a:gd name="T64" fmla="*/ 353 w 2252"/>
                <a:gd name="T65" fmla="*/ 200 h 2671"/>
                <a:gd name="T66" fmla="*/ 429 w 2252"/>
                <a:gd name="T67" fmla="*/ 286 h 2671"/>
                <a:gd name="T68" fmla="*/ 477 w 2252"/>
                <a:gd name="T69" fmla="*/ 448 h 2671"/>
                <a:gd name="T70" fmla="*/ 534 w 2252"/>
                <a:gd name="T71" fmla="*/ 543 h 2671"/>
                <a:gd name="T72" fmla="*/ 487 w 2252"/>
                <a:gd name="T73" fmla="*/ 610 h 2671"/>
                <a:gd name="T74" fmla="*/ 487 w 2252"/>
                <a:gd name="T75" fmla="*/ 610 h 2671"/>
                <a:gd name="T76" fmla="*/ 525 w 2252"/>
                <a:gd name="T77" fmla="*/ 667 h 2671"/>
                <a:gd name="T78" fmla="*/ 420 w 2252"/>
                <a:gd name="T79" fmla="*/ 753 h 2671"/>
                <a:gd name="T80" fmla="*/ 344 w 2252"/>
                <a:gd name="T81" fmla="*/ 868 h 2671"/>
                <a:gd name="T82" fmla="*/ 296 w 2252"/>
                <a:gd name="T83" fmla="*/ 992 h 2671"/>
                <a:gd name="T84" fmla="*/ 248 w 2252"/>
                <a:gd name="T85" fmla="*/ 1097 h 2671"/>
                <a:gd name="T86" fmla="*/ 229 w 2252"/>
                <a:gd name="T87" fmla="*/ 1297 h 2671"/>
                <a:gd name="T88" fmla="*/ 38 w 2252"/>
                <a:gd name="T89" fmla="*/ 1497 h 2671"/>
                <a:gd name="T90" fmla="*/ 105 w 2252"/>
                <a:gd name="T91" fmla="*/ 1716 h 2671"/>
                <a:gd name="T92" fmla="*/ 105 w 2252"/>
                <a:gd name="T93" fmla="*/ 1840 h 2671"/>
                <a:gd name="T94" fmla="*/ 134 w 2252"/>
                <a:gd name="T95" fmla="*/ 1936 h 2671"/>
                <a:gd name="T96" fmla="*/ 143 w 2252"/>
                <a:gd name="T97" fmla="*/ 2117 h 2671"/>
                <a:gd name="T98" fmla="*/ 124 w 2252"/>
                <a:gd name="T99" fmla="*/ 2422 h 2671"/>
                <a:gd name="T100" fmla="*/ 220 w 2252"/>
                <a:gd name="T101" fmla="*/ 2537 h 2671"/>
                <a:gd name="T102" fmla="*/ 267 w 2252"/>
                <a:gd name="T103" fmla="*/ 2670 h 2671"/>
                <a:gd name="T104" fmla="*/ 267 w 2252"/>
                <a:gd name="T105" fmla="*/ 2670 h 2671"/>
                <a:gd name="T106" fmla="*/ 410 w 2252"/>
                <a:gd name="T107" fmla="*/ 2546 h 2671"/>
                <a:gd name="T108" fmla="*/ 506 w 2252"/>
                <a:gd name="T109" fmla="*/ 2432 h 2671"/>
                <a:gd name="T110" fmla="*/ 506 w 2252"/>
                <a:gd name="T111" fmla="*/ 2232 h 2671"/>
                <a:gd name="T112" fmla="*/ 563 w 2252"/>
                <a:gd name="T113" fmla="*/ 1993 h 2671"/>
                <a:gd name="T114" fmla="*/ 592 w 2252"/>
                <a:gd name="T115" fmla="*/ 1945 h 2671"/>
                <a:gd name="T116" fmla="*/ 639 w 2252"/>
                <a:gd name="T117" fmla="*/ 1964 h 2671"/>
                <a:gd name="T118" fmla="*/ 716 w 2252"/>
                <a:gd name="T119" fmla="*/ 1983 h 2671"/>
                <a:gd name="T120" fmla="*/ 792 w 2252"/>
                <a:gd name="T121" fmla="*/ 1983 h 2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2" h="2671">
                  <a:moveTo>
                    <a:pt x="792" y="1983"/>
                  </a:moveTo>
                  <a:lnTo>
                    <a:pt x="792" y="1983"/>
                  </a:lnTo>
                  <a:cubicBezTo>
                    <a:pt x="925" y="1898"/>
                    <a:pt x="897" y="1812"/>
                    <a:pt x="1087" y="1898"/>
                  </a:cubicBezTo>
                  <a:cubicBezTo>
                    <a:pt x="1164" y="1936"/>
                    <a:pt x="1268" y="1878"/>
                    <a:pt x="1355" y="1898"/>
                  </a:cubicBezTo>
                  <a:cubicBezTo>
                    <a:pt x="1412" y="1907"/>
                    <a:pt x="1392" y="1793"/>
                    <a:pt x="1402" y="1745"/>
                  </a:cubicBezTo>
                  <a:cubicBezTo>
                    <a:pt x="1440" y="1611"/>
                    <a:pt x="1517" y="1774"/>
                    <a:pt x="1574" y="1659"/>
                  </a:cubicBezTo>
                  <a:cubicBezTo>
                    <a:pt x="1593" y="1621"/>
                    <a:pt x="1564" y="1573"/>
                    <a:pt x="1622" y="1573"/>
                  </a:cubicBezTo>
                  <a:cubicBezTo>
                    <a:pt x="1660" y="1573"/>
                    <a:pt x="1688" y="1526"/>
                    <a:pt x="1717" y="1507"/>
                  </a:cubicBezTo>
                  <a:cubicBezTo>
                    <a:pt x="1784" y="1507"/>
                    <a:pt x="1812" y="1507"/>
                    <a:pt x="1850" y="1449"/>
                  </a:cubicBezTo>
                  <a:cubicBezTo>
                    <a:pt x="1860" y="1430"/>
                    <a:pt x="1879" y="1411"/>
                    <a:pt x="1907" y="1392"/>
                  </a:cubicBezTo>
                  <a:cubicBezTo>
                    <a:pt x="1927" y="1383"/>
                    <a:pt x="1965" y="1354"/>
                    <a:pt x="1984" y="1344"/>
                  </a:cubicBezTo>
                  <a:lnTo>
                    <a:pt x="1984" y="1344"/>
                  </a:lnTo>
                  <a:cubicBezTo>
                    <a:pt x="1965" y="1316"/>
                    <a:pt x="2003" y="1268"/>
                    <a:pt x="2022" y="1240"/>
                  </a:cubicBezTo>
                  <a:cubicBezTo>
                    <a:pt x="2060" y="1173"/>
                    <a:pt x="2003" y="1163"/>
                    <a:pt x="2098" y="1115"/>
                  </a:cubicBezTo>
                  <a:cubicBezTo>
                    <a:pt x="2194" y="1077"/>
                    <a:pt x="2213" y="782"/>
                    <a:pt x="2232" y="696"/>
                  </a:cubicBezTo>
                  <a:cubicBezTo>
                    <a:pt x="2241" y="658"/>
                    <a:pt x="2241" y="610"/>
                    <a:pt x="2251" y="572"/>
                  </a:cubicBezTo>
                  <a:cubicBezTo>
                    <a:pt x="2203" y="515"/>
                    <a:pt x="2194" y="639"/>
                    <a:pt x="2127" y="601"/>
                  </a:cubicBezTo>
                  <a:cubicBezTo>
                    <a:pt x="2098" y="581"/>
                    <a:pt x="2060" y="505"/>
                    <a:pt x="2051" y="477"/>
                  </a:cubicBezTo>
                  <a:cubicBezTo>
                    <a:pt x="2031" y="410"/>
                    <a:pt x="1974" y="400"/>
                    <a:pt x="1955" y="334"/>
                  </a:cubicBezTo>
                  <a:cubicBezTo>
                    <a:pt x="1936" y="276"/>
                    <a:pt x="1907" y="181"/>
                    <a:pt x="1841" y="152"/>
                  </a:cubicBezTo>
                  <a:cubicBezTo>
                    <a:pt x="1669" y="67"/>
                    <a:pt x="1707" y="267"/>
                    <a:pt x="1612" y="314"/>
                  </a:cubicBezTo>
                  <a:cubicBezTo>
                    <a:pt x="1564" y="343"/>
                    <a:pt x="1574" y="419"/>
                    <a:pt x="1545" y="429"/>
                  </a:cubicBezTo>
                  <a:cubicBezTo>
                    <a:pt x="1469" y="448"/>
                    <a:pt x="1440" y="353"/>
                    <a:pt x="1431" y="305"/>
                  </a:cubicBezTo>
                  <a:cubicBezTo>
                    <a:pt x="1431" y="286"/>
                    <a:pt x="1431" y="257"/>
                    <a:pt x="1431" y="238"/>
                  </a:cubicBezTo>
                  <a:lnTo>
                    <a:pt x="1431" y="238"/>
                  </a:lnTo>
                  <a:cubicBezTo>
                    <a:pt x="1355" y="172"/>
                    <a:pt x="1355" y="172"/>
                    <a:pt x="1355" y="172"/>
                  </a:cubicBezTo>
                  <a:cubicBezTo>
                    <a:pt x="1307" y="143"/>
                    <a:pt x="1335" y="57"/>
                    <a:pt x="1268" y="28"/>
                  </a:cubicBezTo>
                  <a:cubicBezTo>
                    <a:pt x="1192" y="0"/>
                    <a:pt x="1040" y="67"/>
                    <a:pt x="1011" y="143"/>
                  </a:cubicBezTo>
                  <a:cubicBezTo>
                    <a:pt x="983" y="210"/>
                    <a:pt x="944" y="276"/>
                    <a:pt x="868" y="267"/>
                  </a:cubicBezTo>
                  <a:cubicBezTo>
                    <a:pt x="830" y="267"/>
                    <a:pt x="811" y="257"/>
                    <a:pt x="792" y="286"/>
                  </a:cubicBezTo>
                  <a:cubicBezTo>
                    <a:pt x="716" y="324"/>
                    <a:pt x="706" y="238"/>
                    <a:pt x="649" y="248"/>
                  </a:cubicBezTo>
                  <a:cubicBezTo>
                    <a:pt x="592" y="257"/>
                    <a:pt x="572" y="276"/>
                    <a:pt x="515" y="229"/>
                  </a:cubicBezTo>
                  <a:cubicBezTo>
                    <a:pt x="467" y="191"/>
                    <a:pt x="344" y="105"/>
                    <a:pt x="353" y="200"/>
                  </a:cubicBezTo>
                  <a:cubicBezTo>
                    <a:pt x="363" y="229"/>
                    <a:pt x="410" y="267"/>
                    <a:pt x="429" y="286"/>
                  </a:cubicBezTo>
                  <a:cubicBezTo>
                    <a:pt x="467" y="324"/>
                    <a:pt x="439" y="419"/>
                    <a:pt x="477" y="448"/>
                  </a:cubicBezTo>
                  <a:cubicBezTo>
                    <a:pt x="515" y="477"/>
                    <a:pt x="544" y="496"/>
                    <a:pt x="534" y="543"/>
                  </a:cubicBezTo>
                  <a:cubicBezTo>
                    <a:pt x="525" y="572"/>
                    <a:pt x="506" y="591"/>
                    <a:pt x="487" y="610"/>
                  </a:cubicBezTo>
                  <a:lnTo>
                    <a:pt x="487" y="610"/>
                  </a:lnTo>
                  <a:cubicBezTo>
                    <a:pt x="525" y="667"/>
                    <a:pt x="525" y="667"/>
                    <a:pt x="525" y="667"/>
                  </a:cubicBezTo>
                  <a:cubicBezTo>
                    <a:pt x="487" y="715"/>
                    <a:pt x="439" y="686"/>
                    <a:pt x="420" y="753"/>
                  </a:cubicBezTo>
                  <a:cubicBezTo>
                    <a:pt x="410" y="791"/>
                    <a:pt x="363" y="839"/>
                    <a:pt x="344" y="868"/>
                  </a:cubicBezTo>
                  <a:cubicBezTo>
                    <a:pt x="315" y="906"/>
                    <a:pt x="296" y="944"/>
                    <a:pt x="296" y="992"/>
                  </a:cubicBezTo>
                  <a:cubicBezTo>
                    <a:pt x="296" y="1030"/>
                    <a:pt x="248" y="1058"/>
                    <a:pt x="248" y="1097"/>
                  </a:cubicBezTo>
                  <a:cubicBezTo>
                    <a:pt x="239" y="1163"/>
                    <a:pt x="258" y="1230"/>
                    <a:pt x="229" y="1297"/>
                  </a:cubicBezTo>
                  <a:cubicBezTo>
                    <a:pt x="181" y="1383"/>
                    <a:pt x="67" y="1402"/>
                    <a:pt x="38" y="1497"/>
                  </a:cubicBezTo>
                  <a:cubicBezTo>
                    <a:pt x="0" y="1611"/>
                    <a:pt x="162" y="1602"/>
                    <a:pt x="105" y="1716"/>
                  </a:cubicBezTo>
                  <a:cubicBezTo>
                    <a:pt x="76" y="1783"/>
                    <a:pt x="105" y="1783"/>
                    <a:pt x="105" y="1840"/>
                  </a:cubicBezTo>
                  <a:cubicBezTo>
                    <a:pt x="105" y="1888"/>
                    <a:pt x="115" y="1888"/>
                    <a:pt x="134" y="1936"/>
                  </a:cubicBezTo>
                  <a:cubicBezTo>
                    <a:pt x="153" y="1983"/>
                    <a:pt x="124" y="2060"/>
                    <a:pt x="143" y="2117"/>
                  </a:cubicBezTo>
                  <a:cubicBezTo>
                    <a:pt x="181" y="2250"/>
                    <a:pt x="29" y="2308"/>
                    <a:pt x="124" y="2422"/>
                  </a:cubicBezTo>
                  <a:cubicBezTo>
                    <a:pt x="220" y="2537"/>
                    <a:pt x="220" y="2537"/>
                    <a:pt x="220" y="2537"/>
                  </a:cubicBezTo>
                  <a:cubicBezTo>
                    <a:pt x="248" y="2575"/>
                    <a:pt x="248" y="2632"/>
                    <a:pt x="267" y="2670"/>
                  </a:cubicBezTo>
                  <a:lnTo>
                    <a:pt x="267" y="2670"/>
                  </a:lnTo>
                  <a:cubicBezTo>
                    <a:pt x="334" y="2651"/>
                    <a:pt x="353" y="2584"/>
                    <a:pt x="410" y="2546"/>
                  </a:cubicBezTo>
                  <a:cubicBezTo>
                    <a:pt x="458" y="2517"/>
                    <a:pt x="496" y="2489"/>
                    <a:pt x="506" y="2432"/>
                  </a:cubicBezTo>
                  <a:cubicBezTo>
                    <a:pt x="515" y="2365"/>
                    <a:pt x="448" y="2298"/>
                    <a:pt x="506" y="2232"/>
                  </a:cubicBezTo>
                  <a:cubicBezTo>
                    <a:pt x="572" y="2165"/>
                    <a:pt x="563" y="2088"/>
                    <a:pt x="563" y="1993"/>
                  </a:cubicBezTo>
                  <a:cubicBezTo>
                    <a:pt x="572" y="1974"/>
                    <a:pt x="563" y="1945"/>
                    <a:pt x="592" y="1945"/>
                  </a:cubicBezTo>
                  <a:cubicBezTo>
                    <a:pt x="601" y="1945"/>
                    <a:pt x="630" y="1964"/>
                    <a:pt x="639" y="1964"/>
                  </a:cubicBezTo>
                  <a:cubicBezTo>
                    <a:pt x="658" y="1983"/>
                    <a:pt x="687" y="1983"/>
                    <a:pt x="716" y="1983"/>
                  </a:cubicBezTo>
                  <a:cubicBezTo>
                    <a:pt x="734" y="1983"/>
                    <a:pt x="773" y="1974"/>
                    <a:pt x="792" y="1983"/>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51"/>
            <p:cNvSpPr>
              <a:spLocks noChangeArrowheads="1"/>
            </p:cNvSpPr>
            <p:nvPr/>
          </p:nvSpPr>
          <p:spPr bwMode="auto">
            <a:xfrm>
              <a:off x="15726029" y="1387560"/>
              <a:ext cx="790356" cy="834196"/>
            </a:xfrm>
            <a:custGeom>
              <a:avLst/>
              <a:gdLst>
                <a:gd name="T0" fmla="*/ 38 w 1593"/>
                <a:gd name="T1" fmla="*/ 639 h 1680"/>
                <a:gd name="T2" fmla="*/ 38 w 1593"/>
                <a:gd name="T3" fmla="*/ 639 h 1680"/>
                <a:gd name="T4" fmla="*/ 333 w 1593"/>
                <a:gd name="T5" fmla="*/ 554 h 1680"/>
                <a:gd name="T6" fmla="*/ 601 w 1593"/>
                <a:gd name="T7" fmla="*/ 554 h 1680"/>
                <a:gd name="T8" fmla="*/ 648 w 1593"/>
                <a:gd name="T9" fmla="*/ 401 h 1680"/>
                <a:gd name="T10" fmla="*/ 820 w 1593"/>
                <a:gd name="T11" fmla="*/ 315 h 1680"/>
                <a:gd name="T12" fmla="*/ 868 w 1593"/>
                <a:gd name="T13" fmla="*/ 229 h 1680"/>
                <a:gd name="T14" fmla="*/ 963 w 1593"/>
                <a:gd name="T15" fmla="*/ 163 h 1680"/>
                <a:gd name="T16" fmla="*/ 1096 w 1593"/>
                <a:gd name="T17" fmla="*/ 105 h 1680"/>
                <a:gd name="T18" fmla="*/ 1153 w 1593"/>
                <a:gd name="T19" fmla="*/ 48 h 1680"/>
                <a:gd name="T20" fmla="*/ 1230 w 1593"/>
                <a:gd name="T21" fmla="*/ 0 h 1680"/>
                <a:gd name="T22" fmla="*/ 1230 w 1593"/>
                <a:gd name="T23" fmla="*/ 0 h 1680"/>
                <a:gd name="T24" fmla="*/ 1268 w 1593"/>
                <a:gd name="T25" fmla="*/ 20 h 1680"/>
                <a:gd name="T26" fmla="*/ 1306 w 1593"/>
                <a:gd name="T27" fmla="*/ 172 h 1680"/>
                <a:gd name="T28" fmla="*/ 1354 w 1593"/>
                <a:gd name="T29" fmla="*/ 296 h 1680"/>
                <a:gd name="T30" fmla="*/ 1516 w 1593"/>
                <a:gd name="T31" fmla="*/ 411 h 1680"/>
                <a:gd name="T32" fmla="*/ 1516 w 1593"/>
                <a:gd name="T33" fmla="*/ 411 h 1680"/>
                <a:gd name="T34" fmla="*/ 1478 w 1593"/>
                <a:gd name="T35" fmla="*/ 534 h 1680"/>
                <a:gd name="T36" fmla="*/ 1373 w 1593"/>
                <a:gd name="T37" fmla="*/ 582 h 1680"/>
                <a:gd name="T38" fmla="*/ 1478 w 1593"/>
                <a:gd name="T39" fmla="*/ 725 h 1680"/>
                <a:gd name="T40" fmla="*/ 1516 w 1593"/>
                <a:gd name="T41" fmla="*/ 763 h 1680"/>
                <a:gd name="T42" fmla="*/ 1564 w 1593"/>
                <a:gd name="T43" fmla="*/ 763 h 1680"/>
                <a:gd name="T44" fmla="*/ 1544 w 1593"/>
                <a:gd name="T45" fmla="*/ 888 h 1680"/>
                <a:gd name="T46" fmla="*/ 1573 w 1593"/>
                <a:gd name="T47" fmla="*/ 1097 h 1680"/>
                <a:gd name="T48" fmla="*/ 1535 w 1593"/>
                <a:gd name="T49" fmla="*/ 1221 h 1680"/>
                <a:gd name="T50" fmla="*/ 1497 w 1593"/>
                <a:gd name="T51" fmla="*/ 1278 h 1680"/>
                <a:gd name="T52" fmla="*/ 1354 w 1593"/>
                <a:gd name="T53" fmla="*/ 1259 h 1680"/>
                <a:gd name="T54" fmla="*/ 1249 w 1593"/>
                <a:gd name="T55" fmla="*/ 1440 h 1680"/>
                <a:gd name="T56" fmla="*/ 1096 w 1593"/>
                <a:gd name="T57" fmla="*/ 1679 h 1680"/>
                <a:gd name="T58" fmla="*/ 1096 w 1593"/>
                <a:gd name="T59" fmla="*/ 1679 h 1680"/>
                <a:gd name="T60" fmla="*/ 1039 w 1593"/>
                <a:gd name="T61" fmla="*/ 1669 h 1680"/>
                <a:gd name="T62" fmla="*/ 896 w 1593"/>
                <a:gd name="T63" fmla="*/ 1660 h 1680"/>
                <a:gd name="T64" fmla="*/ 743 w 1593"/>
                <a:gd name="T65" fmla="*/ 1660 h 1680"/>
                <a:gd name="T66" fmla="*/ 734 w 1593"/>
                <a:gd name="T67" fmla="*/ 1669 h 1680"/>
                <a:gd name="T68" fmla="*/ 734 w 1593"/>
                <a:gd name="T69" fmla="*/ 1669 h 1680"/>
                <a:gd name="T70" fmla="*/ 601 w 1593"/>
                <a:gd name="T71" fmla="*/ 1555 h 1680"/>
                <a:gd name="T72" fmla="*/ 496 w 1593"/>
                <a:gd name="T73" fmla="*/ 1488 h 1680"/>
                <a:gd name="T74" fmla="*/ 410 w 1593"/>
                <a:gd name="T75" fmla="*/ 1383 h 1680"/>
                <a:gd name="T76" fmla="*/ 257 w 1593"/>
                <a:gd name="T77" fmla="*/ 1307 h 1680"/>
                <a:gd name="T78" fmla="*/ 143 w 1593"/>
                <a:gd name="T79" fmla="*/ 1193 h 1680"/>
                <a:gd name="T80" fmla="*/ 105 w 1593"/>
                <a:gd name="T81" fmla="*/ 1088 h 1680"/>
                <a:gd name="T82" fmla="*/ 38 w 1593"/>
                <a:gd name="T83" fmla="*/ 811 h 1680"/>
                <a:gd name="T84" fmla="*/ 38 w 1593"/>
                <a:gd name="T85" fmla="*/ 6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3" h="1680">
                  <a:moveTo>
                    <a:pt x="38" y="639"/>
                  </a:moveTo>
                  <a:lnTo>
                    <a:pt x="38" y="639"/>
                  </a:lnTo>
                  <a:cubicBezTo>
                    <a:pt x="171" y="554"/>
                    <a:pt x="143" y="468"/>
                    <a:pt x="333" y="554"/>
                  </a:cubicBezTo>
                  <a:cubicBezTo>
                    <a:pt x="410" y="592"/>
                    <a:pt x="514" y="534"/>
                    <a:pt x="601" y="554"/>
                  </a:cubicBezTo>
                  <a:cubicBezTo>
                    <a:pt x="658" y="563"/>
                    <a:pt x="638" y="449"/>
                    <a:pt x="648" y="401"/>
                  </a:cubicBezTo>
                  <a:cubicBezTo>
                    <a:pt x="686" y="267"/>
                    <a:pt x="763" y="430"/>
                    <a:pt x="820" y="315"/>
                  </a:cubicBezTo>
                  <a:cubicBezTo>
                    <a:pt x="839" y="277"/>
                    <a:pt x="810" y="229"/>
                    <a:pt x="868" y="229"/>
                  </a:cubicBezTo>
                  <a:cubicBezTo>
                    <a:pt x="906" y="229"/>
                    <a:pt x="934" y="182"/>
                    <a:pt x="963" y="163"/>
                  </a:cubicBezTo>
                  <a:cubicBezTo>
                    <a:pt x="1030" y="163"/>
                    <a:pt x="1058" y="163"/>
                    <a:pt x="1096" y="105"/>
                  </a:cubicBezTo>
                  <a:cubicBezTo>
                    <a:pt x="1106" y="86"/>
                    <a:pt x="1125" y="67"/>
                    <a:pt x="1153" y="48"/>
                  </a:cubicBezTo>
                  <a:cubicBezTo>
                    <a:pt x="1173" y="39"/>
                    <a:pt x="1211" y="10"/>
                    <a:pt x="1230" y="0"/>
                  </a:cubicBezTo>
                  <a:lnTo>
                    <a:pt x="1230" y="0"/>
                  </a:lnTo>
                  <a:cubicBezTo>
                    <a:pt x="1230" y="10"/>
                    <a:pt x="1249" y="20"/>
                    <a:pt x="1268" y="20"/>
                  </a:cubicBezTo>
                  <a:cubicBezTo>
                    <a:pt x="1268" y="96"/>
                    <a:pt x="1249" y="125"/>
                    <a:pt x="1306" y="172"/>
                  </a:cubicBezTo>
                  <a:cubicBezTo>
                    <a:pt x="1354" y="220"/>
                    <a:pt x="1325" y="248"/>
                    <a:pt x="1354" y="296"/>
                  </a:cubicBezTo>
                  <a:cubicBezTo>
                    <a:pt x="1363" y="334"/>
                    <a:pt x="1468" y="439"/>
                    <a:pt x="1516" y="411"/>
                  </a:cubicBezTo>
                  <a:lnTo>
                    <a:pt x="1516" y="411"/>
                  </a:lnTo>
                  <a:cubicBezTo>
                    <a:pt x="1516" y="439"/>
                    <a:pt x="1506" y="515"/>
                    <a:pt x="1478" y="534"/>
                  </a:cubicBezTo>
                  <a:cubicBezTo>
                    <a:pt x="1440" y="563"/>
                    <a:pt x="1411" y="563"/>
                    <a:pt x="1373" y="582"/>
                  </a:cubicBezTo>
                  <a:cubicBezTo>
                    <a:pt x="1297" y="611"/>
                    <a:pt x="1459" y="706"/>
                    <a:pt x="1478" y="725"/>
                  </a:cubicBezTo>
                  <a:cubicBezTo>
                    <a:pt x="1497" y="735"/>
                    <a:pt x="1497" y="754"/>
                    <a:pt x="1516" y="763"/>
                  </a:cubicBezTo>
                  <a:cubicBezTo>
                    <a:pt x="1535" y="773"/>
                    <a:pt x="1544" y="763"/>
                    <a:pt x="1564" y="763"/>
                  </a:cubicBezTo>
                  <a:cubicBezTo>
                    <a:pt x="1564" y="801"/>
                    <a:pt x="1554" y="849"/>
                    <a:pt x="1544" y="888"/>
                  </a:cubicBezTo>
                  <a:cubicBezTo>
                    <a:pt x="1544" y="954"/>
                    <a:pt x="1592" y="1040"/>
                    <a:pt x="1573" y="1097"/>
                  </a:cubicBezTo>
                  <a:cubicBezTo>
                    <a:pt x="1554" y="1173"/>
                    <a:pt x="1440" y="1155"/>
                    <a:pt x="1535" y="1221"/>
                  </a:cubicBezTo>
                  <a:cubicBezTo>
                    <a:pt x="1583" y="1259"/>
                    <a:pt x="1544" y="1297"/>
                    <a:pt x="1497" y="1278"/>
                  </a:cubicBezTo>
                  <a:cubicBezTo>
                    <a:pt x="1459" y="1278"/>
                    <a:pt x="1382" y="1221"/>
                    <a:pt x="1354" y="1259"/>
                  </a:cubicBezTo>
                  <a:cubicBezTo>
                    <a:pt x="1325" y="1288"/>
                    <a:pt x="1363" y="1498"/>
                    <a:pt x="1249" y="1440"/>
                  </a:cubicBezTo>
                  <a:cubicBezTo>
                    <a:pt x="1153" y="1393"/>
                    <a:pt x="1173" y="1631"/>
                    <a:pt x="1096" y="1679"/>
                  </a:cubicBezTo>
                  <a:lnTo>
                    <a:pt x="1096" y="1679"/>
                  </a:lnTo>
                  <a:cubicBezTo>
                    <a:pt x="1039" y="1669"/>
                    <a:pt x="1039" y="1669"/>
                    <a:pt x="1039" y="1669"/>
                  </a:cubicBezTo>
                  <a:cubicBezTo>
                    <a:pt x="1001" y="1660"/>
                    <a:pt x="944" y="1669"/>
                    <a:pt x="896" y="1660"/>
                  </a:cubicBezTo>
                  <a:cubicBezTo>
                    <a:pt x="858" y="1650"/>
                    <a:pt x="772" y="1622"/>
                    <a:pt x="743" y="1660"/>
                  </a:cubicBezTo>
                  <a:cubicBezTo>
                    <a:pt x="743" y="1669"/>
                    <a:pt x="734" y="1669"/>
                    <a:pt x="734" y="1669"/>
                  </a:cubicBezTo>
                  <a:lnTo>
                    <a:pt x="734" y="1669"/>
                  </a:lnTo>
                  <a:cubicBezTo>
                    <a:pt x="677" y="1650"/>
                    <a:pt x="619" y="1622"/>
                    <a:pt x="601" y="1555"/>
                  </a:cubicBezTo>
                  <a:cubicBezTo>
                    <a:pt x="581" y="1469"/>
                    <a:pt x="562" y="1517"/>
                    <a:pt x="496" y="1488"/>
                  </a:cubicBezTo>
                  <a:cubicBezTo>
                    <a:pt x="467" y="1469"/>
                    <a:pt x="429" y="1412"/>
                    <a:pt x="410" y="1383"/>
                  </a:cubicBezTo>
                  <a:cubicBezTo>
                    <a:pt x="362" y="1326"/>
                    <a:pt x="324" y="1317"/>
                    <a:pt x="257" y="1307"/>
                  </a:cubicBezTo>
                  <a:cubicBezTo>
                    <a:pt x="181" y="1288"/>
                    <a:pt x="238" y="1193"/>
                    <a:pt x="143" y="1193"/>
                  </a:cubicBezTo>
                  <a:cubicBezTo>
                    <a:pt x="114" y="1193"/>
                    <a:pt x="114" y="1116"/>
                    <a:pt x="105" y="1088"/>
                  </a:cubicBezTo>
                  <a:cubicBezTo>
                    <a:pt x="66" y="992"/>
                    <a:pt x="0" y="916"/>
                    <a:pt x="38" y="811"/>
                  </a:cubicBezTo>
                  <a:cubicBezTo>
                    <a:pt x="38" y="639"/>
                    <a:pt x="38" y="639"/>
                    <a:pt x="38" y="63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52"/>
            <p:cNvSpPr>
              <a:spLocks noChangeArrowheads="1"/>
            </p:cNvSpPr>
            <p:nvPr/>
          </p:nvSpPr>
          <p:spPr bwMode="auto">
            <a:xfrm>
              <a:off x="15018871" y="1687518"/>
              <a:ext cx="1070591" cy="1955217"/>
            </a:xfrm>
            <a:custGeom>
              <a:avLst/>
              <a:gdLst>
                <a:gd name="T0" fmla="*/ 934 w 2156"/>
                <a:gd name="T1" fmla="*/ 725 h 3940"/>
                <a:gd name="T2" fmla="*/ 1173 w 2156"/>
                <a:gd name="T3" fmla="*/ 487 h 3940"/>
                <a:gd name="T4" fmla="*/ 1230 w 2156"/>
                <a:gd name="T5" fmla="*/ 48 h 3940"/>
                <a:gd name="T6" fmla="*/ 1306 w 2156"/>
                <a:gd name="T7" fmla="*/ 19 h 3940"/>
                <a:gd name="T8" fmla="*/ 1459 w 2156"/>
                <a:gd name="T9" fmla="*/ 38 h 3940"/>
                <a:gd name="T10" fmla="*/ 1459 w 2156"/>
                <a:gd name="T11" fmla="*/ 210 h 3940"/>
                <a:gd name="T12" fmla="*/ 1564 w 2156"/>
                <a:gd name="T13" fmla="*/ 592 h 3940"/>
                <a:gd name="T14" fmla="*/ 1831 w 2156"/>
                <a:gd name="T15" fmla="*/ 782 h 3940"/>
                <a:gd name="T16" fmla="*/ 2022 w 2156"/>
                <a:gd name="T17" fmla="*/ 954 h 3940"/>
                <a:gd name="T18" fmla="*/ 2155 w 2156"/>
                <a:gd name="T19" fmla="*/ 1068 h 3940"/>
                <a:gd name="T20" fmla="*/ 2145 w 2156"/>
                <a:gd name="T21" fmla="*/ 1421 h 3940"/>
                <a:gd name="T22" fmla="*/ 2002 w 2156"/>
                <a:gd name="T23" fmla="*/ 1660 h 3940"/>
                <a:gd name="T24" fmla="*/ 1793 w 2156"/>
                <a:gd name="T25" fmla="*/ 1984 h 3940"/>
                <a:gd name="T26" fmla="*/ 1545 w 2156"/>
                <a:gd name="T27" fmla="*/ 2222 h 3940"/>
                <a:gd name="T28" fmla="*/ 1335 w 2156"/>
                <a:gd name="T29" fmla="*/ 2423 h 3940"/>
                <a:gd name="T30" fmla="*/ 1039 w 2156"/>
                <a:gd name="T31" fmla="*/ 2690 h 3940"/>
                <a:gd name="T32" fmla="*/ 896 w 2156"/>
                <a:gd name="T33" fmla="*/ 3052 h 3940"/>
                <a:gd name="T34" fmla="*/ 1058 w 2156"/>
                <a:gd name="T35" fmla="*/ 2976 h 3940"/>
                <a:gd name="T36" fmla="*/ 963 w 2156"/>
                <a:gd name="T37" fmla="*/ 3233 h 3940"/>
                <a:gd name="T38" fmla="*/ 953 w 2156"/>
                <a:gd name="T39" fmla="*/ 3415 h 3940"/>
                <a:gd name="T40" fmla="*/ 1039 w 2156"/>
                <a:gd name="T41" fmla="*/ 3634 h 3940"/>
                <a:gd name="T42" fmla="*/ 1001 w 2156"/>
                <a:gd name="T43" fmla="*/ 3863 h 3940"/>
                <a:gd name="T44" fmla="*/ 810 w 2156"/>
                <a:gd name="T45" fmla="*/ 3815 h 3940"/>
                <a:gd name="T46" fmla="*/ 667 w 2156"/>
                <a:gd name="T47" fmla="*/ 3634 h 3940"/>
                <a:gd name="T48" fmla="*/ 553 w 2156"/>
                <a:gd name="T49" fmla="*/ 3643 h 3940"/>
                <a:gd name="T50" fmla="*/ 95 w 2156"/>
                <a:gd name="T51" fmla="*/ 3348 h 3940"/>
                <a:gd name="T52" fmla="*/ 95 w 2156"/>
                <a:gd name="T53" fmla="*/ 3300 h 3940"/>
                <a:gd name="T54" fmla="*/ 333 w 2156"/>
                <a:gd name="T55" fmla="*/ 3157 h 3940"/>
                <a:gd name="T56" fmla="*/ 438 w 2156"/>
                <a:gd name="T57" fmla="*/ 2861 h 3940"/>
                <a:gd name="T58" fmla="*/ 534 w 2156"/>
                <a:gd name="T59" fmla="*/ 2794 h 3940"/>
                <a:gd name="T60" fmla="*/ 429 w 2156"/>
                <a:gd name="T61" fmla="*/ 2632 h 3940"/>
                <a:gd name="T62" fmla="*/ 410 w 2156"/>
                <a:gd name="T63" fmla="*/ 2461 h 3940"/>
                <a:gd name="T64" fmla="*/ 295 w 2156"/>
                <a:gd name="T65" fmla="*/ 2117 h 3940"/>
                <a:gd name="T66" fmla="*/ 476 w 2156"/>
                <a:gd name="T67" fmla="*/ 1955 h 3940"/>
                <a:gd name="T68" fmla="*/ 696 w 2156"/>
                <a:gd name="T69" fmla="*/ 1631 h 3940"/>
                <a:gd name="T70" fmla="*/ 782 w 2156"/>
                <a:gd name="T71" fmla="*/ 1564 h 3940"/>
                <a:gd name="T72" fmla="*/ 820 w 2156"/>
                <a:gd name="T73" fmla="*/ 1335 h 3940"/>
                <a:gd name="T74" fmla="*/ 867 w 2156"/>
                <a:gd name="T75" fmla="*/ 1097 h 3940"/>
                <a:gd name="T76" fmla="*/ 934 w 2156"/>
                <a:gd name="T77" fmla="*/ 725 h 3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6" h="3940">
                  <a:moveTo>
                    <a:pt x="934" y="725"/>
                  </a:moveTo>
                  <a:lnTo>
                    <a:pt x="934" y="725"/>
                  </a:lnTo>
                  <a:cubicBezTo>
                    <a:pt x="1001" y="706"/>
                    <a:pt x="1020" y="639"/>
                    <a:pt x="1077" y="601"/>
                  </a:cubicBezTo>
                  <a:cubicBezTo>
                    <a:pt x="1125" y="572"/>
                    <a:pt x="1163" y="544"/>
                    <a:pt x="1173" y="487"/>
                  </a:cubicBezTo>
                  <a:cubicBezTo>
                    <a:pt x="1182" y="420"/>
                    <a:pt x="1115" y="353"/>
                    <a:pt x="1173" y="287"/>
                  </a:cubicBezTo>
                  <a:cubicBezTo>
                    <a:pt x="1239" y="220"/>
                    <a:pt x="1230" y="143"/>
                    <a:pt x="1230" y="48"/>
                  </a:cubicBezTo>
                  <a:cubicBezTo>
                    <a:pt x="1239" y="29"/>
                    <a:pt x="1230" y="0"/>
                    <a:pt x="1259" y="0"/>
                  </a:cubicBezTo>
                  <a:cubicBezTo>
                    <a:pt x="1268" y="0"/>
                    <a:pt x="1297" y="19"/>
                    <a:pt x="1306" y="19"/>
                  </a:cubicBezTo>
                  <a:cubicBezTo>
                    <a:pt x="1325" y="38"/>
                    <a:pt x="1354" y="38"/>
                    <a:pt x="1383" y="38"/>
                  </a:cubicBezTo>
                  <a:cubicBezTo>
                    <a:pt x="1401" y="38"/>
                    <a:pt x="1440" y="29"/>
                    <a:pt x="1459" y="38"/>
                  </a:cubicBezTo>
                  <a:lnTo>
                    <a:pt x="1459" y="38"/>
                  </a:lnTo>
                  <a:cubicBezTo>
                    <a:pt x="1459" y="210"/>
                    <a:pt x="1459" y="210"/>
                    <a:pt x="1459" y="210"/>
                  </a:cubicBezTo>
                  <a:cubicBezTo>
                    <a:pt x="1421" y="315"/>
                    <a:pt x="1487" y="391"/>
                    <a:pt x="1526" y="487"/>
                  </a:cubicBezTo>
                  <a:cubicBezTo>
                    <a:pt x="1535" y="515"/>
                    <a:pt x="1535" y="592"/>
                    <a:pt x="1564" y="592"/>
                  </a:cubicBezTo>
                  <a:cubicBezTo>
                    <a:pt x="1659" y="592"/>
                    <a:pt x="1602" y="687"/>
                    <a:pt x="1678" y="706"/>
                  </a:cubicBezTo>
                  <a:cubicBezTo>
                    <a:pt x="1745" y="716"/>
                    <a:pt x="1783" y="725"/>
                    <a:pt x="1831" y="782"/>
                  </a:cubicBezTo>
                  <a:cubicBezTo>
                    <a:pt x="1850" y="811"/>
                    <a:pt x="1888" y="868"/>
                    <a:pt x="1917" y="887"/>
                  </a:cubicBezTo>
                  <a:cubicBezTo>
                    <a:pt x="1983" y="916"/>
                    <a:pt x="2002" y="868"/>
                    <a:pt x="2022" y="954"/>
                  </a:cubicBezTo>
                  <a:cubicBezTo>
                    <a:pt x="2040" y="1021"/>
                    <a:pt x="2098" y="1049"/>
                    <a:pt x="2155" y="1068"/>
                  </a:cubicBezTo>
                  <a:lnTo>
                    <a:pt x="2155" y="1068"/>
                  </a:lnTo>
                  <a:cubicBezTo>
                    <a:pt x="2145" y="1145"/>
                    <a:pt x="2145" y="1221"/>
                    <a:pt x="2126" y="1297"/>
                  </a:cubicBezTo>
                  <a:cubicBezTo>
                    <a:pt x="2107" y="1364"/>
                    <a:pt x="2126" y="1364"/>
                    <a:pt x="2145" y="1421"/>
                  </a:cubicBezTo>
                  <a:cubicBezTo>
                    <a:pt x="2145" y="1469"/>
                    <a:pt x="2136" y="1507"/>
                    <a:pt x="2079" y="1497"/>
                  </a:cubicBezTo>
                  <a:cubicBezTo>
                    <a:pt x="2012" y="1488"/>
                    <a:pt x="2022" y="1622"/>
                    <a:pt x="2002" y="1660"/>
                  </a:cubicBezTo>
                  <a:cubicBezTo>
                    <a:pt x="1983" y="1717"/>
                    <a:pt x="1917" y="1793"/>
                    <a:pt x="1878" y="1841"/>
                  </a:cubicBezTo>
                  <a:cubicBezTo>
                    <a:pt x="1850" y="1889"/>
                    <a:pt x="1831" y="1946"/>
                    <a:pt x="1793" y="1984"/>
                  </a:cubicBezTo>
                  <a:cubicBezTo>
                    <a:pt x="1764" y="2013"/>
                    <a:pt x="1735" y="1974"/>
                    <a:pt x="1707" y="2022"/>
                  </a:cubicBezTo>
                  <a:cubicBezTo>
                    <a:pt x="1659" y="2089"/>
                    <a:pt x="1564" y="2136"/>
                    <a:pt x="1545" y="2222"/>
                  </a:cubicBezTo>
                  <a:cubicBezTo>
                    <a:pt x="1516" y="2327"/>
                    <a:pt x="1497" y="2337"/>
                    <a:pt x="1430" y="2413"/>
                  </a:cubicBezTo>
                  <a:cubicBezTo>
                    <a:pt x="1383" y="2470"/>
                    <a:pt x="1383" y="2461"/>
                    <a:pt x="1335" y="2423"/>
                  </a:cubicBezTo>
                  <a:cubicBezTo>
                    <a:pt x="1268" y="2375"/>
                    <a:pt x="1259" y="2499"/>
                    <a:pt x="1230" y="2527"/>
                  </a:cubicBezTo>
                  <a:cubicBezTo>
                    <a:pt x="1173" y="2585"/>
                    <a:pt x="1077" y="2623"/>
                    <a:pt x="1039" y="2690"/>
                  </a:cubicBezTo>
                  <a:cubicBezTo>
                    <a:pt x="992" y="2766"/>
                    <a:pt x="848" y="2842"/>
                    <a:pt x="877" y="2947"/>
                  </a:cubicBezTo>
                  <a:cubicBezTo>
                    <a:pt x="877" y="2966"/>
                    <a:pt x="877" y="3052"/>
                    <a:pt x="896" y="3052"/>
                  </a:cubicBezTo>
                  <a:cubicBezTo>
                    <a:pt x="944" y="3052"/>
                    <a:pt x="1001" y="2966"/>
                    <a:pt x="1058" y="2976"/>
                  </a:cubicBezTo>
                  <a:lnTo>
                    <a:pt x="1058" y="2976"/>
                  </a:lnTo>
                  <a:cubicBezTo>
                    <a:pt x="1020" y="3109"/>
                    <a:pt x="1020" y="3109"/>
                    <a:pt x="1020" y="3109"/>
                  </a:cubicBezTo>
                  <a:cubicBezTo>
                    <a:pt x="992" y="3147"/>
                    <a:pt x="1030" y="3243"/>
                    <a:pt x="963" y="3233"/>
                  </a:cubicBezTo>
                  <a:cubicBezTo>
                    <a:pt x="906" y="3214"/>
                    <a:pt x="972" y="3310"/>
                    <a:pt x="972" y="3338"/>
                  </a:cubicBezTo>
                  <a:cubicBezTo>
                    <a:pt x="972" y="3367"/>
                    <a:pt x="944" y="3376"/>
                    <a:pt x="953" y="3415"/>
                  </a:cubicBezTo>
                  <a:cubicBezTo>
                    <a:pt x="953" y="3453"/>
                    <a:pt x="982" y="3491"/>
                    <a:pt x="972" y="3529"/>
                  </a:cubicBezTo>
                  <a:cubicBezTo>
                    <a:pt x="963" y="3577"/>
                    <a:pt x="1011" y="3605"/>
                    <a:pt x="1039" y="3634"/>
                  </a:cubicBezTo>
                  <a:cubicBezTo>
                    <a:pt x="1068" y="3672"/>
                    <a:pt x="1020" y="3786"/>
                    <a:pt x="972" y="3786"/>
                  </a:cubicBezTo>
                  <a:cubicBezTo>
                    <a:pt x="953" y="3786"/>
                    <a:pt x="1001" y="3853"/>
                    <a:pt x="1001" y="3863"/>
                  </a:cubicBezTo>
                  <a:cubicBezTo>
                    <a:pt x="1001" y="3920"/>
                    <a:pt x="992" y="3939"/>
                    <a:pt x="934" y="3929"/>
                  </a:cubicBezTo>
                  <a:cubicBezTo>
                    <a:pt x="887" y="3920"/>
                    <a:pt x="858" y="3815"/>
                    <a:pt x="810" y="3815"/>
                  </a:cubicBezTo>
                  <a:lnTo>
                    <a:pt x="810" y="3815"/>
                  </a:lnTo>
                  <a:cubicBezTo>
                    <a:pt x="725" y="3758"/>
                    <a:pt x="696" y="3739"/>
                    <a:pt x="667" y="3634"/>
                  </a:cubicBezTo>
                  <a:cubicBezTo>
                    <a:pt x="667" y="3615"/>
                    <a:pt x="686" y="3577"/>
                    <a:pt x="658" y="3567"/>
                  </a:cubicBezTo>
                  <a:cubicBezTo>
                    <a:pt x="610" y="3557"/>
                    <a:pt x="581" y="3615"/>
                    <a:pt x="553" y="3643"/>
                  </a:cubicBezTo>
                  <a:cubicBezTo>
                    <a:pt x="429" y="3777"/>
                    <a:pt x="267" y="3510"/>
                    <a:pt x="181" y="3453"/>
                  </a:cubicBezTo>
                  <a:cubicBezTo>
                    <a:pt x="133" y="3424"/>
                    <a:pt x="143" y="3367"/>
                    <a:pt x="95" y="3348"/>
                  </a:cubicBezTo>
                  <a:lnTo>
                    <a:pt x="95" y="3348"/>
                  </a:lnTo>
                  <a:cubicBezTo>
                    <a:pt x="95" y="3300"/>
                    <a:pt x="95" y="3300"/>
                    <a:pt x="95" y="3300"/>
                  </a:cubicBezTo>
                  <a:cubicBezTo>
                    <a:pt x="95" y="3243"/>
                    <a:pt x="0" y="3147"/>
                    <a:pt x="104" y="3147"/>
                  </a:cubicBezTo>
                  <a:cubicBezTo>
                    <a:pt x="171" y="3147"/>
                    <a:pt x="295" y="3214"/>
                    <a:pt x="333" y="3157"/>
                  </a:cubicBezTo>
                  <a:cubicBezTo>
                    <a:pt x="362" y="3119"/>
                    <a:pt x="343" y="3071"/>
                    <a:pt x="381" y="3023"/>
                  </a:cubicBezTo>
                  <a:cubicBezTo>
                    <a:pt x="419" y="2966"/>
                    <a:pt x="496" y="2938"/>
                    <a:pt x="438" y="2861"/>
                  </a:cubicBezTo>
                  <a:cubicBezTo>
                    <a:pt x="419" y="2823"/>
                    <a:pt x="486" y="2852"/>
                    <a:pt x="496" y="2852"/>
                  </a:cubicBezTo>
                  <a:cubicBezTo>
                    <a:pt x="543" y="2852"/>
                    <a:pt x="534" y="2833"/>
                    <a:pt x="534" y="2794"/>
                  </a:cubicBezTo>
                  <a:cubicBezTo>
                    <a:pt x="524" y="2680"/>
                    <a:pt x="524" y="2680"/>
                    <a:pt x="524" y="2680"/>
                  </a:cubicBezTo>
                  <a:cubicBezTo>
                    <a:pt x="486" y="2680"/>
                    <a:pt x="429" y="2671"/>
                    <a:pt x="429" y="2632"/>
                  </a:cubicBezTo>
                  <a:cubicBezTo>
                    <a:pt x="429" y="2604"/>
                    <a:pt x="400" y="2575"/>
                    <a:pt x="400" y="2556"/>
                  </a:cubicBezTo>
                  <a:cubicBezTo>
                    <a:pt x="400" y="2518"/>
                    <a:pt x="429" y="2499"/>
                    <a:pt x="410" y="2461"/>
                  </a:cubicBezTo>
                  <a:cubicBezTo>
                    <a:pt x="362" y="2385"/>
                    <a:pt x="362" y="2346"/>
                    <a:pt x="353" y="2260"/>
                  </a:cubicBezTo>
                  <a:cubicBezTo>
                    <a:pt x="343" y="2203"/>
                    <a:pt x="314" y="2165"/>
                    <a:pt x="295" y="2117"/>
                  </a:cubicBezTo>
                  <a:cubicBezTo>
                    <a:pt x="276" y="2060"/>
                    <a:pt x="372" y="2022"/>
                    <a:pt x="419" y="2022"/>
                  </a:cubicBezTo>
                  <a:cubicBezTo>
                    <a:pt x="458" y="2022"/>
                    <a:pt x="458" y="1974"/>
                    <a:pt x="476" y="1955"/>
                  </a:cubicBezTo>
                  <a:cubicBezTo>
                    <a:pt x="534" y="1889"/>
                    <a:pt x="543" y="1784"/>
                    <a:pt x="620" y="1736"/>
                  </a:cubicBezTo>
                  <a:cubicBezTo>
                    <a:pt x="658" y="1707"/>
                    <a:pt x="658" y="1660"/>
                    <a:pt x="696" y="1631"/>
                  </a:cubicBezTo>
                  <a:cubicBezTo>
                    <a:pt x="782" y="1564"/>
                    <a:pt x="782" y="1564"/>
                    <a:pt x="782" y="1564"/>
                  </a:cubicBezTo>
                  <a:lnTo>
                    <a:pt x="782" y="1564"/>
                  </a:lnTo>
                  <a:cubicBezTo>
                    <a:pt x="810" y="1536"/>
                    <a:pt x="867" y="1469"/>
                    <a:pt x="839" y="1440"/>
                  </a:cubicBezTo>
                  <a:cubicBezTo>
                    <a:pt x="801" y="1402"/>
                    <a:pt x="791" y="1393"/>
                    <a:pt x="820" y="1335"/>
                  </a:cubicBezTo>
                  <a:cubicBezTo>
                    <a:pt x="829" y="1316"/>
                    <a:pt x="839" y="1278"/>
                    <a:pt x="829" y="1250"/>
                  </a:cubicBezTo>
                  <a:cubicBezTo>
                    <a:pt x="820" y="1192"/>
                    <a:pt x="867" y="1154"/>
                    <a:pt x="867" y="1097"/>
                  </a:cubicBezTo>
                  <a:cubicBezTo>
                    <a:pt x="867" y="1040"/>
                    <a:pt x="848" y="983"/>
                    <a:pt x="887" y="916"/>
                  </a:cubicBezTo>
                  <a:cubicBezTo>
                    <a:pt x="934" y="725"/>
                    <a:pt x="934" y="725"/>
                    <a:pt x="934" y="725"/>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53"/>
            <p:cNvSpPr>
              <a:spLocks noChangeArrowheads="1"/>
            </p:cNvSpPr>
            <p:nvPr/>
          </p:nvSpPr>
          <p:spPr bwMode="auto">
            <a:xfrm>
              <a:off x="13759994" y="1321875"/>
              <a:ext cx="1090297" cy="1937700"/>
            </a:xfrm>
            <a:custGeom>
              <a:avLst/>
              <a:gdLst>
                <a:gd name="T0" fmla="*/ 1240 w 2195"/>
                <a:gd name="T1" fmla="*/ 3900 h 3901"/>
                <a:gd name="T2" fmla="*/ 1326 w 2195"/>
                <a:gd name="T3" fmla="*/ 3633 h 3901"/>
                <a:gd name="T4" fmla="*/ 1116 w 2195"/>
                <a:gd name="T5" fmla="*/ 3386 h 3901"/>
                <a:gd name="T6" fmla="*/ 1459 w 2195"/>
                <a:gd name="T7" fmla="*/ 3281 h 3901"/>
                <a:gd name="T8" fmla="*/ 1383 w 2195"/>
                <a:gd name="T9" fmla="*/ 3004 h 3901"/>
                <a:gd name="T10" fmla="*/ 1316 w 2195"/>
                <a:gd name="T11" fmla="*/ 2756 h 3901"/>
                <a:gd name="T12" fmla="*/ 1259 w 2195"/>
                <a:gd name="T13" fmla="*/ 2480 h 3901"/>
                <a:gd name="T14" fmla="*/ 1364 w 2195"/>
                <a:gd name="T15" fmla="*/ 2298 h 3901"/>
                <a:gd name="T16" fmla="*/ 1469 w 2195"/>
                <a:gd name="T17" fmla="*/ 2203 h 3901"/>
                <a:gd name="T18" fmla="*/ 1259 w 2195"/>
                <a:gd name="T19" fmla="*/ 1926 h 3901"/>
                <a:gd name="T20" fmla="*/ 1306 w 2195"/>
                <a:gd name="T21" fmla="*/ 1631 h 3901"/>
                <a:gd name="T22" fmla="*/ 1507 w 2195"/>
                <a:gd name="T23" fmla="*/ 1230 h 3901"/>
                <a:gd name="T24" fmla="*/ 1812 w 2195"/>
                <a:gd name="T25" fmla="*/ 1392 h 3901"/>
                <a:gd name="T26" fmla="*/ 2079 w 2195"/>
                <a:gd name="T27" fmla="*/ 1373 h 3901"/>
                <a:gd name="T28" fmla="*/ 2174 w 2195"/>
                <a:gd name="T29" fmla="*/ 1259 h 3901"/>
                <a:gd name="T30" fmla="*/ 2089 w 2195"/>
                <a:gd name="T31" fmla="*/ 1097 h 3901"/>
                <a:gd name="T32" fmla="*/ 2098 w 2195"/>
                <a:gd name="T33" fmla="*/ 839 h 3901"/>
                <a:gd name="T34" fmla="*/ 2079 w 2195"/>
                <a:gd name="T35" fmla="*/ 505 h 3901"/>
                <a:gd name="T36" fmla="*/ 1984 w 2195"/>
                <a:gd name="T37" fmla="*/ 324 h 3901"/>
                <a:gd name="T38" fmla="*/ 1869 w 2195"/>
                <a:gd name="T39" fmla="*/ 219 h 3901"/>
                <a:gd name="T40" fmla="*/ 1497 w 2195"/>
                <a:gd name="T41" fmla="*/ 181 h 3901"/>
                <a:gd name="T42" fmla="*/ 1230 w 2195"/>
                <a:gd name="T43" fmla="*/ 9 h 3901"/>
                <a:gd name="T44" fmla="*/ 1135 w 2195"/>
                <a:gd name="T45" fmla="*/ 238 h 3901"/>
                <a:gd name="T46" fmla="*/ 887 w 2195"/>
                <a:gd name="T47" fmla="*/ 420 h 3901"/>
                <a:gd name="T48" fmla="*/ 868 w 2195"/>
                <a:gd name="T49" fmla="*/ 582 h 3901"/>
                <a:gd name="T50" fmla="*/ 744 w 2195"/>
                <a:gd name="T51" fmla="*/ 782 h 3901"/>
                <a:gd name="T52" fmla="*/ 820 w 2195"/>
                <a:gd name="T53" fmla="*/ 925 h 3901"/>
                <a:gd name="T54" fmla="*/ 811 w 2195"/>
                <a:gd name="T55" fmla="*/ 1049 h 3901"/>
                <a:gd name="T56" fmla="*/ 715 w 2195"/>
                <a:gd name="T57" fmla="*/ 1297 h 3901"/>
                <a:gd name="T58" fmla="*/ 648 w 2195"/>
                <a:gd name="T59" fmla="*/ 1392 h 3901"/>
                <a:gd name="T60" fmla="*/ 639 w 2195"/>
                <a:gd name="T61" fmla="*/ 1688 h 3901"/>
                <a:gd name="T62" fmla="*/ 668 w 2195"/>
                <a:gd name="T63" fmla="*/ 1926 h 3901"/>
                <a:gd name="T64" fmla="*/ 706 w 2195"/>
                <a:gd name="T65" fmla="*/ 2213 h 3901"/>
                <a:gd name="T66" fmla="*/ 486 w 2195"/>
                <a:gd name="T67" fmla="*/ 2213 h 3901"/>
                <a:gd name="T68" fmla="*/ 429 w 2195"/>
                <a:gd name="T69" fmla="*/ 2241 h 3901"/>
                <a:gd name="T70" fmla="*/ 315 w 2195"/>
                <a:gd name="T71" fmla="*/ 2327 h 3901"/>
                <a:gd name="T72" fmla="*/ 153 w 2195"/>
                <a:gd name="T73" fmla="*/ 2336 h 3901"/>
                <a:gd name="T74" fmla="*/ 48 w 2195"/>
                <a:gd name="T75" fmla="*/ 2251 h 3901"/>
                <a:gd name="T76" fmla="*/ 9 w 2195"/>
                <a:gd name="T77" fmla="*/ 2289 h 3901"/>
                <a:gd name="T78" fmla="*/ 143 w 2195"/>
                <a:gd name="T79" fmla="*/ 2546 h 3901"/>
                <a:gd name="T80" fmla="*/ 429 w 2195"/>
                <a:gd name="T81" fmla="*/ 2661 h 3901"/>
                <a:gd name="T82" fmla="*/ 553 w 2195"/>
                <a:gd name="T83" fmla="*/ 2994 h 3901"/>
                <a:gd name="T84" fmla="*/ 630 w 2195"/>
                <a:gd name="T85" fmla="*/ 3214 h 3901"/>
                <a:gd name="T86" fmla="*/ 534 w 2195"/>
                <a:gd name="T87" fmla="*/ 3519 h 3901"/>
                <a:gd name="T88" fmla="*/ 668 w 2195"/>
                <a:gd name="T89" fmla="*/ 3633 h 3901"/>
                <a:gd name="T90" fmla="*/ 811 w 2195"/>
                <a:gd name="T91" fmla="*/ 3633 h 3901"/>
                <a:gd name="T92" fmla="*/ 1049 w 2195"/>
                <a:gd name="T93" fmla="*/ 3519 h 3901"/>
                <a:gd name="T94" fmla="*/ 1240 w 2195"/>
                <a:gd name="T95" fmla="*/ 3900 h 3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5" h="3901">
                  <a:moveTo>
                    <a:pt x="1240" y="3900"/>
                  </a:moveTo>
                  <a:lnTo>
                    <a:pt x="1240" y="3900"/>
                  </a:lnTo>
                  <a:cubicBezTo>
                    <a:pt x="1287" y="3872"/>
                    <a:pt x="1335" y="3843"/>
                    <a:pt x="1335" y="3777"/>
                  </a:cubicBezTo>
                  <a:cubicBezTo>
                    <a:pt x="1335" y="3757"/>
                    <a:pt x="1335" y="3643"/>
                    <a:pt x="1326" y="3633"/>
                  </a:cubicBezTo>
                  <a:cubicBezTo>
                    <a:pt x="1278" y="3624"/>
                    <a:pt x="1240" y="3614"/>
                    <a:pt x="1240" y="3557"/>
                  </a:cubicBezTo>
                  <a:cubicBezTo>
                    <a:pt x="1240" y="3481"/>
                    <a:pt x="1078" y="3471"/>
                    <a:pt x="1116" y="3386"/>
                  </a:cubicBezTo>
                  <a:cubicBezTo>
                    <a:pt x="1154" y="3290"/>
                    <a:pt x="1249" y="3338"/>
                    <a:pt x="1316" y="3366"/>
                  </a:cubicBezTo>
                  <a:cubicBezTo>
                    <a:pt x="1354" y="3376"/>
                    <a:pt x="1411" y="3290"/>
                    <a:pt x="1459" y="3281"/>
                  </a:cubicBezTo>
                  <a:cubicBezTo>
                    <a:pt x="1507" y="3281"/>
                    <a:pt x="1593" y="3166"/>
                    <a:pt x="1583" y="3109"/>
                  </a:cubicBezTo>
                  <a:cubicBezTo>
                    <a:pt x="1564" y="3061"/>
                    <a:pt x="1402" y="3090"/>
                    <a:pt x="1383" y="3004"/>
                  </a:cubicBezTo>
                  <a:cubicBezTo>
                    <a:pt x="1364" y="2975"/>
                    <a:pt x="1364" y="2928"/>
                    <a:pt x="1354" y="2890"/>
                  </a:cubicBezTo>
                  <a:cubicBezTo>
                    <a:pt x="1345" y="2861"/>
                    <a:pt x="1306" y="2794"/>
                    <a:pt x="1316" y="2756"/>
                  </a:cubicBezTo>
                  <a:cubicBezTo>
                    <a:pt x="1335" y="2708"/>
                    <a:pt x="1364" y="2747"/>
                    <a:pt x="1392" y="2727"/>
                  </a:cubicBezTo>
                  <a:cubicBezTo>
                    <a:pt x="1526" y="2651"/>
                    <a:pt x="1268" y="2565"/>
                    <a:pt x="1259" y="2480"/>
                  </a:cubicBezTo>
                  <a:cubicBezTo>
                    <a:pt x="1249" y="2432"/>
                    <a:pt x="1287" y="2451"/>
                    <a:pt x="1306" y="2422"/>
                  </a:cubicBezTo>
                  <a:cubicBezTo>
                    <a:pt x="1335" y="2394"/>
                    <a:pt x="1335" y="2336"/>
                    <a:pt x="1364" y="2298"/>
                  </a:cubicBezTo>
                  <a:cubicBezTo>
                    <a:pt x="1383" y="2279"/>
                    <a:pt x="1402" y="2289"/>
                    <a:pt x="1421" y="2279"/>
                  </a:cubicBezTo>
                  <a:cubicBezTo>
                    <a:pt x="1440" y="2279"/>
                    <a:pt x="1459" y="2222"/>
                    <a:pt x="1469" y="2203"/>
                  </a:cubicBezTo>
                  <a:cubicBezTo>
                    <a:pt x="1459" y="2155"/>
                    <a:pt x="1335" y="2108"/>
                    <a:pt x="1287" y="2089"/>
                  </a:cubicBezTo>
                  <a:cubicBezTo>
                    <a:pt x="1230" y="2069"/>
                    <a:pt x="1259" y="1984"/>
                    <a:pt x="1259" y="1926"/>
                  </a:cubicBezTo>
                  <a:cubicBezTo>
                    <a:pt x="1259" y="1879"/>
                    <a:pt x="1249" y="1841"/>
                    <a:pt x="1240" y="1802"/>
                  </a:cubicBezTo>
                  <a:cubicBezTo>
                    <a:pt x="1221" y="1717"/>
                    <a:pt x="1221" y="1688"/>
                    <a:pt x="1306" y="1631"/>
                  </a:cubicBezTo>
                  <a:cubicBezTo>
                    <a:pt x="1383" y="1573"/>
                    <a:pt x="1373" y="1507"/>
                    <a:pt x="1402" y="1421"/>
                  </a:cubicBezTo>
                  <a:cubicBezTo>
                    <a:pt x="1440" y="1364"/>
                    <a:pt x="1488" y="1306"/>
                    <a:pt x="1507" y="1230"/>
                  </a:cubicBezTo>
                  <a:cubicBezTo>
                    <a:pt x="1516" y="1173"/>
                    <a:pt x="1583" y="1192"/>
                    <a:pt x="1631" y="1192"/>
                  </a:cubicBezTo>
                  <a:cubicBezTo>
                    <a:pt x="1650" y="1240"/>
                    <a:pt x="1736" y="1411"/>
                    <a:pt x="1812" y="1392"/>
                  </a:cubicBezTo>
                  <a:cubicBezTo>
                    <a:pt x="1879" y="1373"/>
                    <a:pt x="1888" y="1402"/>
                    <a:pt x="1945" y="1411"/>
                  </a:cubicBezTo>
                  <a:cubicBezTo>
                    <a:pt x="2003" y="1421"/>
                    <a:pt x="2022" y="1392"/>
                    <a:pt x="2079" y="1373"/>
                  </a:cubicBezTo>
                  <a:cubicBezTo>
                    <a:pt x="2107" y="1364"/>
                    <a:pt x="2155" y="1335"/>
                    <a:pt x="2165" y="1297"/>
                  </a:cubicBezTo>
                  <a:cubicBezTo>
                    <a:pt x="2174" y="1288"/>
                    <a:pt x="2174" y="1268"/>
                    <a:pt x="2174" y="1259"/>
                  </a:cubicBezTo>
                  <a:cubicBezTo>
                    <a:pt x="2184" y="1249"/>
                    <a:pt x="2194" y="1240"/>
                    <a:pt x="2194" y="1221"/>
                  </a:cubicBezTo>
                  <a:cubicBezTo>
                    <a:pt x="2174" y="1154"/>
                    <a:pt x="2107" y="1144"/>
                    <a:pt x="2089" y="1097"/>
                  </a:cubicBezTo>
                  <a:cubicBezTo>
                    <a:pt x="2069" y="1059"/>
                    <a:pt x="2098" y="1021"/>
                    <a:pt x="2107" y="982"/>
                  </a:cubicBezTo>
                  <a:cubicBezTo>
                    <a:pt x="2117" y="934"/>
                    <a:pt x="2127" y="887"/>
                    <a:pt x="2098" y="839"/>
                  </a:cubicBezTo>
                  <a:cubicBezTo>
                    <a:pt x="2069" y="782"/>
                    <a:pt x="2079" y="706"/>
                    <a:pt x="2089" y="648"/>
                  </a:cubicBezTo>
                  <a:cubicBezTo>
                    <a:pt x="2089" y="591"/>
                    <a:pt x="2098" y="553"/>
                    <a:pt x="2079" y="505"/>
                  </a:cubicBezTo>
                  <a:cubicBezTo>
                    <a:pt x="2069" y="477"/>
                    <a:pt x="2041" y="448"/>
                    <a:pt x="2031" y="420"/>
                  </a:cubicBezTo>
                  <a:cubicBezTo>
                    <a:pt x="2022" y="391"/>
                    <a:pt x="2012" y="343"/>
                    <a:pt x="1984" y="324"/>
                  </a:cubicBezTo>
                  <a:cubicBezTo>
                    <a:pt x="1945" y="305"/>
                    <a:pt x="1888" y="267"/>
                    <a:pt x="1869" y="219"/>
                  </a:cubicBezTo>
                  <a:lnTo>
                    <a:pt x="1869" y="219"/>
                  </a:lnTo>
                  <a:cubicBezTo>
                    <a:pt x="1860" y="229"/>
                    <a:pt x="1840" y="229"/>
                    <a:pt x="1802" y="210"/>
                  </a:cubicBezTo>
                  <a:cubicBezTo>
                    <a:pt x="1717" y="153"/>
                    <a:pt x="1554" y="315"/>
                    <a:pt x="1497" y="181"/>
                  </a:cubicBezTo>
                  <a:cubicBezTo>
                    <a:pt x="1478" y="143"/>
                    <a:pt x="1354" y="57"/>
                    <a:pt x="1316" y="57"/>
                  </a:cubicBezTo>
                  <a:cubicBezTo>
                    <a:pt x="1268" y="57"/>
                    <a:pt x="1230" y="67"/>
                    <a:pt x="1230" y="9"/>
                  </a:cubicBezTo>
                  <a:cubicBezTo>
                    <a:pt x="1211" y="0"/>
                    <a:pt x="1183" y="0"/>
                    <a:pt x="1154" y="9"/>
                  </a:cubicBezTo>
                  <a:cubicBezTo>
                    <a:pt x="1144" y="57"/>
                    <a:pt x="1116" y="191"/>
                    <a:pt x="1135" y="238"/>
                  </a:cubicBezTo>
                  <a:cubicBezTo>
                    <a:pt x="1183" y="372"/>
                    <a:pt x="1020" y="267"/>
                    <a:pt x="1030" y="372"/>
                  </a:cubicBezTo>
                  <a:cubicBezTo>
                    <a:pt x="1030" y="410"/>
                    <a:pt x="915" y="429"/>
                    <a:pt x="887" y="420"/>
                  </a:cubicBezTo>
                  <a:cubicBezTo>
                    <a:pt x="858" y="439"/>
                    <a:pt x="830" y="439"/>
                    <a:pt x="839" y="477"/>
                  </a:cubicBezTo>
                  <a:cubicBezTo>
                    <a:pt x="849" y="534"/>
                    <a:pt x="935" y="525"/>
                    <a:pt x="868" y="582"/>
                  </a:cubicBezTo>
                  <a:cubicBezTo>
                    <a:pt x="849" y="610"/>
                    <a:pt x="830" y="648"/>
                    <a:pt x="801" y="667"/>
                  </a:cubicBezTo>
                  <a:cubicBezTo>
                    <a:pt x="772" y="696"/>
                    <a:pt x="696" y="734"/>
                    <a:pt x="744" y="782"/>
                  </a:cubicBezTo>
                  <a:cubicBezTo>
                    <a:pt x="763" y="811"/>
                    <a:pt x="830" y="887"/>
                    <a:pt x="830" y="916"/>
                  </a:cubicBezTo>
                  <a:cubicBezTo>
                    <a:pt x="820" y="916"/>
                    <a:pt x="820" y="916"/>
                    <a:pt x="820" y="925"/>
                  </a:cubicBezTo>
                  <a:cubicBezTo>
                    <a:pt x="792" y="925"/>
                    <a:pt x="744" y="925"/>
                    <a:pt x="725" y="963"/>
                  </a:cubicBezTo>
                  <a:cubicBezTo>
                    <a:pt x="715" y="982"/>
                    <a:pt x="792" y="1011"/>
                    <a:pt x="811" y="1049"/>
                  </a:cubicBezTo>
                  <a:cubicBezTo>
                    <a:pt x="801" y="1116"/>
                    <a:pt x="820" y="1183"/>
                    <a:pt x="820" y="1240"/>
                  </a:cubicBezTo>
                  <a:cubicBezTo>
                    <a:pt x="820" y="1306"/>
                    <a:pt x="753" y="1268"/>
                    <a:pt x="715" y="1297"/>
                  </a:cubicBezTo>
                  <a:cubicBezTo>
                    <a:pt x="696" y="1326"/>
                    <a:pt x="725" y="1373"/>
                    <a:pt x="687" y="1383"/>
                  </a:cubicBezTo>
                  <a:cubicBezTo>
                    <a:pt x="668" y="1383"/>
                    <a:pt x="648" y="1364"/>
                    <a:pt x="648" y="1392"/>
                  </a:cubicBezTo>
                  <a:cubicBezTo>
                    <a:pt x="658" y="1478"/>
                    <a:pt x="601" y="1545"/>
                    <a:pt x="534" y="1564"/>
                  </a:cubicBezTo>
                  <a:cubicBezTo>
                    <a:pt x="534" y="1583"/>
                    <a:pt x="630" y="1631"/>
                    <a:pt x="639" y="1688"/>
                  </a:cubicBezTo>
                  <a:cubicBezTo>
                    <a:pt x="639" y="1755"/>
                    <a:pt x="668" y="1802"/>
                    <a:pt x="668" y="1869"/>
                  </a:cubicBezTo>
                  <a:cubicBezTo>
                    <a:pt x="668" y="1888"/>
                    <a:pt x="668" y="1907"/>
                    <a:pt x="668" y="1926"/>
                  </a:cubicBezTo>
                  <a:cubicBezTo>
                    <a:pt x="668" y="1945"/>
                    <a:pt x="696" y="1964"/>
                    <a:pt x="696" y="1993"/>
                  </a:cubicBezTo>
                  <a:cubicBezTo>
                    <a:pt x="696" y="2069"/>
                    <a:pt x="706" y="2146"/>
                    <a:pt x="706" y="2213"/>
                  </a:cubicBezTo>
                  <a:cubicBezTo>
                    <a:pt x="591" y="2203"/>
                    <a:pt x="591" y="2203"/>
                    <a:pt x="591" y="2203"/>
                  </a:cubicBezTo>
                  <a:cubicBezTo>
                    <a:pt x="553" y="2203"/>
                    <a:pt x="515" y="2203"/>
                    <a:pt x="486" y="2213"/>
                  </a:cubicBezTo>
                  <a:cubicBezTo>
                    <a:pt x="467" y="2213"/>
                    <a:pt x="458" y="2222"/>
                    <a:pt x="439" y="2231"/>
                  </a:cubicBezTo>
                  <a:lnTo>
                    <a:pt x="429" y="2241"/>
                  </a:lnTo>
                  <a:cubicBezTo>
                    <a:pt x="410" y="2279"/>
                    <a:pt x="429" y="2260"/>
                    <a:pt x="363" y="2289"/>
                  </a:cubicBezTo>
                  <a:cubicBezTo>
                    <a:pt x="343" y="2298"/>
                    <a:pt x="334" y="2308"/>
                    <a:pt x="315" y="2327"/>
                  </a:cubicBezTo>
                  <a:cubicBezTo>
                    <a:pt x="305" y="2336"/>
                    <a:pt x="276" y="2403"/>
                    <a:pt x="258" y="2365"/>
                  </a:cubicBezTo>
                  <a:cubicBezTo>
                    <a:pt x="229" y="2308"/>
                    <a:pt x="200" y="2375"/>
                    <a:pt x="153" y="2336"/>
                  </a:cubicBezTo>
                  <a:cubicBezTo>
                    <a:pt x="134" y="2327"/>
                    <a:pt x="143" y="2289"/>
                    <a:pt x="124" y="2270"/>
                  </a:cubicBezTo>
                  <a:cubicBezTo>
                    <a:pt x="105" y="2251"/>
                    <a:pt x="76" y="2260"/>
                    <a:pt x="48" y="2251"/>
                  </a:cubicBezTo>
                  <a:cubicBezTo>
                    <a:pt x="0" y="2241"/>
                    <a:pt x="0" y="2241"/>
                    <a:pt x="0" y="2241"/>
                  </a:cubicBezTo>
                  <a:cubicBezTo>
                    <a:pt x="0" y="2260"/>
                    <a:pt x="0" y="2279"/>
                    <a:pt x="9" y="2289"/>
                  </a:cubicBezTo>
                  <a:cubicBezTo>
                    <a:pt x="29" y="2346"/>
                    <a:pt x="76" y="2375"/>
                    <a:pt x="96" y="2441"/>
                  </a:cubicBezTo>
                  <a:cubicBezTo>
                    <a:pt x="105" y="2480"/>
                    <a:pt x="124" y="2518"/>
                    <a:pt x="143" y="2546"/>
                  </a:cubicBezTo>
                  <a:cubicBezTo>
                    <a:pt x="181" y="2613"/>
                    <a:pt x="114" y="2756"/>
                    <a:pt x="258" y="2756"/>
                  </a:cubicBezTo>
                  <a:cubicBezTo>
                    <a:pt x="324" y="2765"/>
                    <a:pt x="353" y="2575"/>
                    <a:pt x="429" y="2661"/>
                  </a:cubicBezTo>
                  <a:cubicBezTo>
                    <a:pt x="467" y="2718"/>
                    <a:pt x="467" y="2765"/>
                    <a:pt x="458" y="2823"/>
                  </a:cubicBezTo>
                  <a:cubicBezTo>
                    <a:pt x="439" y="2918"/>
                    <a:pt x="525" y="2928"/>
                    <a:pt x="553" y="2994"/>
                  </a:cubicBezTo>
                  <a:cubicBezTo>
                    <a:pt x="563" y="3042"/>
                    <a:pt x="534" y="3090"/>
                    <a:pt x="553" y="3128"/>
                  </a:cubicBezTo>
                  <a:cubicBezTo>
                    <a:pt x="572" y="3176"/>
                    <a:pt x="610" y="3166"/>
                    <a:pt x="630" y="3214"/>
                  </a:cubicBezTo>
                  <a:cubicBezTo>
                    <a:pt x="648" y="3252"/>
                    <a:pt x="639" y="3328"/>
                    <a:pt x="601" y="3357"/>
                  </a:cubicBezTo>
                  <a:cubicBezTo>
                    <a:pt x="534" y="3424"/>
                    <a:pt x="553" y="3433"/>
                    <a:pt x="534" y="3519"/>
                  </a:cubicBezTo>
                  <a:cubicBezTo>
                    <a:pt x="639" y="3605"/>
                    <a:pt x="639" y="3605"/>
                    <a:pt x="639" y="3605"/>
                  </a:cubicBezTo>
                  <a:cubicBezTo>
                    <a:pt x="648" y="3614"/>
                    <a:pt x="658" y="3624"/>
                    <a:pt x="668" y="3633"/>
                  </a:cubicBezTo>
                  <a:lnTo>
                    <a:pt x="668" y="3633"/>
                  </a:lnTo>
                  <a:cubicBezTo>
                    <a:pt x="811" y="3633"/>
                    <a:pt x="811" y="3633"/>
                    <a:pt x="811" y="3633"/>
                  </a:cubicBezTo>
                  <a:cubicBezTo>
                    <a:pt x="906" y="3614"/>
                    <a:pt x="877" y="3595"/>
                    <a:pt x="925" y="3538"/>
                  </a:cubicBezTo>
                  <a:cubicBezTo>
                    <a:pt x="954" y="3519"/>
                    <a:pt x="1030" y="3481"/>
                    <a:pt x="1049" y="3519"/>
                  </a:cubicBezTo>
                  <a:cubicBezTo>
                    <a:pt x="1068" y="3548"/>
                    <a:pt x="1068" y="3595"/>
                    <a:pt x="1068" y="3624"/>
                  </a:cubicBezTo>
                  <a:cubicBezTo>
                    <a:pt x="1068" y="3748"/>
                    <a:pt x="1154" y="3834"/>
                    <a:pt x="1240" y="390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54"/>
            <p:cNvSpPr>
              <a:spLocks noChangeArrowheads="1"/>
            </p:cNvSpPr>
            <p:nvPr/>
          </p:nvSpPr>
          <p:spPr bwMode="auto">
            <a:xfrm>
              <a:off x="14092775" y="3049382"/>
              <a:ext cx="1462485" cy="2373409"/>
            </a:xfrm>
            <a:custGeom>
              <a:avLst/>
              <a:gdLst>
                <a:gd name="T0" fmla="*/ 0 w 2947"/>
                <a:gd name="T1" fmla="*/ 152 h 4779"/>
                <a:gd name="T2" fmla="*/ 257 w 2947"/>
                <a:gd name="T3" fmla="*/ 57 h 4779"/>
                <a:gd name="T4" fmla="*/ 400 w 2947"/>
                <a:gd name="T5" fmla="*/ 143 h 4779"/>
                <a:gd name="T6" fmla="*/ 572 w 2947"/>
                <a:gd name="T7" fmla="*/ 419 h 4779"/>
                <a:gd name="T8" fmla="*/ 791 w 2947"/>
                <a:gd name="T9" fmla="*/ 563 h 4779"/>
                <a:gd name="T10" fmla="*/ 972 w 2947"/>
                <a:gd name="T11" fmla="*/ 772 h 4779"/>
                <a:gd name="T12" fmla="*/ 972 w 2947"/>
                <a:gd name="T13" fmla="*/ 992 h 4779"/>
                <a:gd name="T14" fmla="*/ 1316 w 2947"/>
                <a:gd name="T15" fmla="*/ 1077 h 4779"/>
                <a:gd name="T16" fmla="*/ 1344 w 2947"/>
                <a:gd name="T17" fmla="*/ 887 h 4779"/>
                <a:gd name="T18" fmla="*/ 1316 w 2947"/>
                <a:gd name="T19" fmla="*/ 648 h 4779"/>
                <a:gd name="T20" fmla="*/ 1306 w 2947"/>
                <a:gd name="T21" fmla="*/ 76 h 4779"/>
                <a:gd name="T22" fmla="*/ 1554 w 2947"/>
                <a:gd name="T23" fmla="*/ 95 h 4779"/>
                <a:gd name="T24" fmla="*/ 1678 w 2947"/>
                <a:gd name="T25" fmla="*/ 324 h 4779"/>
                <a:gd name="T26" fmla="*/ 1592 w 2947"/>
                <a:gd name="T27" fmla="*/ 648 h 4779"/>
                <a:gd name="T28" fmla="*/ 1793 w 2947"/>
                <a:gd name="T29" fmla="*/ 668 h 4779"/>
                <a:gd name="T30" fmla="*/ 1964 w 2947"/>
                <a:gd name="T31" fmla="*/ 601 h 4779"/>
                <a:gd name="T32" fmla="*/ 2050 w 2947"/>
                <a:gd name="T33" fmla="*/ 706 h 4779"/>
                <a:gd name="T34" fmla="*/ 2527 w 2947"/>
                <a:gd name="T35" fmla="*/ 820 h 4779"/>
                <a:gd name="T36" fmla="*/ 2679 w 2947"/>
                <a:gd name="T37" fmla="*/ 1068 h 4779"/>
                <a:gd name="T38" fmla="*/ 2651 w 2947"/>
                <a:gd name="T39" fmla="*/ 1259 h 4779"/>
                <a:gd name="T40" fmla="*/ 2822 w 2947"/>
                <a:gd name="T41" fmla="*/ 1554 h 4779"/>
                <a:gd name="T42" fmla="*/ 2946 w 2947"/>
                <a:gd name="T43" fmla="*/ 1726 h 4779"/>
                <a:gd name="T44" fmla="*/ 2794 w 2947"/>
                <a:gd name="T45" fmla="*/ 1793 h 4779"/>
                <a:gd name="T46" fmla="*/ 2612 w 2947"/>
                <a:gd name="T47" fmla="*/ 2003 h 4779"/>
                <a:gd name="T48" fmla="*/ 2517 w 2947"/>
                <a:gd name="T49" fmla="*/ 2336 h 4779"/>
                <a:gd name="T50" fmla="*/ 2145 w 2947"/>
                <a:gd name="T51" fmla="*/ 2489 h 4779"/>
                <a:gd name="T52" fmla="*/ 2193 w 2947"/>
                <a:gd name="T53" fmla="*/ 2689 h 4779"/>
                <a:gd name="T54" fmla="*/ 2164 w 2947"/>
                <a:gd name="T55" fmla="*/ 2956 h 4779"/>
                <a:gd name="T56" fmla="*/ 2260 w 2947"/>
                <a:gd name="T57" fmla="*/ 3376 h 4779"/>
                <a:gd name="T58" fmla="*/ 2260 w 2947"/>
                <a:gd name="T59" fmla="*/ 3490 h 4779"/>
                <a:gd name="T60" fmla="*/ 2307 w 2947"/>
                <a:gd name="T61" fmla="*/ 3633 h 4779"/>
                <a:gd name="T62" fmla="*/ 2345 w 2947"/>
                <a:gd name="T63" fmla="*/ 3681 h 4779"/>
                <a:gd name="T64" fmla="*/ 2355 w 2947"/>
                <a:gd name="T65" fmla="*/ 3767 h 4779"/>
                <a:gd name="T66" fmla="*/ 2250 w 2947"/>
                <a:gd name="T67" fmla="*/ 4053 h 4779"/>
                <a:gd name="T68" fmla="*/ 2183 w 2947"/>
                <a:gd name="T69" fmla="*/ 4501 h 4779"/>
                <a:gd name="T70" fmla="*/ 2107 w 2947"/>
                <a:gd name="T71" fmla="*/ 4778 h 4779"/>
                <a:gd name="T72" fmla="*/ 2012 w 2947"/>
                <a:gd name="T73" fmla="*/ 4635 h 4779"/>
                <a:gd name="T74" fmla="*/ 1754 w 2947"/>
                <a:gd name="T75" fmla="*/ 4377 h 4779"/>
                <a:gd name="T76" fmla="*/ 1621 w 2947"/>
                <a:gd name="T77" fmla="*/ 4158 h 4779"/>
                <a:gd name="T78" fmla="*/ 1478 w 2947"/>
                <a:gd name="T79" fmla="*/ 3967 h 4779"/>
                <a:gd name="T80" fmla="*/ 1354 w 2947"/>
                <a:gd name="T81" fmla="*/ 3910 h 4779"/>
                <a:gd name="T82" fmla="*/ 1439 w 2947"/>
                <a:gd name="T83" fmla="*/ 3557 h 4779"/>
                <a:gd name="T84" fmla="*/ 1392 w 2947"/>
                <a:gd name="T85" fmla="*/ 3252 h 4779"/>
                <a:gd name="T86" fmla="*/ 1487 w 2947"/>
                <a:gd name="T87" fmla="*/ 3233 h 4779"/>
                <a:gd name="T88" fmla="*/ 1592 w 2947"/>
                <a:gd name="T89" fmla="*/ 3080 h 4779"/>
                <a:gd name="T90" fmla="*/ 1869 w 2947"/>
                <a:gd name="T91" fmla="*/ 2966 h 4779"/>
                <a:gd name="T92" fmla="*/ 1983 w 2947"/>
                <a:gd name="T93" fmla="*/ 2746 h 4779"/>
                <a:gd name="T94" fmla="*/ 1735 w 2947"/>
                <a:gd name="T95" fmla="*/ 2699 h 4779"/>
                <a:gd name="T96" fmla="*/ 1602 w 2947"/>
                <a:gd name="T97" fmla="*/ 2851 h 4779"/>
                <a:gd name="T98" fmla="*/ 1487 w 2947"/>
                <a:gd name="T99" fmla="*/ 2422 h 4779"/>
                <a:gd name="T100" fmla="*/ 1335 w 2947"/>
                <a:gd name="T101" fmla="*/ 2184 h 4779"/>
                <a:gd name="T102" fmla="*/ 1201 w 2947"/>
                <a:gd name="T103" fmla="*/ 2003 h 4779"/>
                <a:gd name="T104" fmla="*/ 1277 w 2947"/>
                <a:gd name="T105" fmla="*/ 1831 h 4779"/>
                <a:gd name="T106" fmla="*/ 1258 w 2947"/>
                <a:gd name="T107" fmla="*/ 1631 h 4779"/>
                <a:gd name="T108" fmla="*/ 944 w 2947"/>
                <a:gd name="T109" fmla="*/ 1411 h 4779"/>
                <a:gd name="T110" fmla="*/ 763 w 2947"/>
                <a:gd name="T111" fmla="*/ 1116 h 4779"/>
                <a:gd name="T112" fmla="*/ 581 w 2947"/>
                <a:gd name="T113" fmla="*/ 858 h 4779"/>
                <a:gd name="T114" fmla="*/ 467 w 2947"/>
                <a:gd name="T115" fmla="*/ 725 h 4779"/>
                <a:gd name="T116" fmla="*/ 267 w 2947"/>
                <a:gd name="T117" fmla="*/ 515 h 4779"/>
                <a:gd name="T118" fmla="*/ 0 w 2947"/>
                <a:gd name="T119" fmla="*/ 152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7" h="4779">
                  <a:moveTo>
                    <a:pt x="0" y="152"/>
                  </a:moveTo>
                  <a:lnTo>
                    <a:pt x="0" y="152"/>
                  </a:lnTo>
                  <a:cubicBezTo>
                    <a:pt x="143" y="152"/>
                    <a:pt x="143" y="152"/>
                    <a:pt x="143" y="152"/>
                  </a:cubicBezTo>
                  <a:cubicBezTo>
                    <a:pt x="238" y="133"/>
                    <a:pt x="209" y="114"/>
                    <a:pt x="257" y="57"/>
                  </a:cubicBezTo>
                  <a:cubicBezTo>
                    <a:pt x="286" y="38"/>
                    <a:pt x="362" y="0"/>
                    <a:pt x="381" y="38"/>
                  </a:cubicBezTo>
                  <a:cubicBezTo>
                    <a:pt x="400" y="67"/>
                    <a:pt x="400" y="114"/>
                    <a:pt x="400" y="143"/>
                  </a:cubicBezTo>
                  <a:cubicBezTo>
                    <a:pt x="400" y="267"/>
                    <a:pt x="486" y="353"/>
                    <a:pt x="572" y="419"/>
                  </a:cubicBezTo>
                  <a:lnTo>
                    <a:pt x="572" y="419"/>
                  </a:lnTo>
                  <a:cubicBezTo>
                    <a:pt x="581" y="439"/>
                    <a:pt x="600" y="505"/>
                    <a:pt x="610" y="524"/>
                  </a:cubicBezTo>
                  <a:cubicBezTo>
                    <a:pt x="648" y="601"/>
                    <a:pt x="724" y="591"/>
                    <a:pt x="791" y="563"/>
                  </a:cubicBezTo>
                  <a:cubicBezTo>
                    <a:pt x="829" y="543"/>
                    <a:pt x="896" y="486"/>
                    <a:pt x="925" y="543"/>
                  </a:cubicBezTo>
                  <a:cubicBezTo>
                    <a:pt x="953" y="601"/>
                    <a:pt x="1010" y="715"/>
                    <a:pt x="972" y="772"/>
                  </a:cubicBezTo>
                  <a:cubicBezTo>
                    <a:pt x="934" y="820"/>
                    <a:pt x="905" y="810"/>
                    <a:pt x="944" y="868"/>
                  </a:cubicBezTo>
                  <a:cubicBezTo>
                    <a:pt x="982" y="915"/>
                    <a:pt x="953" y="944"/>
                    <a:pt x="972" y="992"/>
                  </a:cubicBezTo>
                  <a:cubicBezTo>
                    <a:pt x="1039" y="1039"/>
                    <a:pt x="1039" y="1144"/>
                    <a:pt x="1144" y="1087"/>
                  </a:cubicBezTo>
                  <a:cubicBezTo>
                    <a:pt x="1192" y="1068"/>
                    <a:pt x="1268" y="1097"/>
                    <a:pt x="1316" y="1077"/>
                  </a:cubicBezTo>
                  <a:cubicBezTo>
                    <a:pt x="1363" y="1068"/>
                    <a:pt x="1382" y="1011"/>
                    <a:pt x="1373" y="972"/>
                  </a:cubicBezTo>
                  <a:cubicBezTo>
                    <a:pt x="1373" y="935"/>
                    <a:pt x="1354" y="915"/>
                    <a:pt x="1344" y="887"/>
                  </a:cubicBezTo>
                  <a:cubicBezTo>
                    <a:pt x="1344" y="858"/>
                    <a:pt x="1373" y="830"/>
                    <a:pt x="1354" y="791"/>
                  </a:cubicBezTo>
                  <a:cubicBezTo>
                    <a:pt x="1316" y="744"/>
                    <a:pt x="1316" y="706"/>
                    <a:pt x="1316" y="648"/>
                  </a:cubicBezTo>
                  <a:cubicBezTo>
                    <a:pt x="1316" y="553"/>
                    <a:pt x="1335" y="458"/>
                    <a:pt x="1325" y="362"/>
                  </a:cubicBezTo>
                  <a:cubicBezTo>
                    <a:pt x="1316" y="314"/>
                    <a:pt x="1239" y="105"/>
                    <a:pt x="1306" y="76"/>
                  </a:cubicBezTo>
                  <a:cubicBezTo>
                    <a:pt x="1316" y="67"/>
                    <a:pt x="1344" y="105"/>
                    <a:pt x="1354" y="105"/>
                  </a:cubicBezTo>
                  <a:cubicBezTo>
                    <a:pt x="1411" y="181"/>
                    <a:pt x="1487" y="95"/>
                    <a:pt x="1554" y="95"/>
                  </a:cubicBezTo>
                  <a:lnTo>
                    <a:pt x="1554" y="95"/>
                  </a:lnTo>
                  <a:cubicBezTo>
                    <a:pt x="1573" y="114"/>
                    <a:pt x="1688" y="314"/>
                    <a:pt x="1678" y="324"/>
                  </a:cubicBezTo>
                  <a:cubicBezTo>
                    <a:pt x="1564" y="324"/>
                    <a:pt x="1583" y="381"/>
                    <a:pt x="1592" y="477"/>
                  </a:cubicBezTo>
                  <a:cubicBezTo>
                    <a:pt x="1602" y="534"/>
                    <a:pt x="1602" y="601"/>
                    <a:pt x="1592" y="648"/>
                  </a:cubicBezTo>
                  <a:cubicBezTo>
                    <a:pt x="1583" y="668"/>
                    <a:pt x="1564" y="753"/>
                    <a:pt x="1592" y="763"/>
                  </a:cubicBezTo>
                  <a:cubicBezTo>
                    <a:pt x="1649" y="763"/>
                    <a:pt x="1735" y="686"/>
                    <a:pt x="1793" y="668"/>
                  </a:cubicBezTo>
                  <a:cubicBezTo>
                    <a:pt x="1831" y="668"/>
                    <a:pt x="1869" y="686"/>
                    <a:pt x="1897" y="677"/>
                  </a:cubicBezTo>
                  <a:cubicBezTo>
                    <a:pt x="1926" y="668"/>
                    <a:pt x="1945" y="629"/>
                    <a:pt x="1964" y="601"/>
                  </a:cubicBezTo>
                  <a:lnTo>
                    <a:pt x="1964" y="601"/>
                  </a:lnTo>
                  <a:cubicBezTo>
                    <a:pt x="2012" y="620"/>
                    <a:pt x="2002" y="677"/>
                    <a:pt x="2050" y="706"/>
                  </a:cubicBezTo>
                  <a:cubicBezTo>
                    <a:pt x="2136" y="763"/>
                    <a:pt x="2298" y="1030"/>
                    <a:pt x="2422" y="896"/>
                  </a:cubicBezTo>
                  <a:cubicBezTo>
                    <a:pt x="2450" y="868"/>
                    <a:pt x="2479" y="810"/>
                    <a:pt x="2527" y="820"/>
                  </a:cubicBezTo>
                  <a:cubicBezTo>
                    <a:pt x="2555" y="830"/>
                    <a:pt x="2536" y="868"/>
                    <a:pt x="2536" y="887"/>
                  </a:cubicBezTo>
                  <a:cubicBezTo>
                    <a:pt x="2565" y="992"/>
                    <a:pt x="2594" y="1011"/>
                    <a:pt x="2679" y="1068"/>
                  </a:cubicBezTo>
                  <a:lnTo>
                    <a:pt x="2679" y="1068"/>
                  </a:lnTo>
                  <a:cubicBezTo>
                    <a:pt x="2660" y="1135"/>
                    <a:pt x="2651" y="1192"/>
                    <a:pt x="2651" y="1259"/>
                  </a:cubicBezTo>
                  <a:cubicBezTo>
                    <a:pt x="2651" y="1325"/>
                    <a:pt x="2660" y="1364"/>
                    <a:pt x="2727" y="1373"/>
                  </a:cubicBezTo>
                  <a:cubicBezTo>
                    <a:pt x="2841" y="1392"/>
                    <a:pt x="2765" y="1478"/>
                    <a:pt x="2822" y="1554"/>
                  </a:cubicBezTo>
                  <a:cubicBezTo>
                    <a:pt x="2851" y="1583"/>
                    <a:pt x="2889" y="1593"/>
                    <a:pt x="2918" y="1621"/>
                  </a:cubicBezTo>
                  <a:cubicBezTo>
                    <a:pt x="2946" y="1650"/>
                    <a:pt x="2946" y="1678"/>
                    <a:pt x="2946" y="1726"/>
                  </a:cubicBezTo>
                  <a:lnTo>
                    <a:pt x="2946" y="1726"/>
                  </a:lnTo>
                  <a:cubicBezTo>
                    <a:pt x="2899" y="1745"/>
                    <a:pt x="2822" y="1736"/>
                    <a:pt x="2794" y="1793"/>
                  </a:cubicBezTo>
                  <a:cubicBezTo>
                    <a:pt x="2765" y="1850"/>
                    <a:pt x="2717" y="1850"/>
                    <a:pt x="2660" y="1878"/>
                  </a:cubicBezTo>
                  <a:cubicBezTo>
                    <a:pt x="2622" y="1907"/>
                    <a:pt x="2632" y="1965"/>
                    <a:pt x="2612" y="2003"/>
                  </a:cubicBezTo>
                  <a:cubicBezTo>
                    <a:pt x="2603" y="2041"/>
                    <a:pt x="2555" y="2050"/>
                    <a:pt x="2546" y="2098"/>
                  </a:cubicBezTo>
                  <a:cubicBezTo>
                    <a:pt x="2517" y="2174"/>
                    <a:pt x="2536" y="2260"/>
                    <a:pt x="2517" y="2336"/>
                  </a:cubicBezTo>
                  <a:cubicBezTo>
                    <a:pt x="2508" y="2384"/>
                    <a:pt x="2431" y="2384"/>
                    <a:pt x="2384" y="2432"/>
                  </a:cubicBezTo>
                  <a:cubicBezTo>
                    <a:pt x="2336" y="2489"/>
                    <a:pt x="2222" y="2489"/>
                    <a:pt x="2145" y="2489"/>
                  </a:cubicBezTo>
                  <a:cubicBezTo>
                    <a:pt x="2098" y="2489"/>
                    <a:pt x="2174" y="2556"/>
                    <a:pt x="2183" y="2565"/>
                  </a:cubicBezTo>
                  <a:cubicBezTo>
                    <a:pt x="2193" y="2603"/>
                    <a:pt x="2193" y="2651"/>
                    <a:pt x="2193" y="2689"/>
                  </a:cubicBezTo>
                  <a:cubicBezTo>
                    <a:pt x="2193" y="2727"/>
                    <a:pt x="2193" y="2766"/>
                    <a:pt x="2174" y="2804"/>
                  </a:cubicBezTo>
                  <a:cubicBezTo>
                    <a:pt x="2126" y="2880"/>
                    <a:pt x="2088" y="2870"/>
                    <a:pt x="2164" y="2956"/>
                  </a:cubicBezTo>
                  <a:cubicBezTo>
                    <a:pt x="2231" y="3042"/>
                    <a:pt x="2298" y="3118"/>
                    <a:pt x="2269" y="3233"/>
                  </a:cubicBezTo>
                  <a:cubicBezTo>
                    <a:pt x="2250" y="3290"/>
                    <a:pt x="2241" y="3319"/>
                    <a:pt x="2260" y="3376"/>
                  </a:cubicBezTo>
                  <a:cubicBezTo>
                    <a:pt x="2260" y="3395"/>
                    <a:pt x="2269" y="3481"/>
                    <a:pt x="2260" y="3490"/>
                  </a:cubicBezTo>
                  <a:lnTo>
                    <a:pt x="2260" y="3490"/>
                  </a:lnTo>
                  <a:cubicBezTo>
                    <a:pt x="2241" y="3519"/>
                    <a:pt x="2260" y="3567"/>
                    <a:pt x="2269" y="3595"/>
                  </a:cubicBezTo>
                  <a:cubicBezTo>
                    <a:pt x="2279" y="3605"/>
                    <a:pt x="2298" y="3614"/>
                    <a:pt x="2307" y="3633"/>
                  </a:cubicBezTo>
                  <a:cubicBezTo>
                    <a:pt x="2317" y="3643"/>
                    <a:pt x="2327" y="3643"/>
                    <a:pt x="2327" y="3652"/>
                  </a:cubicBezTo>
                  <a:cubicBezTo>
                    <a:pt x="2336" y="3662"/>
                    <a:pt x="2336" y="3671"/>
                    <a:pt x="2345" y="3681"/>
                  </a:cubicBezTo>
                  <a:lnTo>
                    <a:pt x="2345" y="3681"/>
                  </a:lnTo>
                  <a:cubicBezTo>
                    <a:pt x="2345" y="3709"/>
                    <a:pt x="2345" y="3738"/>
                    <a:pt x="2355" y="3767"/>
                  </a:cubicBezTo>
                  <a:cubicBezTo>
                    <a:pt x="2355" y="3796"/>
                    <a:pt x="2345" y="3824"/>
                    <a:pt x="2336" y="3853"/>
                  </a:cubicBezTo>
                  <a:cubicBezTo>
                    <a:pt x="2298" y="3948"/>
                    <a:pt x="2336" y="3986"/>
                    <a:pt x="2250" y="4053"/>
                  </a:cubicBezTo>
                  <a:cubicBezTo>
                    <a:pt x="2202" y="4101"/>
                    <a:pt x="2241" y="4148"/>
                    <a:pt x="2241" y="4205"/>
                  </a:cubicBezTo>
                  <a:cubicBezTo>
                    <a:pt x="2241" y="4310"/>
                    <a:pt x="2202" y="4406"/>
                    <a:pt x="2183" y="4501"/>
                  </a:cubicBezTo>
                  <a:cubicBezTo>
                    <a:pt x="2164" y="4606"/>
                    <a:pt x="2145" y="4682"/>
                    <a:pt x="2107" y="4778"/>
                  </a:cubicBezTo>
                  <a:lnTo>
                    <a:pt x="2107" y="4778"/>
                  </a:lnTo>
                  <a:cubicBezTo>
                    <a:pt x="2060" y="4730"/>
                    <a:pt x="2060" y="4730"/>
                    <a:pt x="2060" y="4730"/>
                  </a:cubicBezTo>
                  <a:cubicBezTo>
                    <a:pt x="2050" y="4711"/>
                    <a:pt x="2031" y="4654"/>
                    <a:pt x="2012" y="4635"/>
                  </a:cubicBezTo>
                  <a:cubicBezTo>
                    <a:pt x="1964" y="4616"/>
                    <a:pt x="1955" y="4606"/>
                    <a:pt x="1935" y="4568"/>
                  </a:cubicBezTo>
                  <a:cubicBezTo>
                    <a:pt x="1897" y="4472"/>
                    <a:pt x="1802" y="4454"/>
                    <a:pt x="1754" y="4377"/>
                  </a:cubicBezTo>
                  <a:cubicBezTo>
                    <a:pt x="1726" y="4330"/>
                    <a:pt x="1706" y="4272"/>
                    <a:pt x="1668" y="4225"/>
                  </a:cubicBezTo>
                  <a:cubicBezTo>
                    <a:pt x="1659" y="4196"/>
                    <a:pt x="1640" y="4186"/>
                    <a:pt x="1621" y="4158"/>
                  </a:cubicBezTo>
                  <a:cubicBezTo>
                    <a:pt x="1611" y="4129"/>
                    <a:pt x="1611" y="4091"/>
                    <a:pt x="1592" y="4063"/>
                  </a:cubicBezTo>
                  <a:cubicBezTo>
                    <a:pt x="1564" y="4034"/>
                    <a:pt x="1497" y="3996"/>
                    <a:pt x="1478" y="3967"/>
                  </a:cubicBezTo>
                  <a:cubicBezTo>
                    <a:pt x="1354" y="3910"/>
                    <a:pt x="1354" y="3910"/>
                    <a:pt x="1354" y="3910"/>
                  </a:cubicBezTo>
                  <a:lnTo>
                    <a:pt x="1354" y="3910"/>
                  </a:lnTo>
                  <a:cubicBezTo>
                    <a:pt x="1354" y="3862"/>
                    <a:pt x="1354" y="3814"/>
                    <a:pt x="1373" y="3776"/>
                  </a:cubicBezTo>
                  <a:cubicBezTo>
                    <a:pt x="1401" y="3709"/>
                    <a:pt x="1421" y="3624"/>
                    <a:pt x="1439" y="3557"/>
                  </a:cubicBezTo>
                  <a:cubicBezTo>
                    <a:pt x="1449" y="3509"/>
                    <a:pt x="1401" y="3481"/>
                    <a:pt x="1411" y="3433"/>
                  </a:cubicBezTo>
                  <a:cubicBezTo>
                    <a:pt x="1430" y="3357"/>
                    <a:pt x="1439" y="3328"/>
                    <a:pt x="1392" y="3252"/>
                  </a:cubicBezTo>
                  <a:cubicBezTo>
                    <a:pt x="1373" y="3233"/>
                    <a:pt x="1382" y="3214"/>
                    <a:pt x="1392" y="3195"/>
                  </a:cubicBezTo>
                  <a:cubicBezTo>
                    <a:pt x="1439" y="3185"/>
                    <a:pt x="1478" y="3252"/>
                    <a:pt x="1487" y="3233"/>
                  </a:cubicBezTo>
                  <a:cubicBezTo>
                    <a:pt x="1544" y="3157"/>
                    <a:pt x="1544" y="3157"/>
                    <a:pt x="1544" y="3157"/>
                  </a:cubicBezTo>
                  <a:cubicBezTo>
                    <a:pt x="1564" y="3147"/>
                    <a:pt x="1564" y="3099"/>
                    <a:pt x="1592" y="3080"/>
                  </a:cubicBezTo>
                  <a:cubicBezTo>
                    <a:pt x="1621" y="3071"/>
                    <a:pt x="1716" y="3071"/>
                    <a:pt x="1745" y="3090"/>
                  </a:cubicBezTo>
                  <a:cubicBezTo>
                    <a:pt x="1878" y="3166"/>
                    <a:pt x="1850" y="3052"/>
                    <a:pt x="1869" y="2966"/>
                  </a:cubicBezTo>
                  <a:cubicBezTo>
                    <a:pt x="1878" y="2899"/>
                    <a:pt x="1926" y="2889"/>
                    <a:pt x="1945" y="2842"/>
                  </a:cubicBezTo>
                  <a:cubicBezTo>
                    <a:pt x="1983" y="2746"/>
                    <a:pt x="1983" y="2746"/>
                    <a:pt x="1983" y="2746"/>
                  </a:cubicBezTo>
                  <a:cubicBezTo>
                    <a:pt x="2012" y="2670"/>
                    <a:pt x="1955" y="2546"/>
                    <a:pt x="1859" y="2565"/>
                  </a:cubicBezTo>
                  <a:cubicBezTo>
                    <a:pt x="1802" y="2575"/>
                    <a:pt x="1773" y="2661"/>
                    <a:pt x="1735" y="2699"/>
                  </a:cubicBezTo>
                  <a:cubicBezTo>
                    <a:pt x="1716" y="2727"/>
                    <a:pt x="1678" y="2718"/>
                    <a:pt x="1649" y="2746"/>
                  </a:cubicBezTo>
                  <a:cubicBezTo>
                    <a:pt x="1630" y="2766"/>
                    <a:pt x="1630" y="2851"/>
                    <a:pt x="1602" y="2851"/>
                  </a:cubicBezTo>
                  <a:cubicBezTo>
                    <a:pt x="1544" y="2851"/>
                    <a:pt x="1554" y="2718"/>
                    <a:pt x="1535" y="2680"/>
                  </a:cubicBezTo>
                  <a:cubicBezTo>
                    <a:pt x="1516" y="2594"/>
                    <a:pt x="1506" y="2508"/>
                    <a:pt x="1487" y="2422"/>
                  </a:cubicBezTo>
                  <a:cubicBezTo>
                    <a:pt x="1439" y="2374"/>
                    <a:pt x="1411" y="2336"/>
                    <a:pt x="1392" y="2279"/>
                  </a:cubicBezTo>
                  <a:cubicBezTo>
                    <a:pt x="1373" y="2222"/>
                    <a:pt x="1411" y="2193"/>
                    <a:pt x="1335" y="2184"/>
                  </a:cubicBezTo>
                  <a:cubicBezTo>
                    <a:pt x="1287" y="2174"/>
                    <a:pt x="1297" y="2145"/>
                    <a:pt x="1277" y="2107"/>
                  </a:cubicBezTo>
                  <a:cubicBezTo>
                    <a:pt x="1258" y="2060"/>
                    <a:pt x="1201" y="2060"/>
                    <a:pt x="1201" y="2003"/>
                  </a:cubicBezTo>
                  <a:cubicBezTo>
                    <a:pt x="1201" y="1936"/>
                    <a:pt x="1268" y="1917"/>
                    <a:pt x="1316" y="1898"/>
                  </a:cubicBezTo>
                  <a:cubicBezTo>
                    <a:pt x="1344" y="1878"/>
                    <a:pt x="1297" y="1831"/>
                    <a:pt x="1277" y="1831"/>
                  </a:cubicBezTo>
                  <a:cubicBezTo>
                    <a:pt x="1220" y="1812"/>
                    <a:pt x="1306" y="1764"/>
                    <a:pt x="1316" y="1755"/>
                  </a:cubicBezTo>
                  <a:cubicBezTo>
                    <a:pt x="1335" y="1716"/>
                    <a:pt x="1258" y="1678"/>
                    <a:pt x="1258" y="1631"/>
                  </a:cubicBezTo>
                  <a:cubicBezTo>
                    <a:pt x="1277" y="1516"/>
                    <a:pt x="1182" y="1583"/>
                    <a:pt x="1154" y="1516"/>
                  </a:cubicBezTo>
                  <a:cubicBezTo>
                    <a:pt x="1106" y="1421"/>
                    <a:pt x="1010" y="1478"/>
                    <a:pt x="944" y="1411"/>
                  </a:cubicBezTo>
                  <a:cubicBezTo>
                    <a:pt x="915" y="1383"/>
                    <a:pt x="905" y="1306"/>
                    <a:pt x="886" y="1259"/>
                  </a:cubicBezTo>
                  <a:cubicBezTo>
                    <a:pt x="858" y="1202"/>
                    <a:pt x="829" y="1154"/>
                    <a:pt x="763" y="1116"/>
                  </a:cubicBezTo>
                  <a:cubicBezTo>
                    <a:pt x="696" y="1077"/>
                    <a:pt x="591" y="1001"/>
                    <a:pt x="591" y="906"/>
                  </a:cubicBezTo>
                  <a:cubicBezTo>
                    <a:pt x="581" y="858"/>
                    <a:pt x="581" y="858"/>
                    <a:pt x="581" y="858"/>
                  </a:cubicBezTo>
                  <a:cubicBezTo>
                    <a:pt x="581" y="848"/>
                    <a:pt x="581" y="848"/>
                    <a:pt x="581" y="848"/>
                  </a:cubicBezTo>
                  <a:cubicBezTo>
                    <a:pt x="515" y="830"/>
                    <a:pt x="505" y="791"/>
                    <a:pt x="467" y="725"/>
                  </a:cubicBezTo>
                  <a:cubicBezTo>
                    <a:pt x="438" y="677"/>
                    <a:pt x="410" y="639"/>
                    <a:pt x="352" y="610"/>
                  </a:cubicBezTo>
                  <a:cubicBezTo>
                    <a:pt x="305" y="581"/>
                    <a:pt x="267" y="591"/>
                    <a:pt x="267" y="515"/>
                  </a:cubicBezTo>
                  <a:cubicBezTo>
                    <a:pt x="267" y="458"/>
                    <a:pt x="85" y="362"/>
                    <a:pt x="47" y="305"/>
                  </a:cubicBezTo>
                  <a:cubicBezTo>
                    <a:pt x="19" y="257"/>
                    <a:pt x="19" y="200"/>
                    <a:pt x="0" y="152"/>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55"/>
            <p:cNvSpPr>
              <a:spLocks noChangeArrowheads="1"/>
            </p:cNvSpPr>
            <p:nvPr/>
          </p:nvSpPr>
          <p:spPr bwMode="auto">
            <a:xfrm>
              <a:off x="14294194" y="1024104"/>
              <a:ext cx="1315800" cy="2594547"/>
            </a:xfrm>
            <a:custGeom>
              <a:avLst/>
              <a:gdLst>
                <a:gd name="T0" fmla="*/ 2613 w 2652"/>
                <a:gd name="T1" fmla="*/ 0 h 5227"/>
                <a:gd name="T2" fmla="*/ 2012 w 2652"/>
                <a:gd name="T3" fmla="*/ 19 h 5227"/>
                <a:gd name="T4" fmla="*/ 1792 w 2652"/>
                <a:gd name="T5" fmla="*/ 277 h 5227"/>
                <a:gd name="T6" fmla="*/ 1745 w 2652"/>
                <a:gd name="T7" fmla="*/ 439 h 5227"/>
                <a:gd name="T8" fmla="*/ 1668 w 2652"/>
                <a:gd name="T9" fmla="*/ 715 h 5227"/>
                <a:gd name="T10" fmla="*/ 1468 w 2652"/>
                <a:gd name="T11" fmla="*/ 620 h 5227"/>
                <a:gd name="T12" fmla="*/ 1220 w 2652"/>
                <a:gd name="T13" fmla="*/ 677 h 5227"/>
                <a:gd name="T14" fmla="*/ 972 w 2652"/>
                <a:gd name="T15" fmla="*/ 839 h 5227"/>
                <a:gd name="T16" fmla="*/ 848 w 2652"/>
                <a:gd name="T17" fmla="*/ 763 h 5227"/>
                <a:gd name="T18" fmla="*/ 791 w 2652"/>
                <a:gd name="T19" fmla="*/ 820 h 5227"/>
                <a:gd name="T20" fmla="*/ 953 w 2652"/>
                <a:gd name="T21" fmla="*/ 1021 h 5227"/>
                <a:gd name="T22" fmla="*/ 1011 w 2652"/>
                <a:gd name="T23" fmla="*/ 1249 h 5227"/>
                <a:gd name="T24" fmla="*/ 1029 w 2652"/>
                <a:gd name="T25" fmla="*/ 1583 h 5227"/>
                <a:gd name="T26" fmla="*/ 1116 w 2652"/>
                <a:gd name="T27" fmla="*/ 1822 h 5227"/>
                <a:gd name="T28" fmla="*/ 1087 w 2652"/>
                <a:gd name="T29" fmla="*/ 1898 h 5227"/>
                <a:gd name="T30" fmla="*/ 867 w 2652"/>
                <a:gd name="T31" fmla="*/ 2012 h 5227"/>
                <a:gd name="T32" fmla="*/ 553 w 2652"/>
                <a:gd name="T33" fmla="*/ 1793 h 5227"/>
                <a:gd name="T34" fmla="*/ 324 w 2652"/>
                <a:gd name="T35" fmla="*/ 2022 h 5227"/>
                <a:gd name="T36" fmla="*/ 162 w 2652"/>
                <a:gd name="T37" fmla="*/ 2403 h 5227"/>
                <a:gd name="T38" fmla="*/ 209 w 2652"/>
                <a:gd name="T39" fmla="*/ 2690 h 5227"/>
                <a:gd name="T40" fmla="*/ 343 w 2652"/>
                <a:gd name="T41" fmla="*/ 2880 h 5227"/>
                <a:gd name="T42" fmla="*/ 228 w 2652"/>
                <a:gd name="T43" fmla="*/ 3023 h 5227"/>
                <a:gd name="T44" fmla="*/ 314 w 2652"/>
                <a:gd name="T45" fmla="*/ 3328 h 5227"/>
                <a:gd name="T46" fmla="*/ 276 w 2652"/>
                <a:gd name="T47" fmla="*/ 3491 h 5227"/>
                <a:gd name="T48" fmla="*/ 505 w 2652"/>
                <a:gd name="T49" fmla="*/ 3710 h 5227"/>
                <a:gd name="T50" fmla="*/ 238 w 2652"/>
                <a:gd name="T51" fmla="*/ 3967 h 5227"/>
                <a:gd name="T52" fmla="*/ 162 w 2652"/>
                <a:gd name="T53" fmla="*/ 4158 h 5227"/>
                <a:gd name="T54" fmla="*/ 257 w 2652"/>
                <a:gd name="T55" fmla="*/ 4378 h 5227"/>
                <a:gd name="T56" fmla="*/ 162 w 2652"/>
                <a:gd name="T57" fmla="*/ 4501 h 5227"/>
                <a:gd name="T58" fmla="*/ 381 w 2652"/>
                <a:gd name="T59" fmla="*/ 4645 h 5227"/>
                <a:gd name="T60" fmla="*/ 562 w 2652"/>
                <a:gd name="T61" fmla="*/ 4854 h 5227"/>
                <a:gd name="T62" fmla="*/ 562 w 2652"/>
                <a:gd name="T63" fmla="*/ 5074 h 5227"/>
                <a:gd name="T64" fmla="*/ 906 w 2652"/>
                <a:gd name="T65" fmla="*/ 5159 h 5227"/>
                <a:gd name="T66" fmla="*/ 934 w 2652"/>
                <a:gd name="T67" fmla="*/ 4969 h 5227"/>
                <a:gd name="T68" fmla="*/ 906 w 2652"/>
                <a:gd name="T69" fmla="*/ 4730 h 5227"/>
                <a:gd name="T70" fmla="*/ 896 w 2652"/>
                <a:gd name="T71" fmla="*/ 4158 h 5227"/>
                <a:gd name="T72" fmla="*/ 1144 w 2652"/>
                <a:gd name="T73" fmla="*/ 4177 h 5227"/>
                <a:gd name="T74" fmla="*/ 1258 w 2652"/>
                <a:gd name="T75" fmla="*/ 4215 h 5227"/>
                <a:gd name="T76" fmla="*/ 1449 w 2652"/>
                <a:gd name="T77" fmla="*/ 4025 h 5227"/>
                <a:gd name="T78" fmla="*/ 1373 w 2652"/>
                <a:gd name="T79" fmla="*/ 3786 h 5227"/>
                <a:gd name="T80" fmla="*/ 1335 w 2652"/>
                <a:gd name="T81" fmla="*/ 3500 h 5227"/>
                <a:gd name="T82" fmla="*/ 1125 w 2652"/>
                <a:gd name="T83" fmla="*/ 3252 h 5227"/>
                <a:gd name="T84" fmla="*/ 1287 w 2652"/>
                <a:gd name="T85" fmla="*/ 3081 h 5227"/>
                <a:gd name="T86" fmla="*/ 1573 w 2652"/>
                <a:gd name="T87" fmla="*/ 2890 h 5227"/>
                <a:gd name="T88" fmla="*/ 1850 w 2652"/>
                <a:gd name="T89" fmla="*/ 2632 h 5227"/>
                <a:gd name="T90" fmla="*/ 2050 w 2652"/>
                <a:gd name="T91" fmla="*/ 2623 h 5227"/>
                <a:gd name="T92" fmla="*/ 2241 w 2652"/>
                <a:gd name="T93" fmla="*/ 2899 h 5227"/>
                <a:gd name="T94" fmla="*/ 2298 w 2652"/>
                <a:gd name="T95" fmla="*/ 2775 h 5227"/>
                <a:gd name="T96" fmla="*/ 2288 w 2652"/>
                <a:gd name="T97" fmla="*/ 2585 h 5227"/>
                <a:gd name="T98" fmla="*/ 2346 w 2652"/>
                <a:gd name="T99" fmla="*/ 2251 h 5227"/>
                <a:gd name="T100" fmla="*/ 2393 w 2652"/>
                <a:gd name="T101" fmla="*/ 2060 h 5227"/>
                <a:gd name="T102" fmla="*/ 2250 w 2652"/>
                <a:gd name="T103" fmla="*/ 1812 h 5227"/>
                <a:gd name="T104" fmla="*/ 2260 w 2652"/>
                <a:gd name="T105" fmla="*/ 1326 h 5227"/>
                <a:gd name="T106" fmla="*/ 2231 w 2652"/>
                <a:gd name="T107" fmla="*/ 1106 h 5227"/>
                <a:gd name="T108" fmla="*/ 2355 w 2652"/>
                <a:gd name="T109" fmla="*/ 687 h 5227"/>
                <a:gd name="T110" fmla="*/ 2422 w 2652"/>
                <a:gd name="T111" fmla="*/ 382 h 5227"/>
                <a:gd name="T112" fmla="*/ 2546 w 2652"/>
                <a:gd name="T113" fmla="*/ 143 h 5227"/>
                <a:gd name="T114" fmla="*/ 2613 w 2652"/>
                <a:gd name="T115" fmla="*/ 0 h 5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2" h="5227">
                  <a:moveTo>
                    <a:pt x="2613" y="0"/>
                  </a:moveTo>
                  <a:lnTo>
                    <a:pt x="2613" y="0"/>
                  </a:lnTo>
                  <a:cubicBezTo>
                    <a:pt x="2517" y="96"/>
                    <a:pt x="2326" y="105"/>
                    <a:pt x="2222" y="76"/>
                  </a:cubicBezTo>
                  <a:cubicBezTo>
                    <a:pt x="2155" y="57"/>
                    <a:pt x="2079" y="19"/>
                    <a:pt x="2012" y="19"/>
                  </a:cubicBezTo>
                  <a:cubicBezTo>
                    <a:pt x="1945" y="19"/>
                    <a:pt x="1850" y="105"/>
                    <a:pt x="1802" y="143"/>
                  </a:cubicBezTo>
                  <a:cubicBezTo>
                    <a:pt x="1745" y="200"/>
                    <a:pt x="1840" y="229"/>
                    <a:pt x="1792" y="277"/>
                  </a:cubicBezTo>
                  <a:cubicBezTo>
                    <a:pt x="1735" y="324"/>
                    <a:pt x="1802" y="315"/>
                    <a:pt x="1773" y="363"/>
                  </a:cubicBezTo>
                  <a:cubicBezTo>
                    <a:pt x="1754" y="401"/>
                    <a:pt x="1745" y="401"/>
                    <a:pt x="1745" y="439"/>
                  </a:cubicBezTo>
                  <a:cubicBezTo>
                    <a:pt x="1735" y="572"/>
                    <a:pt x="1735" y="572"/>
                    <a:pt x="1735" y="572"/>
                  </a:cubicBezTo>
                  <a:cubicBezTo>
                    <a:pt x="1735" y="601"/>
                    <a:pt x="1697" y="715"/>
                    <a:pt x="1668" y="715"/>
                  </a:cubicBezTo>
                  <a:cubicBezTo>
                    <a:pt x="1621" y="715"/>
                    <a:pt x="1630" y="677"/>
                    <a:pt x="1602" y="668"/>
                  </a:cubicBezTo>
                  <a:cubicBezTo>
                    <a:pt x="1554" y="649"/>
                    <a:pt x="1516" y="649"/>
                    <a:pt x="1468" y="620"/>
                  </a:cubicBezTo>
                  <a:cubicBezTo>
                    <a:pt x="1421" y="601"/>
                    <a:pt x="1411" y="610"/>
                    <a:pt x="1383" y="658"/>
                  </a:cubicBezTo>
                  <a:cubicBezTo>
                    <a:pt x="1335" y="725"/>
                    <a:pt x="1278" y="687"/>
                    <a:pt x="1220" y="677"/>
                  </a:cubicBezTo>
                  <a:cubicBezTo>
                    <a:pt x="1163" y="677"/>
                    <a:pt x="1087" y="763"/>
                    <a:pt x="1011" y="773"/>
                  </a:cubicBezTo>
                  <a:cubicBezTo>
                    <a:pt x="991" y="792"/>
                    <a:pt x="982" y="820"/>
                    <a:pt x="972" y="839"/>
                  </a:cubicBezTo>
                  <a:lnTo>
                    <a:pt x="972" y="839"/>
                  </a:lnTo>
                  <a:cubicBezTo>
                    <a:pt x="925" y="839"/>
                    <a:pt x="906" y="734"/>
                    <a:pt x="848" y="763"/>
                  </a:cubicBezTo>
                  <a:cubicBezTo>
                    <a:pt x="820" y="782"/>
                    <a:pt x="810" y="811"/>
                    <a:pt x="791" y="820"/>
                  </a:cubicBezTo>
                  <a:lnTo>
                    <a:pt x="791" y="820"/>
                  </a:lnTo>
                  <a:cubicBezTo>
                    <a:pt x="810" y="868"/>
                    <a:pt x="867" y="906"/>
                    <a:pt x="906" y="925"/>
                  </a:cubicBezTo>
                  <a:cubicBezTo>
                    <a:pt x="934" y="944"/>
                    <a:pt x="944" y="992"/>
                    <a:pt x="953" y="1021"/>
                  </a:cubicBezTo>
                  <a:cubicBezTo>
                    <a:pt x="963" y="1049"/>
                    <a:pt x="991" y="1078"/>
                    <a:pt x="1001" y="1106"/>
                  </a:cubicBezTo>
                  <a:cubicBezTo>
                    <a:pt x="1020" y="1154"/>
                    <a:pt x="1011" y="1192"/>
                    <a:pt x="1011" y="1249"/>
                  </a:cubicBezTo>
                  <a:cubicBezTo>
                    <a:pt x="1001" y="1307"/>
                    <a:pt x="991" y="1383"/>
                    <a:pt x="1020" y="1440"/>
                  </a:cubicBezTo>
                  <a:cubicBezTo>
                    <a:pt x="1049" y="1488"/>
                    <a:pt x="1039" y="1535"/>
                    <a:pt x="1029" y="1583"/>
                  </a:cubicBezTo>
                  <a:cubicBezTo>
                    <a:pt x="1020" y="1622"/>
                    <a:pt x="991" y="1660"/>
                    <a:pt x="1011" y="1698"/>
                  </a:cubicBezTo>
                  <a:cubicBezTo>
                    <a:pt x="1029" y="1745"/>
                    <a:pt x="1096" y="1755"/>
                    <a:pt x="1116" y="1822"/>
                  </a:cubicBezTo>
                  <a:cubicBezTo>
                    <a:pt x="1116" y="1841"/>
                    <a:pt x="1106" y="1850"/>
                    <a:pt x="1096" y="1860"/>
                  </a:cubicBezTo>
                  <a:cubicBezTo>
                    <a:pt x="1096" y="1869"/>
                    <a:pt x="1096" y="1889"/>
                    <a:pt x="1087" y="1898"/>
                  </a:cubicBezTo>
                  <a:cubicBezTo>
                    <a:pt x="1077" y="1936"/>
                    <a:pt x="1029" y="1965"/>
                    <a:pt x="1001" y="1974"/>
                  </a:cubicBezTo>
                  <a:cubicBezTo>
                    <a:pt x="944" y="1993"/>
                    <a:pt x="925" y="2022"/>
                    <a:pt x="867" y="2012"/>
                  </a:cubicBezTo>
                  <a:cubicBezTo>
                    <a:pt x="810" y="2003"/>
                    <a:pt x="801" y="1974"/>
                    <a:pt x="734" y="1993"/>
                  </a:cubicBezTo>
                  <a:cubicBezTo>
                    <a:pt x="658" y="2012"/>
                    <a:pt x="572" y="1841"/>
                    <a:pt x="553" y="1793"/>
                  </a:cubicBezTo>
                  <a:cubicBezTo>
                    <a:pt x="505" y="1793"/>
                    <a:pt x="438" y="1774"/>
                    <a:pt x="429" y="1831"/>
                  </a:cubicBezTo>
                  <a:cubicBezTo>
                    <a:pt x="410" y="1907"/>
                    <a:pt x="362" y="1965"/>
                    <a:pt x="324" y="2022"/>
                  </a:cubicBezTo>
                  <a:cubicBezTo>
                    <a:pt x="295" y="2108"/>
                    <a:pt x="305" y="2174"/>
                    <a:pt x="228" y="2232"/>
                  </a:cubicBezTo>
                  <a:cubicBezTo>
                    <a:pt x="143" y="2289"/>
                    <a:pt x="143" y="2318"/>
                    <a:pt x="162" y="2403"/>
                  </a:cubicBezTo>
                  <a:cubicBezTo>
                    <a:pt x="171" y="2442"/>
                    <a:pt x="181" y="2480"/>
                    <a:pt x="181" y="2527"/>
                  </a:cubicBezTo>
                  <a:cubicBezTo>
                    <a:pt x="181" y="2585"/>
                    <a:pt x="152" y="2670"/>
                    <a:pt x="209" y="2690"/>
                  </a:cubicBezTo>
                  <a:cubicBezTo>
                    <a:pt x="257" y="2709"/>
                    <a:pt x="381" y="2756"/>
                    <a:pt x="391" y="2804"/>
                  </a:cubicBezTo>
                  <a:cubicBezTo>
                    <a:pt x="381" y="2823"/>
                    <a:pt x="362" y="2880"/>
                    <a:pt x="343" y="2880"/>
                  </a:cubicBezTo>
                  <a:cubicBezTo>
                    <a:pt x="324" y="2890"/>
                    <a:pt x="305" y="2880"/>
                    <a:pt x="286" y="2899"/>
                  </a:cubicBezTo>
                  <a:cubicBezTo>
                    <a:pt x="257" y="2937"/>
                    <a:pt x="257" y="2995"/>
                    <a:pt x="228" y="3023"/>
                  </a:cubicBezTo>
                  <a:cubicBezTo>
                    <a:pt x="209" y="3052"/>
                    <a:pt x="171" y="3033"/>
                    <a:pt x="181" y="3081"/>
                  </a:cubicBezTo>
                  <a:cubicBezTo>
                    <a:pt x="190" y="3166"/>
                    <a:pt x="448" y="3252"/>
                    <a:pt x="314" y="3328"/>
                  </a:cubicBezTo>
                  <a:cubicBezTo>
                    <a:pt x="286" y="3348"/>
                    <a:pt x="257" y="3309"/>
                    <a:pt x="238" y="3357"/>
                  </a:cubicBezTo>
                  <a:cubicBezTo>
                    <a:pt x="228" y="3395"/>
                    <a:pt x="267" y="3462"/>
                    <a:pt x="276" y="3491"/>
                  </a:cubicBezTo>
                  <a:cubicBezTo>
                    <a:pt x="286" y="3529"/>
                    <a:pt x="286" y="3576"/>
                    <a:pt x="305" y="3605"/>
                  </a:cubicBezTo>
                  <a:cubicBezTo>
                    <a:pt x="324" y="3691"/>
                    <a:pt x="486" y="3662"/>
                    <a:pt x="505" y="3710"/>
                  </a:cubicBezTo>
                  <a:cubicBezTo>
                    <a:pt x="515" y="3767"/>
                    <a:pt x="429" y="3882"/>
                    <a:pt x="381" y="3882"/>
                  </a:cubicBezTo>
                  <a:cubicBezTo>
                    <a:pt x="333" y="3891"/>
                    <a:pt x="276" y="3977"/>
                    <a:pt x="238" y="3967"/>
                  </a:cubicBezTo>
                  <a:cubicBezTo>
                    <a:pt x="171" y="3939"/>
                    <a:pt x="76" y="3891"/>
                    <a:pt x="38" y="3987"/>
                  </a:cubicBezTo>
                  <a:cubicBezTo>
                    <a:pt x="0" y="4072"/>
                    <a:pt x="162" y="4082"/>
                    <a:pt x="162" y="4158"/>
                  </a:cubicBezTo>
                  <a:cubicBezTo>
                    <a:pt x="162" y="4215"/>
                    <a:pt x="200" y="4225"/>
                    <a:pt x="248" y="4234"/>
                  </a:cubicBezTo>
                  <a:cubicBezTo>
                    <a:pt x="257" y="4244"/>
                    <a:pt x="257" y="4358"/>
                    <a:pt x="257" y="4378"/>
                  </a:cubicBezTo>
                  <a:cubicBezTo>
                    <a:pt x="257" y="4444"/>
                    <a:pt x="209" y="4473"/>
                    <a:pt x="162" y="4501"/>
                  </a:cubicBezTo>
                  <a:lnTo>
                    <a:pt x="162" y="4501"/>
                  </a:lnTo>
                  <a:cubicBezTo>
                    <a:pt x="171" y="4521"/>
                    <a:pt x="190" y="4587"/>
                    <a:pt x="200" y="4606"/>
                  </a:cubicBezTo>
                  <a:cubicBezTo>
                    <a:pt x="238" y="4683"/>
                    <a:pt x="314" y="4673"/>
                    <a:pt x="381" y="4645"/>
                  </a:cubicBezTo>
                  <a:cubicBezTo>
                    <a:pt x="419" y="4625"/>
                    <a:pt x="486" y="4568"/>
                    <a:pt x="515" y="4625"/>
                  </a:cubicBezTo>
                  <a:cubicBezTo>
                    <a:pt x="543" y="4683"/>
                    <a:pt x="600" y="4797"/>
                    <a:pt x="562" y="4854"/>
                  </a:cubicBezTo>
                  <a:cubicBezTo>
                    <a:pt x="524" y="4902"/>
                    <a:pt x="495" y="4892"/>
                    <a:pt x="534" y="4950"/>
                  </a:cubicBezTo>
                  <a:cubicBezTo>
                    <a:pt x="572" y="4997"/>
                    <a:pt x="543" y="5026"/>
                    <a:pt x="562" y="5074"/>
                  </a:cubicBezTo>
                  <a:cubicBezTo>
                    <a:pt x="629" y="5121"/>
                    <a:pt x="629" y="5226"/>
                    <a:pt x="734" y="5169"/>
                  </a:cubicBezTo>
                  <a:cubicBezTo>
                    <a:pt x="782" y="5150"/>
                    <a:pt x="858" y="5179"/>
                    <a:pt x="906" y="5159"/>
                  </a:cubicBezTo>
                  <a:cubicBezTo>
                    <a:pt x="953" y="5150"/>
                    <a:pt x="972" y="5093"/>
                    <a:pt x="963" y="5054"/>
                  </a:cubicBezTo>
                  <a:cubicBezTo>
                    <a:pt x="963" y="5017"/>
                    <a:pt x="944" y="4997"/>
                    <a:pt x="934" y="4969"/>
                  </a:cubicBezTo>
                  <a:cubicBezTo>
                    <a:pt x="934" y="4940"/>
                    <a:pt x="963" y="4912"/>
                    <a:pt x="944" y="4873"/>
                  </a:cubicBezTo>
                  <a:cubicBezTo>
                    <a:pt x="906" y="4826"/>
                    <a:pt x="906" y="4788"/>
                    <a:pt x="906" y="4730"/>
                  </a:cubicBezTo>
                  <a:cubicBezTo>
                    <a:pt x="906" y="4635"/>
                    <a:pt x="925" y="4540"/>
                    <a:pt x="915" y="4444"/>
                  </a:cubicBezTo>
                  <a:cubicBezTo>
                    <a:pt x="906" y="4396"/>
                    <a:pt x="829" y="4187"/>
                    <a:pt x="896" y="4158"/>
                  </a:cubicBezTo>
                  <a:cubicBezTo>
                    <a:pt x="906" y="4149"/>
                    <a:pt x="934" y="4187"/>
                    <a:pt x="944" y="4187"/>
                  </a:cubicBezTo>
                  <a:cubicBezTo>
                    <a:pt x="1001" y="4263"/>
                    <a:pt x="1077" y="4177"/>
                    <a:pt x="1144" y="4177"/>
                  </a:cubicBezTo>
                  <a:lnTo>
                    <a:pt x="1144" y="4177"/>
                  </a:lnTo>
                  <a:cubicBezTo>
                    <a:pt x="1258" y="4215"/>
                    <a:pt x="1258" y="4215"/>
                    <a:pt x="1258" y="4215"/>
                  </a:cubicBezTo>
                  <a:cubicBezTo>
                    <a:pt x="1316" y="4225"/>
                    <a:pt x="1278" y="4120"/>
                    <a:pt x="1354" y="4187"/>
                  </a:cubicBezTo>
                  <a:cubicBezTo>
                    <a:pt x="1459" y="4282"/>
                    <a:pt x="1459" y="4072"/>
                    <a:pt x="1449" y="4025"/>
                  </a:cubicBezTo>
                  <a:cubicBezTo>
                    <a:pt x="1449" y="3977"/>
                    <a:pt x="1440" y="3891"/>
                    <a:pt x="1392" y="3872"/>
                  </a:cubicBezTo>
                  <a:cubicBezTo>
                    <a:pt x="1316" y="3843"/>
                    <a:pt x="1363" y="3834"/>
                    <a:pt x="1373" y="3786"/>
                  </a:cubicBezTo>
                  <a:cubicBezTo>
                    <a:pt x="1383" y="3748"/>
                    <a:pt x="1373" y="3720"/>
                    <a:pt x="1354" y="3691"/>
                  </a:cubicBezTo>
                  <a:cubicBezTo>
                    <a:pt x="1335" y="3643"/>
                    <a:pt x="1354" y="3557"/>
                    <a:pt x="1335" y="3500"/>
                  </a:cubicBezTo>
                  <a:cubicBezTo>
                    <a:pt x="1306" y="3414"/>
                    <a:pt x="1278" y="3405"/>
                    <a:pt x="1230" y="3338"/>
                  </a:cubicBezTo>
                  <a:cubicBezTo>
                    <a:pt x="1182" y="3309"/>
                    <a:pt x="1154" y="3290"/>
                    <a:pt x="1125" y="3252"/>
                  </a:cubicBezTo>
                  <a:cubicBezTo>
                    <a:pt x="1134" y="3224"/>
                    <a:pt x="1192" y="3214"/>
                    <a:pt x="1192" y="3176"/>
                  </a:cubicBezTo>
                  <a:cubicBezTo>
                    <a:pt x="1201" y="3090"/>
                    <a:pt x="1192" y="3081"/>
                    <a:pt x="1287" y="3081"/>
                  </a:cubicBezTo>
                  <a:cubicBezTo>
                    <a:pt x="1335" y="3081"/>
                    <a:pt x="1363" y="3014"/>
                    <a:pt x="1392" y="2985"/>
                  </a:cubicBezTo>
                  <a:cubicBezTo>
                    <a:pt x="1440" y="2937"/>
                    <a:pt x="1535" y="2937"/>
                    <a:pt x="1573" y="2890"/>
                  </a:cubicBezTo>
                  <a:cubicBezTo>
                    <a:pt x="1621" y="2832"/>
                    <a:pt x="1621" y="2766"/>
                    <a:pt x="1688" y="2709"/>
                  </a:cubicBezTo>
                  <a:cubicBezTo>
                    <a:pt x="1754" y="2699"/>
                    <a:pt x="1792" y="2661"/>
                    <a:pt x="1850" y="2632"/>
                  </a:cubicBezTo>
                  <a:cubicBezTo>
                    <a:pt x="1888" y="2613"/>
                    <a:pt x="1945" y="2518"/>
                    <a:pt x="1993" y="2518"/>
                  </a:cubicBezTo>
                  <a:cubicBezTo>
                    <a:pt x="2002" y="2556"/>
                    <a:pt x="2002" y="2604"/>
                    <a:pt x="2050" y="2623"/>
                  </a:cubicBezTo>
                  <a:cubicBezTo>
                    <a:pt x="2136" y="2670"/>
                    <a:pt x="2059" y="2728"/>
                    <a:pt x="2088" y="2785"/>
                  </a:cubicBezTo>
                  <a:cubicBezTo>
                    <a:pt x="2117" y="2842"/>
                    <a:pt x="2184" y="2871"/>
                    <a:pt x="2241" y="2899"/>
                  </a:cubicBezTo>
                  <a:lnTo>
                    <a:pt x="2241" y="2899"/>
                  </a:lnTo>
                  <a:cubicBezTo>
                    <a:pt x="2269" y="2871"/>
                    <a:pt x="2326" y="2804"/>
                    <a:pt x="2298" y="2775"/>
                  </a:cubicBezTo>
                  <a:cubicBezTo>
                    <a:pt x="2260" y="2737"/>
                    <a:pt x="2250" y="2728"/>
                    <a:pt x="2279" y="2670"/>
                  </a:cubicBezTo>
                  <a:cubicBezTo>
                    <a:pt x="2288" y="2651"/>
                    <a:pt x="2298" y="2613"/>
                    <a:pt x="2288" y="2585"/>
                  </a:cubicBezTo>
                  <a:cubicBezTo>
                    <a:pt x="2279" y="2527"/>
                    <a:pt x="2326" y="2489"/>
                    <a:pt x="2326" y="2432"/>
                  </a:cubicBezTo>
                  <a:cubicBezTo>
                    <a:pt x="2326" y="2375"/>
                    <a:pt x="2307" y="2318"/>
                    <a:pt x="2346" y="2251"/>
                  </a:cubicBezTo>
                  <a:cubicBezTo>
                    <a:pt x="2393" y="2060"/>
                    <a:pt x="2393" y="2060"/>
                    <a:pt x="2393" y="2060"/>
                  </a:cubicBezTo>
                  <a:lnTo>
                    <a:pt x="2393" y="2060"/>
                  </a:lnTo>
                  <a:cubicBezTo>
                    <a:pt x="2374" y="2022"/>
                    <a:pt x="2374" y="1965"/>
                    <a:pt x="2346" y="1927"/>
                  </a:cubicBezTo>
                  <a:cubicBezTo>
                    <a:pt x="2250" y="1812"/>
                    <a:pt x="2250" y="1812"/>
                    <a:pt x="2250" y="1812"/>
                  </a:cubicBezTo>
                  <a:cubicBezTo>
                    <a:pt x="2155" y="1698"/>
                    <a:pt x="2307" y="1640"/>
                    <a:pt x="2269" y="1507"/>
                  </a:cubicBezTo>
                  <a:cubicBezTo>
                    <a:pt x="2250" y="1450"/>
                    <a:pt x="2279" y="1373"/>
                    <a:pt x="2260" y="1326"/>
                  </a:cubicBezTo>
                  <a:cubicBezTo>
                    <a:pt x="2241" y="1278"/>
                    <a:pt x="2231" y="1278"/>
                    <a:pt x="2231" y="1230"/>
                  </a:cubicBezTo>
                  <a:cubicBezTo>
                    <a:pt x="2231" y="1173"/>
                    <a:pt x="2202" y="1173"/>
                    <a:pt x="2231" y="1106"/>
                  </a:cubicBezTo>
                  <a:cubicBezTo>
                    <a:pt x="2288" y="992"/>
                    <a:pt x="2126" y="1001"/>
                    <a:pt x="2164" y="887"/>
                  </a:cubicBezTo>
                  <a:cubicBezTo>
                    <a:pt x="2193" y="792"/>
                    <a:pt x="2307" y="773"/>
                    <a:pt x="2355" y="687"/>
                  </a:cubicBezTo>
                  <a:cubicBezTo>
                    <a:pt x="2384" y="620"/>
                    <a:pt x="2365" y="553"/>
                    <a:pt x="2374" y="487"/>
                  </a:cubicBezTo>
                  <a:cubicBezTo>
                    <a:pt x="2374" y="448"/>
                    <a:pt x="2422" y="420"/>
                    <a:pt x="2422" y="382"/>
                  </a:cubicBezTo>
                  <a:cubicBezTo>
                    <a:pt x="2422" y="334"/>
                    <a:pt x="2441" y="296"/>
                    <a:pt x="2470" y="258"/>
                  </a:cubicBezTo>
                  <a:cubicBezTo>
                    <a:pt x="2489" y="229"/>
                    <a:pt x="2536" y="181"/>
                    <a:pt x="2546" y="143"/>
                  </a:cubicBezTo>
                  <a:cubicBezTo>
                    <a:pt x="2565" y="76"/>
                    <a:pt x="2613" y="105"/>
                    <a:pt x="2651" y="57"/>
                  </a:cubicBezTo>
                  <a:cubicBezTo>
                    <a:pt x="2613" y="0"/>
                    <a:pt x="2613" y="0"/>
                    <a:pt x="2613" y="0"/>
                  </a:cubicBezTo>
                </a:path>
              </a:pathLst>
            </a:custGeom>
            <a:grpFill/>
            <a:ln w="3175" cap="flat" cmpd="sng">
              <a:solidFill>
                <a:schemeClr val="bg1"/>
              </a:solidFill>
              <a:bevel/>
              <a:headEnd/>
              <a:tailEnd/>
            </a:ln>
            <a:effectLst/>
          </p:spPr>
          <p:txBody>
            <a:bodyPr wrap="none" anchor="ctr"/>
            <a:lstStyle/>
            <a:p>
              <a:endParaRPr lang="en-US"/>
            </a:p>
          </p:txBody>
        </p:sp>
        <p:sp>
          <p:nvSpPr>
            <p:cNvPr id="106" name="Freeform 56"/>
            <p:cNvSpPr>
              <a:spLocks noChangeArrowheads="1"/>
            </p:cNvSpPr>
            <p:nvPr/>
          </p:nvSpPr>
          <p:spPr bwMode="auto">
            <a:xfrm>
              <a:off x="15261888" y="7614474"/>
              <a:ext cx="744379" cy="1453823"/>
            </a:xfrm>
            <a:custGeom>
              <a:avLst/>
              <a:gdLst>
                <a:gd name="T0" fmla="*/ 0 w 1498"/>
                <a:gd name="T1" fmla="*/ 2804 h 2929"/>
                <a:gd name="T2" fmla="*/ 0 w 1498"/>
                <a:gd name="T3" fmla="*/ 2804 h 2929"/>
                <a:gd name="T4" fmla="*/ 95 w 1498"/>
                <a:gd name="T5" fmla="*/ 2880 h 2929"/>
                <a:gd name="T6" fmla="*/ 229 w 1498"/>
                <a:gd name="T7" fmla="*/ 2919 h 2929"/>
                <a:gd name="T8" fmla="*/ 324 w 1498"/>
                <a:gd name="T9" fmla="*/ 2909 h 2929"/>
                <a:gd name="T10" fmla="*/ 467 w 1498"/>
                <a:gd name="T11" fmla="*/ 2899 h 2929"/>
                <a:gd name="T12" fmla="*/ 620 w 1498"/>
                <a:gd name="T13" fmla="*/ 2871 h 2929"/>
                <a:gd name="T14" fmla="*/ 620 w 1498"/>
                <a:gd name="T15" fmla="*/ 2871 h 2929"/>
                <a:gd name="T16" fmla="*/ 677 w 1498"/>
                <a:gd name="T17" fmla="*/ 2499 h 2929"/>
                <a:gd name="T18" fmla="*/ 744 w 1498"/>
                <a:gd name="T19" fmla="*/ 2508 h 2929"/>
                <a:gd name="T20" fmla="*/ 706 w 1498"/>
                <a:gd name="T21" fmla="*/ 2432 h 2929"/>
                <a:gd name="T22" fmla="*/ 715 w 1498"/>
                <a:gd name="T23" fmla="*/ 2298 h 2929"/>
                <a:gd name="T24" fmla="*/ 1116 w 1498"/>
                <a:gd name="T25" fmla="*/ 1545 h 2929"/>
                <a:gd name="T26" fmla="*/ 1135 w 1498"/>
                <a:gd name="T27" fmla="*/ 1354 h 2929"/>
                <a:gd name="T28" fmla="*/ 1268 w 1498"/>
                <a:gd name="T29" fmla="*/ 1059 h 2929"/>
                <a:gd name="T30" fmla="*/ 1469 w 1498"/>
                <a:gd name="T31" fmla="*/ 820 h 2929"/>
                <a:gd name="T32" fmla="*/ 1449 w 1498"/>
                <a:gd name="T33" fmla="*/ 677 h 2929"/>
                <a:gd name="T34" fmla="*/ 1469 w 1498"/>
                <a:gd name="T35" fmla="*/ 477 h 2929"/>
                <a:gd name="T36" fmla="*/ 1421 w 1498"/>
                <a:gd name="T37" fmla="*/ 0 h 2929"/>
                <a:gd name="T38" fmla="*/ 1421 w 1498"/>
                <a:gd name="T39" fmla="*/ 0 h 2929"/>
                <a:gd name="T40" fmla="*/ 1182 w 1498"/>
                <a:gd name="T41" fmla="*/ 19 h 2929"/>
                <a:gd name="T42" fmla="*/ 982 w 1498"/>
                <a:gd name="T43" fmla="*/ 58 h 2929"/>
                <a:gd name="T44" fmla="*/ 887 w 1498"/>
                <a:gd name="T45" fmla="*/ 19 h 2929"/>
                <a:gd name="T46" fmla="*/ 763 w 1498"/>
                <a:gd name="T47" fmla="*/ 115 h 2929"/>
                <a:gd name="T48" fmla="*/ 677 w 1498"/>
                <a:gd name="T49" fmla="*/ 115 h 2929"/>
                <a:gd name="T50" fmla="*/ 582 w 1498"/>
                <a:gd name="T51" fmla="*/ 105 h 2929"/>
                <a:gd name="T52" fmla="*/ 486 w 1498"/>
                <a:gd name="T53" fmla="*/ 115 h 2929"/>
                <a:gd name="T54" fmla="*/ 486 w 1498"/>
                <a:gd name="T55" fmla="*/ 115 h 2929"/>
                <a:gd name="T56" fmla="*/ 486 w 1498"/>
                <a:gd name="T57" fmla="*/ 162 h 2929"/>
                <a:gd name="T58" fmla="*/ 477 w 1498"/>
                <a:gd name="T59" fmla="*/ 248 h 2929"/>
                <a:gd name="T60" fmla="*/ 467 w 1498"/>
                <a:gd name="T61" fmla="*/ 343 h 2929"/>
                <a:gd name="T62" fmla="*/ 496 w 1498"/>
                <a:gd name="T63" fmla="*/ 534 h 2929"/>
                <a:gd name="T64" fmla="*/ 563 w 1498"/>
                <a:gd name="T65" fmla="*/ 620 h 2929"/>
                <a:gd name="T66" fmla="*/ 572 w 1498"/>
                <a:gd name="T67" fmla="*/ 734 h 2929"/>
                <a:gd name="T68" fmla="*/ 582 w 1498"/>
                <a:gd name="T69" fmla="*/ 849 h 2929"/>
                <a:gd name="T70" fmla="*/ 610 w 1498"/>
                <a:gd name="T71" fmla="*/ 935 h 2929"/>
                <a:gd name="T72" fmla="*/ 687 w 1498"/>
                <a:gd name="T73" fmla="*/ 963 h 2929"/>
                <a:gd name="T74" fmla="*/ 668 w 1498"/>
                <a:gd name="T75" fmla="*/ 1049 h 2929"/>
                <a:gd name="T76" fmla="*/ 715 w 1498"/>
                <a:gd name="T77" fmla="*/ 1106 h 2929"/>
                <a:gd name="T78" fmla="*/ 801 w 1498"/>
                <a:gd name="T79" fmla="*/ 1373 h 2929"/>
                <a:gd name="T80" fmla="*/ 877 w 1498"/>
                <a:gd name="T81" fmla="*/ 1450 h 2929"/>
                <a:gd name="T82" fmla="*/ 830 w 1498"/>
                <a:gd name="T83" fmla="*/ 1583 h 2929"/>
                <a:gd name="T84" fmla="*/ 773 w 1498"/>
                <a:gd name="T85" fmla="*/ 1679 h 2929"/>
                <a:gd name="T86" fmla="*/ 706 w 1498"/>
                <a:gd name="T87" fmla="*/ 1764 h 2929"/>
                <a:gd name="T88" fmla="*/ 563 w 1498"/>
                <a:gd name="T89" fmla="*/ 1822 h 2929"/>
                <a:gd name="T90" fmla="*/ 534 w 1498"/>
                <a:gd name="T91" fmla="*/ 1993 h 2929"/>
                <a:gd name="T92" fmla="*/ 439 w 1498"/>
                <a:gd name="T93" fmla="*/ 2117 h 2929"/>
                <a:gd name="T94" fmla="*/ 343 w 1498"/>
                <a:gd name="T95" fmla="*/ 2260 h 2929"/>
                <a:gd name="T96" fmla="*/ 277 w 1498"/>
                <a:gd name="T97" fmla="*/ 2413 h 2929"/>
                <a:gd name="T98" fmla="*/ 191 w 1498"/>
                <a:gd name="T99" fmla="*/ 2508 h 2929"/>
                <a:gd name="T100" fmla="*/ 143 w 1498"/>
                <a:gd name="T101" fmla="*/ 2623 h 2929"/>
                <a:gd name="T102" fmla="*/ 76 w 1498"/>
                <a:gd name="T103" fmla="*/ 2699 h 2929"/>
                <a:gd name="T104" fmla="*/ 38 w 1498"/>
                <a:gd name="T105" fmla="*/ 2775 h 2929"/>
                <a:gd name="T106" fmla="*/ 0 w 1498"/>
                <a:gd name="T107" fmla="*/ 2804 h 2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8" h="2929">
                  <a:moveTo>
                    <a:pt x="0" y="2804"/>
                  </a:moveTo>
                  <a:lnTo>
                    <a:pt x="0" y="2804"/>
                  </a:lnTo>
                  <a:cubicBezTo>
                    <a:pt x="95" y="2880"/>
                    <a:pt x="95" y="2880"/>
                    <a:pt x="95" y="2880"/>
                  </a:cubicBezTo>
                  <a:cubicBezTo>
                    <a:pt x="143" y="2899"/>
                    <a:pt x="181" y="2919"/>
                    <a:pt x="229" y="2919"/>
                  </a:cubicBezTo>
                  <a:cubicBezTo>
                    <a:pt x="257" y="2919"/>
                    <a:pt x="296" y="2899"/>
                    <a:pt x="324" y="2909"/>
                  </a:cubicBezTo>
                  <a:cubicBezTo>
                    <a:pt x="381" y="2919"/>
                    <a:pt x="410" y="2928"/>
                    <a:pt x="467" y="2899"/>
                  </a:cubicBezTo>
                  <a:cubicBezTo>
                    <a:pt x="506" y="2880"/>
                    <a:pt x="563" y="2871"/>
                    <a:pt x="620" y="2871"/>
                  </a:cubicBezTo>
                  <a:lnTo>
                    <a:pt x="620" y="2871"/>
                  </a:lnTo>
                  <a:cubicBezTo>
                    <a:pt x="620" y="2747"/>
                    <a:pt x="534" y="2585"/>
                    <a:pt x="677" y="2499"/>
                  </a:cubicBezTo>
                  <a:cubicBezTo>
                    <a:pt x="706" y="2489"/>
                    <a:pt x="734" y="2518"/>
                    <a:pt x="744" y="2508"/>
                  </a:cubicBezTo>
                  <a:cubicBezTo>
                    <a:pt x="753" y="2499"/>
                    <a:pt x="706" y="2442"/>
                    <a:pt x="706" y="2432"/>
                  </a:cubicBezTo>
                  <a:cubicBezTo>
                    <a:pt x="687" y="2394"/>
                    <a:pt x="715" y="2337"/>
                    <a:pt x="715" y="2298"/>
                  </a:cubicBezTo>
                  <a:cubicBezTo>
                    <a:pt x="792" y="2051"/>
                    <a:pt x="935" y="1726"/>
                    <a:pt x="1116" y="1545"/>
                  </a:cubicBezTo>
                  <a:cubicBezTo>
                    <a:pt x="1144" y="1517"/>
                    <a:pt x="1135" y="1393"/>
                    <a:pt x="1135" y="1354"/>
                  </a:cubicBezTo>
                  <a:cubicBezTo>
                    <a:pt x="1144" y="1240"/>
                    <a:pt x="1221" y="1145"/>
                    <a:pt x="1268" y="1059"/>
                  </a:cubicBezTo>
                  <a:cubicBezTo>
                    <a:pt x="1326" y="963"/>
                    <a:pt x="1411" y="906"/>
                    <a:pt x="1469" y="820"/>
                  </a:cubicBezTo>
                  <a:cubicBezTo>
                    <a:pt x="1497" y="773"/>
                    <a:pt x="1459" y="725"/>
                    <a:pt x="1449" y="677"/>
                  </a:cubicBezTo>
                  <a:cubicBezTo>
                    <a:pt x="1421" y="601"/>
                    <a:pt x="1431" y="553"/>
                    <a:pt x="1469" y="477"/>
                  </a:cubicBezTo>
                  <a:cubicBezTo>
                    <a:pt x="1440" y="315"/>
                    <a:pt x="1421" y="153"/>
                    <a:pt x="1421" y="0"/>
                  </a:cubicBezTo>
                  <a:lnTo>
                    <a:pt x="1421" y="0"/>
                  </a:lnTo>
                  <a:cubicBezTo>
                    <a:pt x="1354" y="0"/>
                    <a:pt x="1249" y="10"/>
                    <a:pt x="1182" y="19"/>
                  </a:cubicBezTo>
                  <a:cubicBezTo>
                    <a:pt x="1116" y="29"/>
                    <a:pt x="1040" y="67"/>
                    <a:pt x="982" y="58"/>
                  </a:cubicBezTo>
                  <a:cubicBezTo>
                    <a:pt x="944" y="58"/>
                    <a:pt x="915" y="10"/>
                    <a:pt x="887" y="19"/>
                  </a:cubicBezTo>
                  <a:cubicBezTo>
                    <a:pt x="811" y="19"/>
                    <a:pt x="820" y="105"/>
                    <a:pt x="763" y="115"/>
                  </a:cubicBezTo>
                  <a:cubicBezTo>
                    <a:pt x="734" y="124"/>
                    <a:pt x="696" y="105"/>
                    <a:pt x="677" y="115"/>
                  </a:cubicBezTo>
                  <a:cubicBezTo>
                    <a:pt x="639" y="134"/>
                    <a:pt x="620" y="134"/>
                    <a:pt x="582" y="105"/>
                  </a:cubicBezTo>
                  <a:cubicBezTo>
                    <a:pt x="486" y="115"/>
                    <a:pt x="486" y="115"/>
                    <a:pt x="486" y="115"/>
                  </a:cubicBezTo>
                  <a:lnTo>
                    <a:pt x="486" y="115"/>
                  </a:lnTo>
                  <a:cubicBezTo>
                    <a:pt x="486" y="134"/>
                    <a:pt x="486" y="143"/>
                    <a:pt x="486" y="162"/>
                  </a:cubicBezTo>
                  <a:cubicBezTo>
                    <a:pt x="477" y="191"/>
                    <a:pt x="477" y="220"/>
                    <a:pt x="477" y="248"/>
                  </a:cubicBezTo>
                  <a:cubicBezTo>
                    <a:pt x="477" y="286"/>
                    <a:pt x="410" y="286"/>
                    <a:pt x="467" y="343"/>
                  </a:cubicBezTo>
                  <a:cubicBezTo>
                    <a:pt x="563" y="429"/>
                    <a:pt x="458" y="448"/>
                    <a:pt x="496" y="534"/>
                  </a:cubicBezTo>
                  <a:cubicBezTo>
                    <a:pt x="515" y="563"/>
                    <a:pt x="544" y="582"/>
                    <a:pt x="563" y="620"/>
                  </a:cubicBezTo>
                  <a:cubicBezTo>
                    <a:pt x="572" y="649"/>
                    <a:pt x="563" y="696"/>
                    <a:pt x="572" y="734"/>
                  </a:cubicBezTo>
                  <a:cubicBezTo>
                    <a:pt x="601" y="801"/>
                    <a:pt x="572" y="792"/>
                    <a:pt x="582" y="849"/>
                  </a:cubicBezTo>
                  <a:cubicBezTo>
                    <a:pt x="582" y="868"/>
                    <a:pt x="591" y="925"/>
                    <a:pt x="610" y="935"/>
                  </a:cubicBezTo>
                  <a:cubicBezTo>
                    <a:pt x="639" y="944"/>
                    <a:pt x="687" y="916"/>
                    <a:pt x="687" y="963"/>
                  </a:cubicBezTo>
                  <a:cubicBezTo>
                    <a:pt x="687" y="982"/>
                    <a:pt x="668" y="1011"/>
                    <a:pt x="668" y="1049"/>
                  </a:cubicBezTo>
                  <a:cubicBezTo>
                    <a:pt x="668" y="1087"/>
                    <a:pt x="687" y="1087"/>
                    <a:pt x="715" y="1106"/>
                  </a:cubicBezTo>
                  <a:cubicBezTo>
                    <a:pt x="792" y="1126"/>
                    <a:pt x="734" y="1307"/>
                    <a:pt x="801" y="1373"/>
                  </a:cubicBezTo>
                  <a:cubicBezTo>
                    <a:pt x="811" y="1383"/>
                    <a:pt x="897" y="1421"/>
                    <a:pt x="877" y="1450"/>
                  </a:cubicBezTo>
                  <a:cubicBezTo>
                    <a:pt x="839" y="1497"/>
                    <a:pt x="830" y="1517"/>
                    <a:pt x="830" y="1583"/>
                  </a:cubicBezTo>
                  <a:cubicBezTo>
                    <a:pt x="820" y="1612"/>
                    <a:pt x="792" y="1650"/>
                    <a:pt x="773" y="1679"/>
                  </a:cubicBezTo>
                  <a:cubicBezTo>
                    <a:pt x="763" y="1707"/>
                    <a:pt x="744" y="1755"/>
                    <a:pt x="706" y="1764"/>
                  </a:cubicBezTo>
                  <a:cubicBezTo>
                    <a:pt x="639" y="1774"/>
                    <a:pt x="591" y="1707"/>
                    <a:pt x="563" y="1822"/>
                  </a:cubicBezTo>
                  <a:cubicBezTo>
                    <a:pt x="553" y="1879"/>
                    <a:pt x="563" y="1936"/>
                    <a:pt x="534" y="1993"/>
                  </a:cubicBezTo>
                  <a:cubicBezTo>
                    <a:pt x="486" y="2070"/>
                    <a:pt x="439" y="1984"/>
                    <a:pt x="439" y="2117"/>
                  </a:cubicBezTo>
                  <a:cubicBezTo>
                    <a:pt x="439" y="2222"/>
                    <a:pt x="391" y="2194"/>
                    <a:pt x="343" y="2260"/>
                  </a:cubicBezTo>
                  <a:cubicBezTo>
                    <a:pt x="324" y="2298"/>
                    <a:pt x="305" y="2384"/>
                    <a:pt x="277" y="2413"/>
                  </a:cubicBezTo>
                  <a:cubicBezTo>
                    <a:pt x="219" y="2451"/>
                    <a:pt x="210" y="2432"/>
                    <a:pt x="191" y="2508"/>
                  </a:cubicBezTo>
                  <a:cubicBezTo>
                    <a:pt x="181" y="2565"/>
                    <a:pt x="153" y="2585"/>
                    <a:pt x="143" y="2623"/>
                  </a:cubicBezTo>
                  <a:cubicBezTo>
                    <a:pt x="134" y="2661"/>
                    <a:pt x="114" y="2690"/>
                    <a:pt x="76" y="2699"/>
                  </a:cubicBezTo>
                  <a:cubicBezTo>
                    <a:pt x="48" y="2709"/>
                    <a:pt x="48" y="2756"/>
                    <a:pt x="38" y="2775"/>
                  </a:cubicBezTo>
                  <a:cubicBezTo>
                    <a:pt x="29" y="2794"/>
                    <a:pt x="19" y="2804"/>
                    <a:pt x="0" y="2804"/>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57"/>
            <p:cNvSpPr>
              <a:spLocks noChangeArrowheads="1"/>
            </p:cNvSpPr>
            <p:nvPr/>
          </p:nvSpPr>
          <p:spPr bwMode="auto">
            <a:xfrm>
              <a:off x="15233426" y="7007985"/>
              <a:ext cx="866982" cy="672175"/>
            </a:xfrm>
            <a:custGeom>
              <a:avLst/>
              <a:gdLst>
                <a:gd name="T0" fmla="*/ 1287 w 1746"/>
                <a:gd name="T1" fmla="*/ 20 h 1355"/>
                <a:gd name="T2" fmla="*/ 1287 w 1746"/>
                <a:gd name="T3" fmla="*/ 20 h 1355"/>
                <a:gd name="T4" fmla="*/ 1268 w 1746"/>
                <a:gd name="T5" fmla="*/ 58 h 1355"/>
                <a:gd name="T6" fmla="*/ 1259 w 1746"/>
                <a:gd name="T7" fmla="*/ 115 h 1355"/>
                <a:gd name="T8" fmla="*/ 1268 w 1746"/>
                <a:gd name="T9" fmla="*/ 162 h 1355"/>
                <a:gd name="T10" fmla="*/ 1335 w 1746"/>
                <a:gd name="T11" fmla="*/ 162 h 1355"/>
                <a:gd name="T12" fmla="*/ 1344 w 1746"/>
                <a:gd name="T13" fmla="*/ 115 h 1355"/>
                <a:gd name="T14" fmla="*/ 1392 w 1746"/>
                <a:gd name="T15" fmla="*/ 96 h 1355"/>
                <a:gd name="T16" fmla="*/ 1478 w 1746"/>
                <a:gd name="T17" fmla="*/ 124 h 1355"/>
                <a:gd name="T18" fmla="*/ 1478 w 1746"/>
                <a:gd name="T19" fmla="*/ 124 h 1355"/>
                <a:gd name="T20" fmla="*/ 1583 w 1746"/>
                <a:gd name="T21" fmla="*/ 277 h 1355"/>
                <a:gd name="T22" fmla="*/ 1650 w 1746"/>
                <a:gd name="T23" fmla="*/ 400 h 1355"/>
                <a:gd name="T24" fmla="*/ 1707 w 1746"/>
                <a:gd name="T25" fmla="*/ 524 h 1355"/>
                <a:gd name="T26" fmla="*/ 1573 w 1746"/>
                <a:gd name="T27" fmla="*/ 791 h 1355"/>
                <a:gd name="T28" fmla="*/ 1506 w 1746"/>
                <a:gd name="T29" fmla="*/ 982 h 1355"/>
                <a:gd name="T30" fmla="*/ 1478 w 1746"/>
                <a:gd name="T31" fmla="*/ 1220 h 1355"/>
                <a:gd name="T32" fmla="*/ 1478 w 1746"/>
                <a:gd name="T33" fmla="*/ 1220 h 1355"/>
                <a:gd name="T34" fmla="*/ 1239 w 1746"/>
                <a:gd name="T35" fmla="*/ 1239 h 1355"/>
                <a:gd name="T36" fmla="*/ 1039 w 1746"/>
                <a:gd name="T37" fmla="*/ 1278 h 1355"/>
                <a:gd name="T38" fmla="*/ 944 w 1746"/>
                <a:gd name="T39" fmla="*/ 1239 h 1355"/>
                <a:gd name="T40" fmla="*/ 820 w 1746"/>
                <a:gd name="T41" fmla="*/ 1335 h 1355"/>
                <a:gd name="T42" fmla="*/ 734 w 1746"/>
                <a:gd name="T43" fmla="*/ 1335 h 1355"/>
                <a:gd name="T44" fmla="*/ 639 w 1746"/>
                <a:gd name="T45" fmla="*/ 1325 h 1355"/>
                <a:gd name="T46" fmla="*/ 543 w 1746"/>
                <a:gd name="T47" fmla="*/ 1335 h 1355"/>
                <a:gd name="T48" fmla="*/ 543 w 1746"/>
                <a:gd name="T49" fmla="*/ 1335 h 1355"/>
                <a:gd name="T50" fmla="*/ 391 w 1746"/>
                <a:gd name="T51" fmla="*/ 1201 h 1355"/>
                <a:gd name="T52" fmla="*/ 305 w 1746"/>
                <a:gd name="T53" fmla="*/ 1115 h 1355"/>
                <a:gd name="T54" fmla="*/ 219 w 1746"/>
                <a:gd name="T55" fmla="*/ 1049 h 1355"/>
                <a:gd name="T56" fmla="*/ 200 w 1746"/>
                <a:gd name="T57" fmla="*/ 953 h 1355"/>
                <a:gd name="T58" fmla="*/ 152 w 1746"/>
                <a:gd name="T59" fmla="*/ 858 h 1355"/>
                <a:gd name="T60" fmla="*/ 152 w 1746"/>
                <a:gd name="T61" fmla="*/ 657 h 1355"/>
                <a:gd name="T62" fmla="*/ 0 w 1746"/>
                <a:gd name="T63" fmla="*/ 467 h 1355"/>
                <a:gd name="T64" fmla="*/ 57 w 1746"/>
                <a:gd name="T65" fmla="*/ 381 h 1355"/>
                <a:gd name="T66" fmla="*/ 29 w 1746"/>
                <a:gd name="T67" fmla="*/ 267 h 1355"/>
                <a:gd name="T68" fmla="*/ 86 w 1746"/>
                <a:gd name="T69" fmla="*/ 229 h 1355"/>
                <a:gd name="T70" fmla="*/ 162 w 1746"/>
                <a:gd name="T71" fmla="*/ 220 h 1355"/>
                <a:gd name="T72" fmla="*/ 162 w 1746"/>
                <a:gd name="T73" fmla="*/ 220 h 1355"/>
                <a:gd name="T74" fmla="*/ 238 w 1746"/>
                <a:gd name="T75" fmla="*/ 306 h 1355"/>
                <a:gd name="T76" fmla="*/ 391 w 1746"/>
                <a:gd name="T77" fmla="*/ 191 h 1355"/>
                <a:gd name="T78" fmla="*/ 553 w 1746"/>
                <a:gd name="T79" fmla="*/ 267 h 1355"/>
                <a:gd name="T80" fmla="*/ 715 w 1746"/>
                <a:gd name="T81" fmla="*/ 267 h 1355"/>
                <a:gd name="T82" fmla="*/ 915 w 1746"/>
                <a:gd name="T83" fmla="*/ 191 h 1355"/>
                <a:gd name="T84" fmla="*/ 1087 w 1746"/>
                <a:gd name="T85" fmla="*/ 29 h 1355"/>
                <a:gd name="T86" fmla="*/ 1135 w 1746"/>
                <a:gd name="T87" fmla="*/ 0 h 1355"/>
                <a:gd name="T88" fmla="*/ 1173 w 1746"/>
                <a:gd name="T89" fmla="*/ 20 h 1355"/>
                <a:gd name="T90" fmla="*/ 1201 w 1746"/>
                <a:gd name="T91" fmla="*/ 10 h 1355"/>
                <a:gd name="T92" fmla="*/ 1221 w 1746"/>
                <a:gd name="T93" fmla="*/ 10 h 1355"/>
                <a:gd name="T94" fmla="*/ 1287 w 1746"/>
                <a:gd name="T95" fmla="*/ 2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6" h="1355">
                  <a:moveTo>
                    <a:pt x="1287" y="20"/>
                  </a:moveTo>
                  <a:lnTo>
                    <a:pt x="1287" y="20"/>
                  </a:lnTo>
                  <a:cubicBezTo>
                    <a:pt x="1278" y="29"/>
                    <a:pt x="1268" y="48"/>
                    <a:pt x="1268" y="58"/>
                  </a:cubicBezTo>
                  <a:cubicBezTo>
                    <a:pt x="1268" y="77"/>
                    <a:pt x="1259" y="96"/>
                    <a:pt x="1259" y="115"/>
                  </a:cubicBezTo>
                  <a:cubicBezTo>
                    <a:pt x="1259" y="134"/>
                    <a:pt x="1268" y="153"/>
                    <a:pt x="1268" y="162"/>
                  </a:cubicBezTo>
                  <a:cubicBezTo>
                    <a:pt x="1287" y="172"/>
                    <a:pt x="1325" y="172"/>
                    <a:pt x="1335" y="162"/>
                  </a:cubicBezTo>
                  <a:cubicBezTo>
                    <a:pt x="1344" y="144"/>
                    <a:pt x="1335" y="124"/>
                    <a:pt x="1344" y="115"/>
                  </a:cubicBezTo>
                  <a:cubicBezTo>
                    <a:pt x="1364" y="86"/>
                    <a:pt x="1373" y="105"/>
                    <a:pt x="1392" y="96"/>
                  </a:cubicBezTo>
                  <a:cubicBezTo>
                    <a:pt x="1411" y="96"/>
                    <a:pt x="1468" y="105"/>
                    <a:pt x="1478" y="124"/>
                  </a:cubicBezTo>
                  <a:lnTo>
                    <a:pt x="1478" y="124"/>
                  </a:lnTo>
                  <a:cubicBezTo>
                    <a:pt x="1459" y="153"/>
                    <a:pt x="1564" y="258"/>
                    <a:pt x="1583" y="277"/>
                  </a:cubicBezTo>
                  <a:cubicBezTo>
                    <a:pt x="1640" y="315"/>
                    <a:pt x="1678" y="315"/>
                    <a:pt x="1650" y="400"/>
                  </a:cubicBezTo>
                  <a:cubicBezTo>
                    <a:pt x="1611" y="495"/>
                    <a:pt x="1745" y="448"/>
                    <a:pt x="1707" y="524"/>
                  </a:cubicBezTo>
                  <a:cubicBezTo>
                    <a:pt x="1669" y="619"/>
                    <a:pt x="1573" y="677"/>
                    <a:pt x="1573" y="791"/>
                  </a:cubicBezTo>
                  <a:cubicBezTo>
                    <a:pt x="1583" y="848"/>
                    <a:pt x="1516" y="924"/>
                    <a:pt x="1506" y="982"/>
                  </a:cubicBezTo>
                  <a:cubicBezTo>
                    <a:pt x="1488" y="1068"/>
                    <a:pt x="1478" y="1144"/>
                    <a:pt x="1478" y="1220"/>
                  </a:cubicBezTo>
                  <a:lnTo>
                    <a:pt x="1478" y="1220"/>
                  </a:lnTo>
                  <a:cubicBezTo>
                    <a:pt x="1411" y="1220"/>
                    <a:pt x="1306" y="1230"/>
                    <a:pt x="1239" y="1239"/>
                  </a:cubicBezTo>
                  <a:cubicBezTo>
                    <a:pt x="1173" y="1249"/>
                    <a:pt x="1097" y="1287"/>
                    <a:pt x="1039" y="1278"/>
                  </a:cubicBezTo>
                  <a:cubicBezTo>
                    <a:pt x="1001" y="1278"/>
                    <a:pt x="972" y="1230"/>
                    <a:pt x="944" y="1239"/>
                  </a:cubicBezTo>
                  <a:cubicBezTo>
                    <a:pt x="868" y="1239"/>
                    <a:pt x="877" y="1325"/>
                    <a:pt x="820" y="1335"/>
                  </a:cubicBezTo>
                  <a:cubicBezTo>
                    <a:pt x="791" y="1344"/>
                    <a:pt x="753" y="1325"/>
                    <a:pt x="734" y="1335"/>
                  </a:cubicBezTo>
                  <a:cubicBezTo>
                    <a:pt x="696" y="1354"/>
                    <a:pt x="677" y="1354"/>
                    <a:pt x="639" y="1325"/>
                  </a:cubicBezTo>
                  <a:cubicBezTo>
                    <a:pt x="543" y="1335"/>
                    <a:pt x="543" y="1335"/>
                    <a:pt x="543" y="1335"/>
                  </a:cubicBezTo>
                  <a:lnTo>
                    <a:pt x="543" y="1335"/>
                  </a:lnTo>
                  <a:cubicBezTo>
                    <a:pt x="515" y="1287"/>
                    <a:pt x="429" y="1239"/>
                    <a:pt x="391" y="1201"/>
                  </a:cubicBezTo>
                  <a:cubicBezTo>
                    <a:pt x="343" y="1173"/>
                    <a:pt x="314" y="1182"/>
                    <a:pt x="305" y="1115"/>
                  </a:cubicBezTo>
                  <a:cubicBezTo>
                    <a:pt x="296" y="1068"/>
                    <a:pt x="229" y="1087"/>
                    <a:pt x="219" y="1049"/>
                  </a:cubicBezTo>
                  <a:cubicBezTo>
                    <a:pt x="200" y="1020"/>
                    <a:pt x="210" y="991"/>
                    <a:pt x="200" y="953"/>
                  </a:cubicBezTo>
                  <a:cubicBezTo>
                    <a:pt x="191" y="915"/>
                    <a:pt x="162" y="886"/>
                    <a:pt x="152" y="858"/>
                  </a:cubicBezTo>
                  <a:cubicBezTo>
                    <a:pt x="143" y="791"/>
                    <a:pt x="152" y="724"/>
                    <a:pt x="152" y="657"/>
                  </a:cubicBezTo>
                  <a:cubicBezTo>
                    <a:pt x="152" y="553"/>
                    <a:pt x="38" y="553"/>
                    <a:pt x="0" y="467"/>
                  </a:cubicBezTo>
                  <a:cubicBezTo>
                    <a:pt x="19" y="429"/>
                    <a:pt x="67" y="429"/>
                    <a:pt x="57" y="381"/>
                  </a:cubicBezTo>
                  <a:cubicBezTo>
                    <a:pt x="57" y="343"/>
                    <a:pt x="9" y="287"/>
                    <a:pt x="29" y="267"/>
                  </a:cubicBezTo>
                  <a:cubicBezTo>
                    <a:pt x="47" y="249"/>
                    <a:pt x="57" y="229"/>
                    <a:pt x="86" y="229"/>
                  </a:cubicBezTo>
                  <a:cubicBezTo>
                    <a:pt x="124" y="229"/>
                    <a:pt x="162" y="296"/>
                    <a:pt x="162" y="220"/>
                  </a:cubicBezTo>
                  <a:lnTo>
                    <a:pt x="162" y="220"/>
                  </a:lnTo>
                  <a:cubicBezTo>
                    <a:pt x="238" y="306"/>
                    <a:pt x="238" y="306"/>
                    <a:pt x="238" y="306"/>
                  </a:cubicBezTo>
                  <a:cubicBezTo>
                    <a:pt x="324" y="400"/>
                    <a:pt x="343" y="258"/>
                    <a:pt x="391" y="191"/>
                  </a:cubicBezTo>
                  <a:cubicBezTo>
                    <a:pt x="429" y="153"/>
                    <a:pt x="496" y="267"/>
                    <a:pt x="553" y="267"/>
                  </a:cubicBezTo>
                  <a:cubicBezTo>
                    <a:pt x="629" y="267"/>
                    <a:pt x="648" y="296"/>
                    <a:pt x="715" y="267"/>
                  </a:cubicBezTo>
                  <a:cubicBezTo>
                    <a:pt x="772" y="239"/>
                    <a:pt x="915" y="287"/>
                    <a:pt x="915" y="191"/>
                  </a:cubicBezTo>
                  <a:cubicBezTo>
                    <a:pt x="915" y="96"/>
                    <a:pt x="1020" y="67"/>
                    <a:pt x="1087" y="29"/>
                  </a:cubicBezTo>
                  <a:cubicBezTo>
                    <a:pt x="1106" y="20"/>
                    <a:pt x="1125" y="0"/>
                    <a:pt x="1135" y="0"/>
                  </a:cubicBezTo>
                  <a:cubicBezTo>
                    <a:pt x="1154" y="10"/>
                    <a:pt x="1163" y="20"/>
                    <a:pt x="1173" y="20"/>
                  </a:cubicBezTo>
                  <a:cubicBezTo>
                    <a:pt x="1192" y="20"/>
                    <a:pt x="1192" y="10"/>
                    <a:pt x="1201" y="10"/>
                  </a:cubicBezTo>
                  <a:cubicBezTo>
                    <a:pt x="1211" y="10"/>
                    <a:pt x="1211" y="10"/>
                    <a:pt x="1221" y="10"/>
                  </a:cubicBezTo>
                  <a:cubicBezTo>
                    <a:pt x="1287" y="20"/>
                    <a:pt x="1287" y="20"/>
                    <a:pt x="1287" y="20"/>
                  </a:cubicBezTo>
                </a:path>
              </a:pathLst>
            </a:custGeom>
            <a:grpFill/>
            <a:ln w="3175" cap="flat" cmpd="sng">
              <a:solidFill>
                <a:schemeClr val="bg1"/>
              </a:solidFill>
              <a:bevel/>
              <a:headEnd/>
              <a:tailEnd/>
            </a:ln>
            <a:effectLst/>
          </p:spPr>
          <p:txBody>
            <a:bodyPr wrap="none" anchor="ctr"/>
            <a:lstStyle/>
            <a:p>
              <a:endParaRPr lang="en-US"/>
            </a:p>
          </p:txBody>
        </p:sp>
        <p:sp>
          <p:nvSpPr>
            <p:cNvPr id="108" name="Freeform 58"/>
            <p:cNvSpPr>
              <a:spLocks noChangeArrowheads="1"/>
            </p:cNvSpPr>
            <p:nvPr/>
          </p:nvSpPr>
          <p:spPr bwMode="auto">
            <a:xfrm>
              <a:off x="17400882" y="7032069"/>
              <a:ext cx="735621" cy="884555"/>
            </a:xfrm>
            <a:custGeom>
              <a:avLst/>
              <a:gdLst>
                <a:gd name="T0" fmla="*/ 964 w 1480"/>
                <a:gd name="T1" fmla="*/ 1782 h 1783"/>
                <a:gd name="T2" fmla="*/ 964 w 1480"/>
                <a:gd name="T3" fmla="*/ 1782 h 1783"/>
                <a:gd name="T4" fmla="*/ 1068 w 1480"/>
                <a:gd name="T5" fmla="*/ 1754 h 1783"/>
                <a:gd name="T6" fmla="*/ 1145 w 1480"/>
                <a:gd name="T7" fmla="*/ 1649 h 1783"/>
                <a:gd name="T8" fmla="*/ 1097 w 1480"/>
                <a:gd name="T9" fmla="*/ 1487 h 1783"/>
                <a:gd name="T10" fmla="*/ 1088 w 1480"/>
                <a:gd name="T11" fmla="*/ 1325 h 1783"/>
                <a:gd name="T12" fmla="*/ 1212 w 1480"/>
                <a:gd name="T13" fmla="*/ 1191 h 1783"/>
                <a:gd name="T14" fmla="*/ 1231 w 1480"/>
                <a:gd name="T15" fmla="*/ 1067 h 1783"/>
                <a:gd name="T16" fmla="*/ 1383 w 1480"/>
                <a:gd name="T17" fmla="*/ 981 h 1783"/>
                <a:gd name="T18" fmla="*/ 1383 w 1480"/>
                <a:gd name="T19" fmla="*/ 981 h 1783"/>
                <a:gd name="T20" fmla="*/ 1440 w 1480"/>
                <a:gd name="T21" fmla="*/ 886 h 1783"/>
                <a:gd name="T22" fmla="*/ 1383 w 1480"/>
                <a:gd name="T23" fmla="*/ 705 h 1783"/>
                <a:gd name="T24" fmla="*/ 1374 w 1480"/>
                <a:gd name="T25" fmla="*/ 619 h 1783"/>
                <a:gd name="T26" fmla="*/ 1393 w 1480"/>
                <a:gd name="T27" fmla="*/ 543 h 1783"/>
                <a:gd name="T28" fmla="*/ 1335 w 1480"/>
                <a:gd name="T29" fmla="*/ 447 h 1783"/>
                <a:gd name="T30" fmla="*/ 1240 w 1480"/>
                <a:gd name="T31" fmla="*/ 333 h 1783"/>
                <a:gd name="T32" fmla="*/ 1173 w 1480"/>
                <a:gd name="T33" fmla="*/ 134 h 1783"/>
                <a:gd name="T34" fmla="*/ 1097 w 1480"/>
                <a:gd name="T35" fmla="*/ 19 h 1783"/>
                <a:gd name="T36" fmla="*/ 1097 w 1480"/>
                <a:gd name="T37" fmla="*/ 19 h 1783"/>
                <a:gd name="T38" fmla="*/ 840 w 1480"/>
                <a:gd name="T39" fmla="*/ 76 h 1783"/>
                <a:gd name="T40" fmla="*/ 706 w 1480"/>
                <a:gd name="T41" fmla="*/ 29 h 1783"/>
                <a:gd name="T42" fmla="*/ 611 w 1480"/>
                <a:gd name="T43" fmla="*/ 96 h 1783"/>
                <a:gd name="T44" fmla="*/ 487 w 1480"/>
                <a:gd name="T45" fmla="*/ 10 h 1783"/>
                <a:gd name="T46" fmla="*/ 487 w 1480"/>
                <a:gd name="T47" fmla="*/ 10 h 1783"/>
                <a:gd name="T48" fmla="*/ 420 w 1480"/>
                <a:gd name="T49" fmla="*/ 48 h 1783"/>
                <a:gd name="T50" fmla="*/ 353 w 1480"/>
                <a:gd name="T51" fmla="*/ 76 h 1783"/>
                <a:gd name="T52" fmla="*/ 306 w 1480"/>
                <a:gd name="T53" fmla="*/ 67 h 1783"/>
                <a:gd name="T54" fmla="*/ 229 w 1480"/>
                <a:gd name="T55" fmla="*/ 143 h 1783"/>
                <a:gd name="T56" fmla="*/ 67 w 1480"/>
                <a:gd name="T57" fmla="*/ 239 h 1783"/>
                <a:gd name="T58" fmla="*/ 67 w 1480"/>
                <a:gd name="T59" fmla="*/ 239 h 1783"/>
                <a:gd name="T60" fmla="*/ 0 w 1480"/>
                <a:gd name="T61" fmla="*/ 314 h 1783"/>
                <a:gd name="T62" fmla="*/ 0 w 1480"/>
                <a:gd name="T63" fmla="*/ 314 h 1783"/>
                <a:gd name="T64" fmla="*/ 48 w 1480"/>
                <a:gd name="T65" fmla="*/ 438 h 1783"/>
                <a:gd name="T66" fmla="*/ 105 w 1480"/>
                <a:gd name="T67" fmla="*/ 505 h 1783"/>
                <a:gd name="T68" fmla="*/ 191 w 1480"/>
                <a:gd name="T69" fmla="*/ 657 h 1783"/>
                <a:gd name="T70" fmla="*/ 229 w 1480"/>
                <a:gd name="T71" fmla="*/ 867 h 1783"/>
                <a:gd name="T72" fmla="*/ 172 w 1480"/>
                <a:gd name="T73" fmla="*/ 1086 h 1783"/>
                <a:gd name="T74" fmla="*/ 172 w 1480"/>
                <a:gd name="T75" fmla="*/ 1086 h 1783"/>
                <a:gd name="T76" fmla="*/ 191 w 1480"/>
                <a:gd name="T77" fmla="*/ 1105 h 1783"/>
                <a:gd name="T78" fmla="*/ 363 w 1480"/>
                <a:gd name="T79" fmla="*/ 1268 h 1783"/>
                <a:gd name="T80" fmla="*/ 515 w 1480"/>
                <a:gd name="T81" fmla="*/ 1372 h 1783"/>
                <a:gd name="T82" fmla="*/ 706 w 1480"/>
                <a:gd name="T83" fmla="*/ 1515 h 1783"/>
                <a:gd name="T84" fmla="*/ 897 w 1480"/>
                <a:gd name="T85" fmla="*/ 1706 h 1783"/>
                <a:gd name="T86" fmla="*/ 964 w 1480"/>
                <a:gd name="T87" fmla="*/ 1782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0" h="1783">
                  <a:moveTo>
                    <a:pt x="964" y="1782"/>
                  </a:moveTo>
                  <a:lnTo>
                    <a:pt x="964" y="1782"/>
                  </a:lnTo>
                  <a:cubicBezTo>
                    <a:pt x="1068" y="1754"/>
                    <a:pt x="1068" y="1754"/>
                    <a:pt x="1068" y="1754"/>
                  </a:cubicBezTo>
                  <a:cubicBezTo>
                    <a:pt x="1088" y="1744"/>
                    <a:pt x="1135" y="1678"/>
                    <a:pt x="1145" y="1649"/>
                  </a:cubicBezTo>
                  <a:cubicBezTo>
                    <a:pt x="1183" y="1582"/>
                    <a:pt x="1050" y="1563"/>
                    <a:pt x="1097" y="1487"/>
                  </a:cubicBezTo>
                  <a:cubicBezTo>
                    <a:pt x="1126" y="1458"/>
                    <a:pt x="1078" y="1382"/>
                    <a:pt x="1088" y="1325"/>
                  </a:cubicBezTo>
                  <a:cubicBezTo>
                    <a:pt x="1097" y="1220"/>
                    <a:pt x="1278" y="1344"/>
                    <a:pt x="1212" y="1191"/>
                  </a:cubicBezTo>
                  <a:cubicBezTo>
                    <a:pt x="1193" y="1134"/>
                    <a:pt x="1193" y="1105"/>
                    <a:pt x="1231" y="1067"/>
                  </a:cubicBezTo>
                  <a:cubicBezTo>
                    <a:pt x="1269" y="1039"/>
                    <a:pt x="1345" y="1001"/>
                    <a:pt x="1383" y="981"/>
                  </a:cubicBezTo>
                  <a:lnTo>
                    <a:pt x="1383" y="981"/>
                  </a:lnTo>
                  <a:cubicBezTo>
                    <a:pt x="1412" y="953"/>
                    <a:pt x="1479" y="924"/>
                    <a:pt x="1440" y="886"/>
                  </a:cubicBezTo>
                  <a:cubicBezTo>
                    <a:pt x="1364" y="810"/>
                    <a:pt x="1393" y="800"/>
                    <a:pt x="1383" y="705"/>
                  </a:cubicBezTo>
                  <a:cubicBezTo>
                    <a:pt x="1383" y="676"/>
                    <a:pt x="1374" y="648"/>
                    <a:pt x="1374" y="619"/>
                  </a:cubicBezTo>
                  <a:cubicBezTo>
                    <a:pt x="1364" y="590"/>
                    <a:pt x="1450" y="571"/>
                    <a:pt x="1393" y="543"/>
                  </a:cubicBezTo>
                  <a:cubicBezTo>
                    <a:pt x="1364" y="524"/>
                    <a:pt x="1355" y="486"/>
                    <a:pt x="1335" y="447"/>
                  </a:cubicBezTo>
                  <a:cubicBezTo>
                    <a:pt x="1317" y="400"/>
                    <a:pt x="1269" y="400"/>
                    <a:pt x="1240" y="333"/>
                  </a:cubicBezTo>
                  <a:cubicBezTo>
                    <a:pt x="1212" y="277"/>
                    <a:pt x="1193" y="201"/>
                    <a:pt x="1173" y="134"/>
                  </a:cubicBezTo>
                  <a:cubicBezTo>
                    <a:pt x="1154" y="105"/>
                    <a:pt x="1107" y="57"/>
                    <a:pt x="1097" y="19"/>
                  </a:cubicBezTo>
                  <a:lnTo>
                    <a:pt x="1097" y="19"/>
                  </a:lnTo>
                  <a:cubicBezTo>
                    <a:pt x="1050" y="57"/>
                    <a:pt x="897" y="96"/>
                    <a:pt x="840" y="76"/>
                  </a:cubicBezTo>
                  <a:cubicBezTo>
                    <a:pt x="792" y="57"/>
                    <a:pt x="763" y="0"/>
                    <a:pt x="706" y="29"/>
                  </a:cubicBezTo>
                  <a:cubicBezTo>
                    <a:pt x="668" y="48"/>
                    <a:pt x="659" y="96"/>
                    <a:pt x="611" y="96"/>
                  </a:cubicBezTo>
                  <a:cubicBezTo>
                    <a:pt x="544" y="96"/>
                    <a:pt x="554" y="29"/>
                    <a:pt x="487" y="10"/>
                  </a:cubicBezTo>
                  <a:lnTo>
                    <a:pt x="487" y="10"/>
                  </a:lnTo>
                  <a:cubicBezTo>
                    <a:pt x="420" y="48"/>
                    <a:pt x="420" y="48"/>
                    <a:pt x="420" y="48"/>
                  </a:cubicBezTo>
                  <a:cubicBezTo>
                    <a:pt x="401" y="57"/>
                    <a:pt x="382" y="76"/>
                    <a:pt x="353" y="76"/>
                  </a:cubicBezTo>
                  <a:cubicBezTo>
                    <a:pt x="334" y="76"/>
                    <a:pt x="325" y="67"/>
                    <a:pt x="306" y="67"/>
                  </a:cubicBezTo>
                  <a:cubicBezTo>
                    <a:pt x="277" y="67"/>
                    <a:pt x="239" y="114"/>
                    <a:pt x="229" y="143"/>
                  </a:cubicBezTo>
                  <a:cubicBezTo>
                    <a:pt x="191" y="210"/>
                    <a:pt x="153" y="258"/>
                    <a:pt x="67" y="239"/>
                  </a:cubicBezTo>
                  <a:lnTo>
                    <a:pt x="67" y="239"/>
                  </a:lnTo>
                  <a:cubicBezTo>
                    <a:pt x="0" y="314"/>
                    <a:pt x="0" y="314"/>
                    <a:pt x="0" y="314"/>
                  </a:cubicBezTo>
                  <a:lnTo>
                    <a:pt x="0" y="314"/>
                  </a:lnTo>
                  <a:cubicBezTo>
                    <a:pt x="20" y="342"/>
                    <a:pt x="20" y="428"/>
                    <a:pt x="48" y="438"/>
                  </a:cubicBezTo>
                  <a:cubicBezTo>
                    <a:pt x="77" y="457"/>
                    <a:pt x="125" y="457"/>
                    <a:pt x="105" y="505"/>
                  </a:cubicBezTo>
                  <a:cubicBezTo>
                    <a:pt x="77" y="600"/>
                    <a:pt x="143" y="590"/>
                    <a:pt x="191" y="657"/>
                  </a:cubicBezTo>
                  <a:cubicBezTo>
                    <a:pt x="229" y="714"/>
                    <a:pt x="220" y="791"/>
                    <a:pt x="229" y="867"/>
                  </a:cubicBezTo>
                  <a:cubicBezTo>
                    <a:pt x="172" y="1086"/>
                    <a:pt x="172" y="1086"/>
                    <a:pt x="172" y="1086"/>
                  </a:cubicBezTo>
                  <a:lnTo>
                    <a:pt x="172" y="1086"/>
                  </a:lnTo>
                  <a:cubicBezTo>
                    <a:pt x="182" y="1096"/>
                    <a:pt x="182" y="1096"/>
                    <a:pt x="191" y="1105"/>
                  </a:cubicBezTo>
                  <a:cubicBezTo>
                    <a:pt x="267" y="1153"/>
                    <a:pt x="306" y="1239"/>
                    <a:pt x="363" y="1268"/>
                  </a:cubicBezTo>
                  <a:cubicBezTo>
                    <a:pt x="430" y="1315"/>
                    <a:pt x="420" y="1353"/>
                    <a:pt x="515" y="1372"/>
                  </a:cubicBezTo>
                  <a:cubicBezTo>
                    <a:pt x="573" y="1392"/>
                    <a:pt x="649" y="1477"/>
                    <a:pt x="706" y="1515"/>
                  </a:cubicBezTo>
                  <a:cubicBezTo>
                    <a:pt x="773" y="1563"/>
                    <a:pt x="830" y="1649"/>
                    <a:pt x="897" y="1706"/>
                  </a:cubicBezTo>
                  <a:cubicBezTo>
                    <a:pt x="926" y="1744"/>
                    <a:pt x="954" y="1764"/>
                    <a:pt x="964" y="1782"/>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59"/>
            <p:cNvSpPr>
              <a:spLocks noChangeArrowheads="1"/>
            </p:cNvSpPr>
            <p:nvPr/>
          </p:nvSpPr>
          <p:spPr bwMode="auto">
            <a:xfrm>
              <a:off x="16822894" y="7178765"/>
              <a:ext cx="691834" cy="497015"/>
            </a:xfrm>
            <a:custGeom>
              <a:avLst/>
              <a:gdLst>
                <a:gd name="T0" fmla="*/ 0 w 1392"/>
                <a:gd name="T1" fmla="*/ 868 h 1002"/>
                <a:gd name="T2" fmla="*/ 0 w 1392"/>
                <a:gd name="T3" fmla="*/ 868 h 1002"/>
                <a:gd name="T4" fmla="*/ 10 w 1392"/>
                <a:gd name="T5" fmla="*/ 725 h 1002"/>
                <a:gd name="T6" fmla="*/ 105 w 1392"/>
                <a:gd name="T7" fmla="*/ 572 h 1002"/>
                <a:gd name="T8" fmla="*/ 153 w 1392"/>
                <a:gd name="T9" fmla="*/ 295 h 1002"/>
                <a:gd name="T10" fmla="*/ 315 w 1392"/>
                <a:gd name="T11" fmla="*/ 200 h 1002"/>
                <a:gd name="T12" fmla="*/ 467 w 1392"/>
                <a:gd name="T13" fmla="*/ 143 h 1002"/>
                <a:gd name="T14" fmla="*/ 744 w 1392"/>
                <a:gd name="T15" fmla="*/ 181 h 1002"/>
                <a:gd name="T16" fmla="*/ 933 w 1392"/>
                <a:gd name="T17" fmla="*/ 124 h 1002"/>
                <a:gd name="T18" fmla="*/ 1048 w 1392"/>
                <a:gd name="T19" fmla="*/ 0 h 1002"/>
                <a:gd name="T20" fmla="*/ 1162 w 1392"/>
                <a:gd name="T21" fmla="*/ 19 h 1002"/>
                <a:gd name="T22" fmla="*/ 1162 w 1392"/>
                <a:gd name="T23" fmla="*/ 19 h 1002"/>
                <a:gd name="T24" fmla="*/ 1210 w 1392"/>
                <a:gd name="T25" fmla="*/ 143 h 1002"/>
                <a:gd name="T26" fmla="*/ 1267 w 1392"/>
                <a:gd name="T27" fmla="*/ 210 h 1002"/>
                <a:gd name="T28" fmla="*/ 1353 w 1392"/>
                <a:gd name="T29" fmla="*/ 362 h 1002"/>
                <a:gd name="T30" fmla="*/ 1391 w 1392"/>
                <a:gd name="T31" fmla="*/ 572 h 1002"/>
                <a:gd name="T32" fmla="*/ 1334 w 1392"/>
                <a:gd name="T33" fmla="*/ 791 h 1002"/>
                <a:gd name="T34" fmla="*/ 1334 w 1392"/>
                <a:gd name="T35" fmla="*/ 791 h 1002"/>
                <a:gd name="T36" fmla="*/ 1086 w 1392"/>
                <a:gd name="T37" fmla="*/ 877 h 1002"/>
                <a:gd name="T38" fmla="*/ 943 w 1392"/>
                <a:gd name="T39" fmla="*/ 915 h 1002"/>
                <a:gd name="T40" fmla="*/ 858 w 1392"/>
                <a:gd name="T41" fmla="*/ 906 h 1002"/>
                <a:gd name="T42" fmla="*/ 734 w 1392"/>
                <a:gd name="T43" fmla="*/ 992 h 1002"/>
                <a:gd name="T44" fmla="*/ 591 w 1392"/>
                <a:gd name="T45" fmla="*/ 915 h 1002"/>
                <a:gd name="T46" fmla="*/ 219 w 1392"/>
                <a:gd name="T47" fmla="*/ 810 h 1002"/>
                <a:gd name="T48" fmla="*/ 0 w 1392"/>
                <a:gd name="T49" fmla="*/ 86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2" h="1002">
                  <a:moveTo>
                    <a:pt x="0" y="868"/>
                  </a:moveTo>
                  <a:lnTo>
                    <a:pt x="0" y="868"/>
                  </a:lnTo>
                  <a:cubicBezTo>
                    <a:pt x="10" y="725"/>
                    <a:pt x="10" y="725"/>
                    <a:pt x="10" y="725"/>
                  </a:cubicBezTo>
                  <a:cubicBezTo>
                    <a:pt x="48" y="667"/>
                    <a:pt x="57" y="629"/>
                    <a:pt x="105" y="572"/>
                  </a:cubicBezTo>
                  <a:cubicBezTo>
                    <a:pt x="172" y="505"/>
                    <a:pt x="153" y="381"/>
                    <a:pt x="153" y="295"/>
                  </a:cubicBezTo>
                  <a:cubicBezTo>
                    <a:pt x="153" y="191"/>
                    <a:pt x="258" y="267"/>
                    <a:pt x="315" y="200"/>
                  </a:cubicBezTo>
                  <a:cubicBezTo>
                    <a:pt x="372" y="133"/>
                    <a:pt x="400" y="172"/>
                    <a:pt x="467" y="143"/>
                  </a:cubicBezTo>
                  <a:cubicBezTo>
                    <a:pt x="601" y="95"/>
                    <a:pt x="620" y="219"/>
                    <a:pt x="744" y="181"/>
                  </a:cubicBezTo>
                  <a:cubicBezTo>
                    <a:pt x="801" y="172"/>
                    <a:pt x="876" y="162"/>
                    <a:pt x="933" y="124"/>
                  </a:cubicBezTo>
                  <a:cubicBezTo>
                    <a:pt x="981" y="95"/>
                    <a:pt x="1000" y="38"/>
                    <a:pt x="1048" y="0"/>
                  </a:cubicBezTo>
                  <a:cubicBezTo>
                    <a:pt x="1162" y="19"/>
                    <a:pt x="1162" y="19"/>
                    <a:pt x="1162" y="19"/>
                  </a:cubicBezTo>
                  <a:lnTo>
                    <a:pt x="1162" y="19"/>
                  </a:lnTo>
                  <a:cubicBezTo>
                    <a:pt x="1182" y="47"/>
                    <a:pt x="1182" y="133"/>
                    <a:pt x="1210" y="143"/>
                  </a:cubicBezTo>
                  <a:cubicBezTo>
                    <a:pt x="1239" y="162"/>
                    <a:pt x="1287" y="162"/>
                    <a:pt x="1267" y="210"/>
                  </a:cubicBezTo>
                  <a:cubicBezTo>
                    <a:pt x="1239" y="305"/>
                    <a:pt x="1305" y="295"/>
                    <a:pt x="1353" y="362"/>
                  </a:cubicBezTo>
                  <a:cubicBezTo>
                    <a:pt x="1391" y="419"/>
                    <a:pt x="1382" y="496"/>
                    <a:pt x="1391" y="572"/>
                  </a:cubicBezTo>
                  <a:cubicBezTo>
                    <a:pt x="1334" y="791"/>
                    <a:pt x="1334" y="791"/>
                    <a:pt x="1334" y="791"/>
                  </a:cubicBezTo>
                  <a:lnTo>
                    <a:pt x="1334" y="791"/>
                  </a:lnTo>
                  <a:cubicBezTo>
                    <a:pt x="1210" y="734"/>
                    <a:pt x="1143" y="896"/>
                    <a:pt x="1086" y="877"/>
                  </a:cubicBezTo>
                  <a:cubicBezTo>
                    <a:pt x="1000" y="848"/>
                    <a:pt x="1000" y="896"/>
                    <a:pt x="943" y="915"/>
                  </a:cubicBezTo>
                  <a:cubicBezTo>
                    <a:pt x="905" y="925"/>
                    <a:pt x="886" y="906"/>
                    <a:pt x="858" y="906"/>
                  </a:cubicBezTo>
                  <a:cubicBezTo>
                    <a:pt x="763" y="906"/>
                    <a:pt x="754" y="925"/>
                    <a:pt x="734" y="992"/>
                  </a:cubicBezTo>
                  <a:cubicBezTo>
                    <a:pt x="706" y="1001"/>
                    <a:pt x="629" y="925"/>
                    <a:pt x="591" y="915"/>
                  </a:cubicBezTo>
                  <a:cubicBezTo>
                    <a:pt x="496" y="858"/>
                    <a:pt x="324" y="801"/>
                    <a:pt x="219" y="810"/>
                  </a:cubicBezTo>
                  <a:cubicBezTo>
                    <a:pt x="172" y="820"/>
                    <a:pt x="67" y="839"/>
                    <a:pt x="0" y="86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60"/>
            <p:cNvSpPr>
              <a:spLocks noChangeArrowheads="1"/>
            </p:cNvSpPr>
            <p:nvPr/>
          </p:nvSpPr>
          <p:spPr bwMode="auto">
            <a:xfrm>
              <a:off x="16680586" y="6795605"/>
              <a:ext cx="753136" cy="880176"/>
            </a:xfrm>
            <a:custGeom>
              <a:avLst/>
              <a:gdLst>
                <a:gd name="T0" fmla="*/ 1515 w 1516"/>
                <a:gd name="T1" fmla="*/ 716 h 1774"/>
                <a:gd name="T2" fmla="*/ 1515 w 1516"/>
                <a:gd name="T3" fmla="*/ 716 h 1774"/>
                <a:gd name="T4" fmla="*/ 1448 w 1516"/>
                <a:gd name="T5" fmla="*/ 791 h 1774"/>
                <a:gd name="T6" fmla="*/ 1448 w 1516"/>
                <a:gd name="T7" fmla="*/ 791 h 1774"/>
                <a:gd name="T8" fmla="*/ 1334 w 1516"/>
                <a:gd name="T9" fmla="*/ 772 h 1774"/>
                <a:gd name="T10" fmla="*/ 1219 w 1516"/>
                <a:gd name="T11" fmla="*/ 896 h 1774"/>
                <a:gd name="T12" fmla="*/ 1030 w 1516"/>
                <a:gd name="T13" fmla="*/ 953 h 1774"/>
                <a:gd name="T14" fmla="*/ 753 w 1516"/>
                <a:gd name="T15" fmla="*/ 915 h 1774"/>
                <a:gd name="T16" fmla="*/ 601 w 1516"/>
                <a:gd name="T17" fmla="*/ 972 h 1774"/>
                <a:gd name="T18" fmla="*/ 439 w 1516"/>
                <a:gd name="T19" fmla="*/ 1067 h 1774"/>
                <a:gd name="T20" fmla="*/ 391 w 1516"/>
                <a:gd name="T21" fmla="*/ 1344 h 1774"/>
                <a:gd name="T22" fmla="*/ 296 w 1516"/>
                <a:gd name="T23" fmla="*/ 1497 h 1774"/>
                <a:gd name="T24" fmla="*/ 286 w 1516"/>
                <a:gd name="T25" fmla="*/ 1640 h 1774"/>
                <a:gd name="T26" fmla="*/ 286 w 1516"/>
                <a:gd name="T27" fmla="*/ 1640 h 1774"/>
                <a:gd name="T28" fmla="*/ 219 w 1516"/>
                <a:gd name="T29" fmla="*/ 1716 h 1774"/>
                <a:gd name="T30" fmla="*/ 162 w 1516"/>
                <a:gd name="T31" fmla="*/ 1687 h 1774"/>
                <a:gd name="T32" fmla="*/ 86 w 1516"/>
                <a:gd name="T33" fmla="*/ 1602 h 1774"/>
                <a:gd name="T34" fmla="*/ 133 w 1516"/>
                <a:gd name="T35" fmla="*/ 1392 h 1774"/>
                <a:gd name="T36" fmla="*/ 105 w 1516"/>
                <a:gd name="T37" fmla="*/ 1277 h 1774"/>
                <a:gd name="T38" fmla="*/ 67 w 1516"/>
                <a:gd name="T39" fmla="*/ 1172 h 1774"/>
                <a:gd name="T40" fmla="*/ 143 w 1516"/>
                <a:gd name="T41" fmla="*/ 1039 h 1774"/>
                <a:gd name="T42" fmla="*/ 114 w 1516"/>
                <a:gd name="T43" fmla="*/ 944 h 1774"/>
                <a:gd name="T44" fmla="*/ 105 w 1516"/>
                <a:gd name="T45" fmla="*/ 858 h 1774"/>
                <a:gd name="T46" fmla="*/ 143 w 1516"/>
                <a:gd name="T47" fmla="*/ 696 h 1774"/>
                <a:gd name="T48" fmla="*/ 162 w 1516"/>
                <a:gd name="T49" fmla="*/ 563 h 1774"/>
                <a:gd name="T50" fmla="*/ 133 w 1516"/>
                <a:gd name="T51" fmla="*/ 496 h 1774"/>
                <a:gd name="T52" fmla="*/ 200 w 1516"/>
                <a:gd name="T53" fmla="*/ 439 h 1774"/>
                <a:gd name="T54" fmla="*/ 248 w 1516"/>
                <a:gd name="T55" fmla="*/ 429 h 1774"/>
                <a:gd name="T56" fmla="*/ 248 w 1516"/>
                <a:gd name="T57" fmla="*/ 229 h 1774"/>
                <a:gd name="T58" fmla="*/ 248 w 1516"/>
                <a:gd name="T59" fmla="*/ 229 h 1774"/>
                <a:gd name="T60" fmla="*/ 315 w 1516"/>
                <a:gd name="T61" fmla="*/ 201 h 1774"/>
                <a:gd name="T62" fmla="*/ 401 w 1516"/>
                <a:gd name="T63" fmla="*/ 134 h 1774"/>
                <a:gd name="T64" fmla="*/ 401 w 1516"/>
                <a:gd name="T65" fmla="*/ 67 h 1774"/>
                <a:gd name="T66" fmla="*/ 401 w 1516"/>
                <a:gd name="T67" fmla="*/ 67 h 1774"/>
                <a:gd name="T68" fmla="*/ 448 w 1516"/>
                <a:gd name="T69" fmla="*/ 57 h 1774"/>
                <a:gd name="T70" fmla="*/ 553 w 1516"/>
                <a:gd name="T71" fmla="*/ 10 h 1774"/>
                <a:gd name="T72" fmla="*/ 753 w 1516"/>
                <a:gd name="T73" fmla="*/ 57 h 1774"/>
                <a:gd name="T74" fmla="*/ 877 w 1516"/>
                <a:gd name="T75" fmla="*/ 191 h 1774"/>
                <a:gd name="T76" fmla="*/ 944 w 1516"/>
                <a:gd name="T77" fmla="*/ 201 h 1774"/>
                <a:gd name="T78" fmla="*/ 982 w 1516"/>
                <a:gd name="T79" fmla="*/ 229 h 1774"/>
                <a:gd name="T80" fmla="*/ 1020 w 1516"/>
                <a:gd name="T81" fmla="*/ 248 h 1774"/>
                <a:gd name="T82" fmla="*/ 1068 w 1516"/>
                <a:gd name="T83" fmla="*/ 277 h 1774"/>
                <a:gd name="T84" fmla="*/ 1116 w 1516"/>
                <a:gd name="T85" fmla="*/ 267 h 1774"/>
                <a:gd name="T86" fmla="*/ 1191 w 1516"/>
                <a:gd name="T87" fmla="*/ 296 h 1774"/>
                <a:gd name="T88" fmla="*/ 1229 w 1516"/>
                <a:gd name="T89" fmla="*/ 429 h 1774"/>
                <a:gd name="T90" fmla="*/ 1315 w 1516"/>
                <a:gd name="T91" fmla="*/ 496 h 1774"/>
                <a:gd name="T92" fmla="*/ 1401 w 1516"/>
                <a:gd name="T93" fmla="*/ 534 h 1774"/>
                <a:gd name="T94" fmla="*/ 1515 w 1516"/>
                <a:gd name="T95" fmla="*/ 716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6" h="1774">
                  <a:moveTo>
                    <a:pt x="1515" y="716"/>
                  </a:moveTo>
                  <a:lnTo>
                    <a:pt x="1515" y="716"/>
                  </a:lnTo>
                  <a:cubicBezTo>
                    <a:pt x="1448" y="791"/>
                    <a:pt x="1448" y="791"/>
                    <a:pt x="1448" y="791"/>
                  </a:cubicBezTo>
                  <a:lnTo>
                    <a:pt x="1448" y="791"/>
                  </a:lnTo>
                  <a:cubicBezTo>
                    <a:pt x="1334" y="772"/>
                    <a:pt x="1334" y="772"/>
                    <a:pt x="1334" y="772"/>
                  </a:cubicBezTo>
                  <a:cubicBezTo>
                    <a:pt x="1286" y="810"/>
                    <a:pt x="1267" y="867"/>
                    <a:pt x="1219" y="896"/>
                  </a:cubicBezTo>
                  <a:cubicBezTo>
                    <a:pt x="1162" y="934"/>
                    <a:pt x="1087" y="944"/>
                    <a:pt x="1030" y="953"/>
                  </a:cubicBezTo>
                  <a:cubicBezTo>
                    <a:pt x="906" y="991"/>
                    <a:pt x="887" y="867"/>
                    <a:pt x="753" y="915"/>
                  </a:cubicBezTo>
                  <a:cubicBezTo>
                    <a:pt x="686" y="944"/>
                    <a:pt x="658" y="905"/>
                    <a:pt x="601" y="972"/>
                  </a:cubicBezTo>
                  <a:cubicBezTo>
                    <a:pt x="544" y="1039"/>
                    <a:pt x="439" y="963"/>
                    <a:pt x="439" y="1067"/>
                  </a:cubicBezTo>
                  <a:cubicBezTo>
                    <a:pt x="439" y="1153"/>
                    <a:pt x="458" y="1277"/>
                    <a:pt x="391" y="1344"/>
                  </a:cubicBezTo>
                  <a:cubicBezTo>
                    <a:pt x="343" y="1401"/>
                    <a:pt x="334" y="1439"/>
                    <a:pt x="296" y="1497"/>
                  </a:cubicBezTo>
                  <a:cubicBezTo>
                    <a:pt x="286" y="1640"/>
                    <a:pt x="286" y="1640"/>
                    <a:pt x="286" y="1640"/>
                  </a:cubicBezTo>
                  <a:lnTo>
                    <a:pt x="286" y="1640"/>
                  </a:lnTo>
                  <a:cubicBezTo>
                    <a:pt x="248" y="1659"/>
                    <a:pt x="219" y="1687"/>
                    <a:pt x="219" y="1716"/>
                  </a:cubicBezTo>
                  <a:cubicBezTo>
                    <a:pt x="219" y="1773"/>
                    <a:pt x="162" y="1707"/>
                    <a:pt x="162" y="1687"/>
                  </a:cubicBezTo>
                  <a:cubicBezTo>
                    <a:pt x="162" y="1592"/>
                    <a:pt x="105" y="1649"/>
                    <a:pt x="86" y="1602"/>
                  </a:cubicBezTo>
                  <a:cubicBezTo>
                    <a:pt x="48" y="1516"/>
                    <a:pt x="133" y="1458"/>
                    <a:pt x="133" y="1392"/>
                  </a:cubicBezTo>
                  <a:cubicBezTo>
                    <a:pt x="133" y="1344"/>
                    <a:pt x="114" y="1315"/>
                    <a:pt x="105" y="1277"/>
                  </a:cubicBezTo>
                  <a:cubicBezTo>
                    <a:pt x="95" y="1230"/>
                    <a:pt x="0" y="1191"/>
                    <a:pt x="67" y="1172"/>
                  </a:cubicBezTo>
                  <a:cubicBezTo>
                    <a:pt x="114" y="1144"/>
                    <a:pt x="133" y="1086"/>
                    <a:pt x="143" y="1039"/>
                  </a:cubicBezTo>
                  <a:cubicBezTo>
                    <a:pt x="152" y="982"/>
                    <a:pt x="181" y="963"/>
                    <a:pt x="114" y="944"/>
                  </a:cubicBezTo>
                  <a:cubicBezTo>
                    <a:pt x="76" y="944"/>
                    <a:pt x="95" y="886"/>
                    <a:pt x="105" y="858"/>
                  </a:cubicBezTo>
                  <a:cubicBezTo>
                    <a:pt x="143" y="800"/>
                    <a:pt x="172" y="762"/>
                    <a:pt x="143" y="696"/>
                  </a:cubicBezTo>
                  <a:cubicBezTo>
                    <a:pt x="124" y="639"/>
                    <a:pt x="143" y="611"/>
                    <a:pt x="162" y="563"/>
                  </a:cubicBezTo>
                  <a:cubicBezTo>
                    <a:pt x="172" y="525"/>
                    <a:pt x="124" y="525"/>
                    <a:pt x="133" y="496"/>
                  </a:cubicBezTo>
                  <a:cubicBezTo>
                    <a:pt x="133" y="487"/>
                    <a:pt x="181" y="429"/>
                    <a:pt x="200" y="439"/>
                  </a:cubicBezTo>
                  <a:cubicBezTo>
                    <a:pt x="219" y="439"/>
                    <a:pt x="229" y="458"/>
                    <a:pt x="248" y="429"/>
                  </a:cubicBezTo>
                  <a:cubicBezTo>
                    <a:pt x="277" y="391"/>
                    <a:pt x="248" y="277"/>
                    <a:pt x="248" y="229"/>
                  </a:cubicBezTo>
                  <a:lnTo>
                    <a:pt x="248" y="229"/>
                  </a:lnTo>
                  <a:cubicBezTo>
                    <a:pt x="315" y="201"/>
                    <a:pt x="315" y="201"/>
                    <a:pt x="315" y="201"/>
                  </a:cubicBezTo>
                  <a:cubicBezTo>
                    <a:pt x="343" y="191"/>
                    <a:pt x="381" y="153"/>
                    <a:pt x="401" y="134"/>
                  </a:cubicBezTo>
                  <a:cubicBezTo>
                    <a:pt x="410" y="124"/>
                    <a:pt x="401" y="86"/>
                    <a:pt x="401" y="67"/>
                  </a:cubicBezTo>
                  <a:lnTo>
                    <a:pt x="401" y="67"/>
                  </a:lnTo>
                  <a:cubicBezTo>
                    <a:pt x="419" y="57"/>
                    <a:pt x="439" y="67"/>
                    <a:pt x="448" y="57"/>
                  </a:cubicBezTo>
                  <a:cubicBezTo>
                    <a:pt x="486" y="39"/>
                    <a:pt x="515" y="10"/>
                    <a:pt x="553" y="10"/>
                  </a:cubicBezTo>
                  <a:cubicBezTo>
                    <a:pt x="582" y="0"/>
                    <a:pt x="744" y="39"/>
                    <a:pt x="753" y="57"/>
                  </a:cubicBezTo>
                  <a:cubicBezTo>
                    <a:pt x="791" y="105"/>
                    <a:pt x="820" y="172"/>
                    <a:pt x="877" y="191"/>
                  </a:cubicBezTo>
                  <a:cubicBezTo>
                    <a:pt x="906" y="220"/>
                    <a:pt x="896" y="210"/>
                    <a:pt x="944" y="201"/>
                  </a:cubicBezTo>
                  <a:cubicBezTo>
                    <a:pt x="973" y="201"/>
                    <a:pt x="973" y="201"/>
                    <a:pt x="982" y="229"/>
                  </a:cubicBezTo>
                  <a:cubicBezTo>
                    <a:pt x="982" y="248"/>
                    <a:pt x="1011" y="248"/>
                    <a:pt x="1020" y="248"/>
                  </a:cubicBezTo>
                  <a:cubicBezTo>
                    <a:pt x="1040" y="258"/>
                    <a:pt x="1058" y="258"/>
                    <a:pt x="1068" y="277"/>
                  </a:cubicBezTo>
                  <a:cubicBezTo>
                    <a:pt x="1097" y="296"/>
                    <a:pt x="1106" y="239"/>
                    <a:pt x="1116" y="267"/>
                  </a:cubicBezTo>
                  <a:cubicBezTo>
                    <a:pt x="1135" y="344"/>
                    <a:pt x="1162" y="248"/>
                    <a:pt x="1191" y="296"/>
                  </a:cubicBezTo>
                  <a:cubicBezTo>
                    <a:pt x="1210" y="334"/>
                    <a:pt x="1210" y="391"/>
                    <a:pt x="1229" y="429"/>
                  </a:cubicBezTo>
                  <a:cubicBezTo>
                    <a:pt x="1258" y="468"/>
                    <a:pt x="1277" y="477"/>
                    <a:pt x="1315" y="496"/>
                  </a:cubicBezTo>
                  <a:cubicBezTo>
                    <a:pt x="1344" y="515"/>
                    <a:pt x="1372" y="515"/>
                    <a:pt x="1401" y="534"/>
                  </a:cubicBezTo>
                  <a:cubicBezTo>
                    <a:pt x="1458" y="582"/>
                    <a:pt x="1477" y="658"/>
                    <a:pt x="1515" y="71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61"/>
            <p:cNvSpPr>
              <a:spLocks noChangeArrowheads="1"/>
            </p:cNvSpPr>
            <p:nvPr/>
          </p:nvSpPr>
          <p:spPr bwMode="auto">
            <a:xfrm>
              <a:off x="16704670" y="6458422"/>
              <a:ext cx="956745" cy="700637"/>
            </a:xfrm>
            <a:custGeom>
              <a:avLst/>
              <a:gdLst>
                <a:gd name="T0" fmla="*/ 104 w 1926"/>
                <a:gd name="T1" fmla="*/ 38 h 1413"/>
                <a:gd name="T2" fmla="*/ 362 w 1926"/>
                <a:gd name="T3" fmla="*/ 10 h 1413"/>
                <a:gd name="T4" fmla="*/ 476 w 1926"/>
                <a:gd name="T5" fmla="*/ 10 h 1413"/>
                <a:gd name="T6" fmla="*/ 505 w 1926"/>
                <a:gd name="T7" fmla="*/ 124 h 1413"/>
                <a:gd name="T8" fmla="*/ 496 w 1926"/>
                <a:gd name="T9" fmla="*/ 181 h 1413"/>
                <a:gd name="T10" fmla="*/ 534 w 1926"/>
                <a:gd name="T11" fmla="*/ 210 h 1413"/>
                <a:gd name="T12" fmla="*/ 648 w 1926"/>
                <a:gd name="T13" fmla="*/ 172 h 1413"/>
                <a:gd name="T14" fmla="*/ 820 w 1926"/>
                <a:gd name="T15" fmla="*/ 191 h 1413"/>
                <a:gd name="T16" fmla="*/ 1058 w 1926"/>
                <a:gd name="T17" fmla="*/ 286 h 1413"/>
                <a:gd name="T18" fmla="*/ 1162 w 1926"/>
                <a:gd name="T19" fmla="*/ 334 h 1413"/>
                <a:gd name="T20" fmla="*/ 1372 w 1926"/>
                <a:gd name="T21" fmla="*/ 410 h 1413"/>
                <a:gd name="T22" fmla="*/ 1801 w 1926"/>
                <a:gd name="T23" fmla="*/ 649 h 1413"/>
                <a:gd name="T24" fmla="*/ 1744 w 1926"/>
                <a:gd name="T25" fmla="*/ 773 h 1413"/>
                <a:gd name="T26" fmla="*/ 1849 w 1926"/>
                <a:gd name="T27" fmla="*/ 906 h 1413"/>
                <a:gd name="T28" fmla="*/ 1915 w 1926"/>
                <a:gd name="T29" fmla="*/ 1078 h 1413"/>
                <a:gd name="T30" fmla="*/ 1887 w 1926"/>
                <a:gd name="T31" fmla="*/ 1164 h 1413"/>
                <a:gd name="T32" fmla="*/ 1753 w 1926"/>
                <a:gd name="T33" fmla="*/ 1230 h 1413"/>
                <a:gd name="T34" fmla="*/ 1629 w 1926"/>
                <a:gd name="T35" fmla="*/ 1297 h 1413"/>
                <a:gd name="T36" fmla="*/ 1467 w 1926"/>
                <a:gd name="T37" fmla="*/ 1393 h 1413"/>
                <a:gd name="T38" fmla="*/ 1267 w 1926"/>
                <a:gd name="T39" fmla="*/ 1173 h 1413"/>
                <a:gd name="T40" fmla="*/ 1143 w 1926"/>
                <a:gd name="T41" fmla="*/ 973 h 1413"/>
                <a:gd name="T42" fmla="*/ 1020 w 1926"/>
                <a:gd name="T43" fmla="*/ 954 h 1413"/>
                <a:gd name="T44" fmla="*/ 934 w 1926"/>
                <a:gd name="T45" fmla="*/ 906 h 1413"/>
                <a:gd name="T46" fmla="*/ 829 w 1926"/>
                <a:gd name="T47" fmla="*/ 868 h 1413"/>
                <a:gd name="T48" fmla="*/ 505 w 1926"/>
                <a:gd name="T49" fmla="*/ 687 h 1413"/>
                <a:gd name="T50" fmla="*/ 353 w 1926"/>
                <a:gd name="T51" fmla="*/ 744 h 1413"/>
                <a:gd name="T52" fmla="*/ 353 w 1926"/>
                <a:gd name="T53" fmla="*/ 811 h 1413"/>
                <a:gd name="T54" fmla="*/ 200 w 1926"/>
                <a:gd name="T55" fmla="*/ 906 h 1413"/>
                <a:gd name="T56" fmla="*/ 95 w 1926"/>
                <a:gd name="T57" fmla="*/ 906 h 1413"/>
                <a:gd name="T58" fmla="*/ 28 w 1926"/>
                <a:gd name="T59" fmla="*/ 878 h 1413"/>
                <a:gd name="T60" fmla="*/ 38 w 1926"/>
                <a:gd name="T61" fmla="*/ 773 h 1413"/>
                <a:gd name="T62" fmla="*/ 85 w 1926"/>
                <a:gd name="T63" fmla="*/ 725 h 1413"/>
                <a:gd name="T64" fmla="*/ 143 w 1926"/>
                <a:gd name="T65" fmla="*/ 639 h 1413"/>
                <a:gd name="T66" fmla="*/ 162 w 1926"/>
                <a:gd name="T67" fmla="*/ 553 h 1413"/>
                <a:gd name="T68" fmla="*/ 9 w 1926"/>
                <a:gd name="T69" fmla="*/ 487 h 1413"/>
                <a:gd name="T70" fmla="*/ 0 w 1926"/>
                <a:gd name="T71" fmla="*/ 487 h 1413"/>
                <a:gd name="T72" fmla="*/ 76 w 1926"/>
                <a:gd name="T73" fmla="*/ 344 h 1413"/>
                <a:gd name="T74" fmla="*/ 85 w 1926"/>
                <a:gd name="T75" fmla="*/ 153 h 1413"/>
                <a:gd name="T76" fmla="*/ 104 w 1926"/>
                <a:gd name="T77" fmla="*/ 58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6" h="1413">
                  <a:moveTo>
                    <a:pt x="104" y="38"/>
                  </a:moveTo>
                  <a:lnTo>
                    <a:pt x="104" y="38"/>
                  </a:lnTo>
                  <a:cubicBezTo>
                    <a:pt x="143" y="29"/>
                    <a:pt x="181" y="19"/>
                    <a:pt x="219" y="19"/>
                  </a:cubicBezTo>
                  <a:cubicBezTo>
                    <a:pt x="362" y="10"/>
                    <a:pt x="362" y="10"/>
                    <a:pt x="362" y="10"/>
                  </a:cubicBezTo>
                  <a:cubicBezTo>
                    <a:pt x="400" y="0"/>
                    <a:pt x="438" y="10"/>
                    <a:pt x="476" y="10"/>
                  </a:cubicBezTo>
                  <a:lnTo>
                    <a:pt x="476" y="10"/>
                  </a:lnTo>
                  <a:cubicBezTo>
                    <a:pt x="486" y="38"/>
                    <a:pt x="505" y="38"/>
                    <a:pt x="505" y="67"/>
                  </a:cubicBezTo>
                  <a:cubicBezTo>
                    <a:pt x="505" y="76"/>
                    <a:pt x="496" y="115"/>
                    <a:pt x="505" y="124"/>
                  </a:cubicBezTo>
                  <a:cubicBezTo>
                    <a:pt x="524" y="134"/>
                    <a:pt x="515" y="143"/>
                    <a:pt x="496" y="153"/>
                  </a:cubicBezTo>
                  <a:cubicBezTo>
                    <a:pt x="486" y="162"/>
                    <a:pt x="486" y="172"/>
                    <a:pt x="496" y="181"/>
                  </a:cubicBezTo>
                  <a:cubicBezTo>
                    <a:pt x="496" y="191"/>
                    <a:pt x="505" y="191"/>
                    <a:pt x="505" y="200"/>
                  </a:cubicBezTo>
                  <a:cubicBezTo>
                    <a:pt x="486" y="229"/>
                    <a:pt x="524" y="210"/>
                    <a:pt x="534" y="210"/>
                  </a:cubicBezTo>
                  <a:cubicBezTo>
                    <a:pt x="553" y="191"/>
                    <a:pt x="581" y="181"/>
                    <a:pt x="600" y="172"/>
                  </a:cubicBezTo>
                  <a:cubicBezTo>
                    <a:pt x="620" y="172"/>
                    <a:pt x="638" y="153"/>
                    <a:pt x="648" y="172"/>
                  </a:cubicBezTo>
                  <a:cubicBezTo>
                    <a:pt x="677" y="200"/>
                    <a:pt x="705" y="181"/>
                    <a:pt x="743" y="181"/>
                  </a:cubicBezTo>
                  <a:cubicBezTo>
                    <a:pt x="772" y="181"/>
                    <a:pt x="791" y="191"/>
                    <a:pt x="820" y="191"/>
                  </a:cubicBezTo>
                  <a:cubicBezTo>
                    <a:pt x="867" y="191"/>
                    <a:pt x="887" y="239"/>
                    <a:pt x="934" y="248"/>
                  </a:cubicBezTo>
                  <a:cubicBezTo>
                    <a:pt x="972" y="258"/>
                    <a:pt x="1020" y="267"/>
                    <a:pt x="1058" y="286"/>
                  </a:cubicBezTo>
                  <a:cubicBezTo>
                    <a:pt x="1077" y="296"/>
                    <a:pt x="1087" y="315"/>
                    <a:pt x="1096" y="325"/>
                  </a:cubicBezTo>
                  <a:cubicBezTo>
                    <a:pt x="1114" y="334"/>
                    <a:pt x="1153" y="315"/>
                    <a:pt x="1162" y="334"/>
                  </a:cubicBezTo>
                  <a:cubicBezTo>
                    <a:pt x="1181" y="344"/>
                    <a:pt x="1200" y="372"/>
                    <a:pt x="1219" y="382"/>
                  </a:cubicBezTo>
                  <a:cubicBezTo>
                    <a:pt x="1258" y="439"/>
                    <a:pt x="1324" y="429"/>
                    <a:pt x="1372" y="410"/>
                  </a:cubicBezTo>
                  <a:cubicBezTo>
                    <a:pt x="1477" y="362"/>
                    <a:pt x="1534" y="372"/>
                    <a:pt x="1591" y="467"/>
                  </a:cubicBezTo>
                  <a:cubicBezTo>
                    <a:pt x="1639" y="544"/>
                    <a:pt x="1725" y="601"/>
                    <a:pt x="1801" y="649"/>
                  </a:cubicBezTo>
                  <a:lnTo>
                    <a:pt x="1801" y="649"/>
                  </a:lnTo>
                  <a:cubicBezTo>
                    <a:pt x="1782" y="687"/>
                    <a:pt x="1744" y="725"/>
                    <a:pt x="1744" y="773"/>
                  </a:cubicBezTo>
                  <a:cubicBezTo>
                    <a:pt x="1734" y="821"/>
                    <a:pt x="1753" y="839"/>
                    <a:pt x="1801" y="849"/>
                  </a:cubicBezTo>
                  <a:cubicBezTo>
                    <a:pt x="1839" y="859"/>
                    <a:pt x="1839" y="868"/>
                    <a:pt x="1849" y="906"/>
                  </a:cubicBezTo>
                  <a:cubicBezTo>
                    <a:pt x="1858" y="925"/>
                    <a:pt x="1868" y="944"/>
                    <a:pt x="1877" y="973"/>
                  </a:cubicBezTo>
                  <a:cubicBezTo>
                    <a:pt x="1896" y="1001"/>
                    <a:pt x="1925" y="1030"/>
                    <a:pt x="1915" y="1078"/>
                  </a:cubicBezTo>
                  <a:cubicBezTo>
                    <a:pt x="1906" y="1106"/>
                    <a:pt x="1877" y="1135"/>
                    <a:pt x="1887" y="1164"/>
                  </a:cubicBezTo>
                  <a:lnTo>
                    <a:pt x="1887" y="1164"/>
                  </a:lnTo>
                  <a:cubicBezTo>
                    <a:pt x="1820" y="1202"/>
                    <a:pt x="1820" y="1202"/>
                    <a:pt x="1820" y="1202"/>
                  </a:cubicBezTo>
                  <a:cubicBezTo>
                    <a:pt x="1801" y="1211"/>
                    <a:pt x="1782" y="1230"/>
                    <a:pt x="1753" y="1230"/>
                  </a:cubicBezTo>
                  <a:cubicBezTo>
                    <a:pt x="1734" y="1230"/>
                    <a:pt x="1725" y="1221"/>
                    <a:pt x="1706" y="1221"/>
                  </a:cubicBezTo>
                  <a:cubicBezTo>
                    <a:pt x="1677" y="1221"/>
                    <a:pt x="1639" y="1268"/>
                    <a:pt x="1629" y="1297"/>
                  </a:cubicBezTo>
                  <a:cubicBezTo>
                    <a:pt x="1591" y="1364"/>
                    <a:pt x="1553" y="1412"/>
                    <a:pt x="1467" y="1393"/>
                  </a:cubicBezTo>
                  <a:lnTo>
                    <a:pt x="1467" y="1393"/>
                  </a:lnTo>
                  <a:cubicBezTo>
                    <a:pt x="1429" y="1335"/>
                    <a:pt x="1410" y="1259"/>
                    <a:pt x="1353" y="1211"/>
                  </a:cubicBezTo>
                  <a:cubicBezTo>
                    <a:pt x="1324" y="1192"/>
                    <a:pt x="1296" y="1192"/>
                    <a:pt x="1267" y="1173"/>
                  </a:cubicBezTo>
                  <a:cubicBezTo>
                    <a:pt x="1229" y="1154"/>
                    <a:pt x="1210" y="1145"/>
                    <a:pt x="1181" y="1106"/>
                  </a:cubicBezTo>
                  <a:cubicBezTo>
                    <a:pt x="1162" y="1068"/>
                    <a:pt x="1162" y="1011"/>
                    <a:pt x="1143" y="973"/>
                  </a:cubicBezTo>
                  <a:cubicBezTo>
                    <a:pt x="1114" y="925"/>
                    <a:pt x="1087" y="1021"/>
                    <a:pt x="1068" y="944"/>
                  </a:cubicBezTo>
                  <a:cubicBezTo>
                    <a:pt x="1058" y="916"/>
                    <a:pt x="1049" y="973"/>
                    <a:pt x="1020" y="954"/>
                  </a:cubicBezTo>
                  <a:cubicBezTo>
                    <a:pt x="1010" y="935"/>
                    <a:pt x="992" y="935"/>
                    <a:pt x="972" y="925"/>
                  </a:cubicBezTo>
                  <a:cubicBezTo>
                    <a:pt x="963" y="925"/>
                    <a:pt x="934" y="925"/>
                    <a:pt x="934" y="906"/>
                  </a:cubicBezTo>
                  <a:cubicBezTo>
                    <a:pt x="925" y="878"/>
                    <a:pt x="925" y="878"/>
                    <a:pt x="896" y="878"/>
                  </a:cubicBezTo>
                  <a:cubicBezTo>
                    <a:pt x="848" y="887"/>
                    <a:pt x="858" y="897"/>
                    <a:pt x="829" y="868"/>
                  </a:cubicBezTo>
                  <a:cubicBezTo>
                    <a:pt x="772" y="849"/>
                    <a:pt x="743" y="782"/>
                    <a:pt x="705" y="734"/>
                  </a:cubicBezTo>
                  <a:cubicBezTo>
                    <a:pt x="696" y="716"/>
                    <a:pt x="534" y="677"/>
                    <a:pt x="505" y="687"/>
                  </a:cubicBezTo>
                  <a:cubicBezTo>
                    <a:pt x="467" y="687"/>
                    <a:pt x="438" y="716"/>
                    <a:pt x="400" y="734"/>
                  </a:cubicBezTo>
                  <a:cubicBezTo>
                    <a:pt x="391" y="744"/>
                    <a:pt x="371" y="734"/>
                    <a:pt x="353" y="744"/>
                  </a:cubicBezTo>
                  <a:lnTo>
                    <a:pt x="353" y="744"/>
                  </a:lnTo>
                  <a:cubicBezTo>
                    <a:pt x="353" y="763"/>
                    <a:pt x="362" y="801"/>
                    <a:pt x="353" y="811"/>
                  </a:cubicBezTo>
                  <a:cubicBezTo>
                    <a:pt x="333" y="830"/>
                    <a:pt x="295" y="868"/>
                    <a:pt x="267" y="878"/>
                  </a:cubicBezTo>
                  <a:cubicBezTo>
                    <a:pt x="200" y="906"/>
                    <a:pt x="200" y="906"/>
                    <a:pt x="200" y="906"/>
                  </a:cubicBezTo>
                  <a:lnTo>
                    <a:pt x="200" y="906"/>
                  </a:lnTo>
                  <a:cubicBezTo>
                    <a:pt x="171" y="906"/>
                    <a:pt x="133" y="906"/>
                    <a:pt x="95" y="906"/>
                  </a:cubicBezTo>
                  <a:cubicBezTo>
                    <a:pt x="76" y="897"/>
                    <a:pt x="47" y="887"/>
                    <a:pt x="28" y="878"/>
                  </a:cubicBezTo>
                  <a:lnTo>
                    <a:pt x="28" y="878"/>
                  </a:lnTo>
                  <a:cubicBezTo>
                    <a:pt x="28" y="868"/>
                    <a:pt x="38" y="839"/>
                    <a:pt x="38" y="821"/>
                  </a:cubicBezTo>
                  <a:cubicBezTo>
                    <a:pt x="38" y="811"/>
                    <a:pt x="28" y="782"/>
                    <a:pt x="38" y="773"/>
                  </a:cubicBezTo>
                  <a:cubicBezTo>
                    <a:pt x="47" y="763"/>
                    <a:pt x="47" y="754"/>
                    <a:pt x="57" y="734"/>
                  </a:cubicBezTo>
                  <a:cubicBezTo>
                    <a:pt x="57" y="725"/>
                    <a:pt x="66" y="725"/>
                    <a:pt x="85" y="725"/>
                  </a:cubicBezTo>
                  <a:cubicBezTo>
                    <a:pt x="124" y="696"/>
                    <a:pt x="76" y="696"/>
                    <a:pt x="85" y="677"/>
                  </a:cubicBezTo>
                  <a:cubicBezTo>
                    <a:pt x="95" y="658"/>
                    <a:pt x="133" y="658"/>
                    <a:pt x="143" y="639"/>
                  </a:cubicBezTo>
                  <a:cubicBezTo>
                    <a:pt x="152" y="630"/>
                    <a:pt x="171" y="611"/>
                    <a:pt x="181" y="601"/>
                  </a:cubicBezTo>
                  <a:cubicBezTo>
                    <a:pt x="200" y="572"/>
                    <a:pt x="162" y="582"/>
                    <a:pt x="162" y="553"/>
                  </a:cubicBezTo>
                  <a:cubicBezTo>
                    <a:pt x="162" y="544"/>
                    <a:pt x="162" y="544"/>
                    <a:pt x="143" y="534"/>
                  </a:cubicBezTo>
                  <a:cubicBezTo>
                    <a:pt x="104" y="515"/>
                    <a:pt x="57" y="506"/>
                    <a:pt x="9" y="487"/>
                  </a:cubicBezTo>
                  <a:lnTo>
                    <a:pt x="9" y="487"/>
                  </a:lnTo>
                  <a:lnTo>
                    <a:pt x="0" y="487"/>
                  </a:lnTo>
                  <a:cubicBezTo>
                    <a:pt x="19" y="467"/>
                    <a:pt x="28" y="429"/>
                    <a:pt x="38" y="401"/>
                  </a:cubicBezTo>
                  <a:cubicBezTo>
                    <a:pt x="47" y="382"/>
                    <a:pt x="66" y="362"/>
                    <a:pt x="76" y="344"/>
                  </a:cubicBezTo>
                  <a:cubicBezTo>
                    <a:pt x="95" y="325"/>
                    <a:pt x="162" y="305"/>
                    <a:pt x="114" y="267"/>
                  </a:cubicBezTo>
                  <a:cubicBezTo>
                    <a:pt x="76" y="239"/>
                    <a:pt x="76" y="200"/>
                    <a:pt x="85" y="153"/>
                  </a:cubicBezTo>
                  <a:cubicBezTo>
                    <a:pt x="104" y="58"/>
                    <a:pt x="104" y="58"/>
                    <a:pt x="104" y="58"/>
                  </a:cubicBezTo>
                  <a:lnTo>
                    <a:pt x="104" y="58"/>
                  </a:lnTo>
                  <a:cubicBezTo>
                    <a:pt x="104" y="38"/>
                    <a:pt x="104" y="38"/>
                    <a:pt x="104" y="3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62"/>
            <p:cNvSpPr>
              <a:spLocks noChangeArrowheads="1"/>
            </p:cNvSpPr>
            <p:nvPr/>
          </p:nvSpPr>
          <p:spPr bwMode="auto">
            <a:xfrm>
              <a:off x="17565084" y="6278885"/>
              <a:ext cx="908581" cy="801354"/>
            </a:xfrm>
            <a:custGeom>
              <a:avLst/>
              <a:gdLst>
                <a:gd name="T0" fmla="*/ 382 w 1832"/>
                <a:gd name="T1" fmla="*/ 86 h 1613"/>
                <a:gd name="T2" fmla="*/ 382 w 1832"/>
                <a:gd name="T3" fmla="*/ 86 h 1613"/>
                <a:gd name="T4" fmla="*/ 325 w 1832"/>
                <a:gd name="T5" fmla="*/ 171 h 1613"/>
                <a:gd name="T6" fmla="*/ 305 w 1832"/>
                <a:gd name="T7" fmla="*/ 248 h 1613"/>
                <a:gd name="T8" fmla="*/ 105 w 1832"/>
                <a:gd name="T9" fmla="*/ 295 h 1613"/>
                <a:gd name="T10" fmla="*/ 115 w 1832"/>
                <a:gd name="T11" fmla="*/ 400 h 1613"/>
                <a:gd name="T12" fmla="*/ 38 w 1832"/>
                <a:gd name="T13" fmla="*/ 486 h 1613"/>
                <a:gd name="T14" fmla="*/ 105 w 1832"/>
                <a:gd name="T15" fmla="*/ 667 h 1613"/>
                <a:gd name="T16" fmla="*/ 115 w 1832"/>
                <a:gd name="T17" fmla="*/ 896 h 1613"/>
                <a:gd name="T18" fmla="*/ 67 w 1832"/>
                <a:gd name="T19" fmla="*/ 1011 h 1613"/>
                <a:gd name="T20" fmla="*/ 67 w 1832"/>
                <a:gd name="T21" fmla="*/ 1011 h 1613"/>
                <a:gd name="T22" fmla="*/ 10 w 1832"/>
                <a:gd name="T23" fmla="*/ 1135 h 1613"/>
                <a:gd name="T24" fmla="*/ 67 w 1832"/>
                <a:gd name="T25" fmla="*/ 1211 h 1613"/>
                <a:gd name="T26" fmla="*/ 115 w 1832"/>
                <a:gd name="T27" fmla="*/ 1268 h 1613"/>
                <a:gd name="T28" fmla="*/ 143 w 1832"/>
                <a:gd name="T29" fmla="*/ 1335 h 1613"/>
                <a:gd name="T30" fmla="*/ 181 w 1832"/>
                <a:gd name="T31" fmla="*/ 1440 h 1613"/>
                <a:gd name="T32" fmla="*/ 153 w 1832"/>
                <a:gd name="T33" fmla="*/ 1526 h 1613"/>
                <a:gd name="T34" fmla="*/ 153 w 1832"/>
                <a:gd name="T35" fmla="*/ 1526 h 1613"/>
                <a:gd name="T36" fmla="*/ 277 w 1832"/>
                <a:gd name="T37" fmla="*/ 1612 h 1613"/>
                <a:gd name="T38" fmla="*/ 372 w 1832"/>
                <a:gd name="T39" fmla="*/ 1545 h 1613"/>
                <a:gd name="T40" fmla="*/ 506 w 1832"/>
                <a:gd name="T41" fmla="*/ 1592 h 1613"/>
                <a:gd name="T42" fmla="*/ 763 w 1832"/>
                <a:gd name="T43" fmla="*/ 1535 h 1613"/>
                <a:gd name="T44" fmla="*/ 763 w 1832"/>
                <a:gd name="T45" fmla="*/ 1535 h 1613"/>
                <a:gd name="T46" fmla="*/ 773 w 1832"/>
                <a:gd name="T47" fmla="*/ 1516 h 1613"/>
                <a:gd name="T48" fmla="*/ 820 w 1832"/>
                <a:gd name="T49" fmla="*/ 1211 h 1613"/>
                <a:gd name="T50" fmla="*/ 1173 w 1832"/>
                <a:gd name="T51" fmla="*/ 1058 h 1613"/>
                <a:gd name="T52" fmla="*/ 1211 w 1832"/>
                <a:gd name="T53" fmla="*/ 839 h 1613"/>
                <a:gd name="T54" fmla="*/ 1440 w 1832"/>
                <a:gd name="T55" fmla="*/ 696 h 1613"/>
                <a:gd name="T56" fmla="*/ 1564 w 1832"/>
                <a:gd name="T57" fmla="*/ 420 h 1613"/>
                <a:gd name="T58" fmla="*/ 1650 w 1832"/>
                <a:gd name="T59" fmla="*/ 343 h 1613"/>
                <a:gd name="T60" fmla="*/ 1755 w 1832"/>
                <a:gd name="T61" fmla="*/ 238 h 1613"/>
                <a:gd name="T62" fmla="*/ 1793 w 1832"/>
                <a:gd name="T63" fmla="*/ 124 h 1613"/>
                <a:gd name="T64" fmla="*/ 1802 w 1832"/>
                <a:gd name="T65" fmla="*/ 0 h 1613"/>
                <a:gd name="T66" fmla="*/ 1802 w 1832"/>
                <a:gd name="T67" fmla="*/ 0 h 1613"/>
                <a:gd name="T68" fmla="*/ 1602 w 1832"/>
                <a:gd name="T69" fmla="*/ 48 h 1613"/>
                <a:gd name="T70" fmla="*/ 1383 w 1832"/>
                <a:gd name="T71" fmla="*/ 86 h 1613"/>
                <a:gd name="T72" fmla="*/ 1240 w 1832"/>
                <a:gd name="T73" fmla="*/ 38 h 1613"/>
                <a:gd name="T74" fmla="*/ 1040 w 1832"/>
                <a:gd name="T75" fmla="*/ 105 h 1613"/>
                <a:gd name="T76" fmla="*/ 935 w 1832"/>
                <a:gd name="T77" fmla="*/ 66 h 1613"/>
                <a:gd name="T78" fmla="*/ 935 w 1832"/>
                <a:gd name="T79" fmla="*/ 66 h 1613"/>
                <a:gd name="T80" fmla="*/ 859 w 1832"/>
                <a:gd name="T81" fmla="*/ 66 h 1613"/>
                <a:gd name="T82" fmla="*/ 754 w 1832"/>
                <a:gd name="T83" fmla="*/ 105 h 1613"/>
                <a:gd name="T84" fmla="*/ 639 w 1832"/>
                <a:gd name="T85" fmla="*/ 95 h 1613"/>
                <a:gd name="T86" fmla="*/ 496 w 1832"/>
                <a:gd name="T87" fmla="*/ 66 h 1613"/>
                <a:gd name="T88" fmla="*/ 382 w 1832"/>
                <a:gd name="T89" fmla="*/ 86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32" h="1613">
                  <a:moveTo>
                    <a:pt x="382" y="86"/>
                  </a:moveTo>
                  <a:lnTo>
                    <a:pt x="382" y="86"/>
                  </a:lnTo>
                  <a:cubicBezTo>
                    <a:pt x="372" y="105"/>
                    <a:pt x="325" y="162"/>
                    <a:pt x="325" y="171"/>
                  </a:cubicBezTo>
                  <a:cubicBezTo>
                    <a:pt x="325" y="210"/>
                    <a:pt x="344" y="238"/>
                    <a:pt x="305" y="248"/>
                  </a:cubicBezTo>
                  <a:cubicBezTo>
                    <a:pt x="248" y="267"/>
                    <a:pt x="153" y="267"/>
                    <a:pt x="105" y="295"/>
                  </a:cubicBezTo>
                  <a:cubicBezTo>
                    <a:pt x="38" y="324"/>
                    <a:pt x="143" y="353"/>
                    <a:pt x="115" y="400"/>
                  </a:cubicBezTo>
                  <a:cubicBezTo>
                    <a:pt x="86" y="429"/>
                    <a:pt x="58" y="438"/>
                    <a:pt x="38" y="486"/>
                  </a:cubicBezTo>
                  <a:cubicBezTo>
                    <a:pt x="19" y="543"/>
                    <a:pt x="86" y="620"/>
                    <a:pt x="105" y="667"/>
                  </a:cubicBezTo>
                  <a:cubicBezTo>
                    <a:pt x="124" y="744"/>
                    <a:pt x="115" y="820"/>
                    <a:pt x="115" y="896"/>
                  </a:cubicBezTo>
                  <a:cubicBezTo>
                    <a:pt x="67" y="1011"/>
                    <a:pt x="67" y="1011"/>
                    <a:pt x="67" y="1011"/>
                  </a:cubicBezTo>
                  <a:lnTo>
                    <a:pt x="67" y="1011"/>
                  </a:lnTo>
                  <a:cubicBezTo>
                    <a:pt x="48" y="1049"/>
                    <a:pt x="10" y="1087"/>
                    <a:pt x="10" y="1135"/>
                  </a:cubicBezTo>
                  <a:cubicBezTo>
                    <a:pt x="0" y="1183"/>
                    <a:pt x="19" y="1201"/>
                    <a:pt x="67" y="1211"/>
                  </a:cubicBezTo>
                  <a:cubicBezTo>
                    <a:pt x="105" y="1221"/>
                    <a:pt x="105" y="1230"/>
                    <a:pt x="115" y="1268"/>
                  </a:cubicBezTo>
                  <a:cubicBezTo>
                    <a:pt x="124" y="1287"/>
                    <a:pt x="134" y="1306"/>
                    <a:pt x="143" y="1335"/>
                  </a:cubicBezTo>
                  <a:cubicBezTo>
                    <a:pt x="162" y="1363"/>
                    <a:pt x="191" y="1392"/>
                    <a:pt x="181" y="1440"/>
                  </a:cubicBezTo>
                  <a:cubicBezTo>
                    <a:pt x="172" y="1468"/>
                    <a:pt x="143" y="1497"/>
                    <a:pt x="153" y="1526"/>
                  </a:cubicBezTo>
                  <a:lnTo>
                    <a:pt x="153" y="1526"/>
                  </a:lnTo>
                  <a:cubicBezTo>
                    <a:pt x="220" y="1545"/>
                    <a:pt x="210" y="1612"/>
                    <a:pt x="277" y="1612"/>
                  </a:cubicBezTo>
                  <a:cubicBezTo>
                    <a:pt x="325" y="1612"/>
                    <a:pt x="334" y="1564"/>
                    <a:pt x="372" y="1545"/>
                  </a:cubicBezTo>
                  <a:cubicBezTo>
                    <a:pt x="429" y="1516"/>
                    <a:pt x="458" y="1573"/>
                    <a:pt x="506" y="1592"/>
                  </a:cubicBezTo>
                  <a:cubicBezTo>
                    <a:pt x="563" y="1612"/>
                    <a:pt x="716" y="1573"/>
                    <a:pt x="763" y="1535"/>
                  </a:cubicBezTo>
                  <a:lnTo>
                    <a:pt x="763" y="1535"/>
                  </a:lnTo>
                  <a:cubicBezTo>
                    <a:pt x="763" y="1535"/>
                    <a:pt x="773" y="1526"/>
                    <a:pt x="773" y="1516"/>
                  </a:cubicBezTo>
                  <a:cubicBezTo>
                    <a:pt x="820" y="1450"/>
                    <a:pt x="868" y="1287"/>
                    <a:pt x="820" y="1211"/>
                  </a:cubicBezTo>
                  <a:cubicBezTo>
                    <a:pt x="687" y="925"/>
                    <a:pt x="1097" y="1230"/>
                    <a:pt x="1173" y="1058"/>
                  </a:cubicBezTo>
                  <a:cubicBezTo>
                    <a:pt x="1211" y="982"/>
                    <a:pt x="1087" y="906"/>
                    <a:pt x="1211" y="839"/>
                  </a:cubicBezTo>
                  <a:cubicBezTo>
                    <a:pt x="1297" y="782"/>
                    <a:pt x="1393" y="829"/>
                    <a:pt x="1440" y="696"/>
                  </a:cubicBezTo>
                  <a:cubicBezTo>
                    <a:pt x="1488" y="610"/>
                    <a:pt x="1497" y="496"/>
                    <a:pt x="1564" y="420"/>
                  </a:cubicBezTo>
                  <a:cubicBezTo>
                    <a:pt x="1583" y="391"/>
                    <a:pt x="1612" y="362"/>
                    <a:pt x="1650" y="343"/>
                  </a:cubicBezTo>
                  <a:cubicBezTo>
                    <a:pt x="1726" y="305"/>
                    <a:pt x="1745" y="334"/>
                    <a:pt x="1755" y="238"/>
                  </a:cubicBezTo>
                  <a:cubicBezTo>
                    <a:pt x="1764" y="181"/>
                    <a:pt x="1745" y="181"/>
                    <a:pt x="1793" y="124"/>
                  </a:cubicBezTo>
                  <a:cubicBezTo>
                    <a:pt x="1831" y="86"/>
                    <a:pt x="1802" y="28"/>
                    <a:pt x="1802" y="0"/>
                  </a:cubicBezTo>
                  <a:lnTo>
                    <a:pt x="1802" y="0"/>
                  </a:lnTo>
                  <a:cubicBezTo>
                    <a:pt x="1726" y="0"/>
                    <a:pt x="1698" y="66"/>
                    <a:pt x="1602" y="48"/>
                  </a:cubicBezTo>
                  <a:cubicBezTo>
                    <a:pt x="1526" y="28"/>
                    <a:pt x="1478" y="124"/>
                    <a:pt x="1383" y="86"/>
                  </a:cubicBezTo>
                  <a:cubicBezTo>
                    <a:pt x="1335" y="66"/>
                    <a:pt x="1297" y="38"/>
                    <a:pt x="1240" y="38"/>
                  </a:cubicBezTo>
                  <a:cubicBezTo>
                    <a:pt x="1173" y="48"/>
                    <a:pt x="1106" y="114"/>
                    <a:pt x="1040" y="105"/>
                  </a:cubicBezTo>
                  <a:cubicBezTo>
                    <a:pt x="1001" y="105"/>
                    <a:pt x="963" y="76"/>
                    <a:pt x="935" y="66"/>
                  </a:cubicBezTo>
                  <a:lnTo>
                    <a:pt x="935" y="66"/>
                  </a:lnTo>
                  <a:cubicBezTo>
                    <a:pt x="859" y="66"/>
                    <a:pt x="859" y="66"/>
                    <a:pt x="859" y="66"/>
                  </a:cubicBezTo>
                  <a:cubicBezTo>
                    <a:pt x="820" y="66"/>
                    <a:pt x="782" y="95"/>
                    <a:pt x="754" y="105"/>
                  </a:cubicBezTo>
                  <a:cubicBezTo>
                    <a:pt x="716" y="124"/>
                    <a:pt x="677" y="114"/>
                    <a:pt x="639" y="95"/>
                  </a:cubicBezTo>
                  <a:cubicBezTo>
                    <a:pt x="592" y="86"/>
                    <a:pt x="534" y="9"/>
                    <a:pt x="496" y="66"/>
                  </a:cubicBezTo>
                  <a:cubicBezTo>
                    <a:pt x="467" y="114"/>
                    <a:pt x="429" y="86"/>
                    <a:pt x="382" y="8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63"/>
            <p:cNvSpPr>
              <a:spLocks noChangeArrowheads="1"/>
            </p:cNvSpPr>
            <p:nvPr/>
          </p:nvSpPr>
          <p:spPr bwMode="auto">
            <a:xfrm>
              <a:off x="17878161" y="7520325"/>
              <a:ext cx="562661" cy="1042198"/>
            </a:xfrm>
            <a:custGeom>
              <a:avLst/>
              <a:gdLst>
                <a:gd name="T0" fmla="*/ 248 w 1135"/>
                <a:gd name="T1" fmla="*/ 1317 h 2099"/>
                <a:gd name="T2" fmla="*/ 248 w 1135"/>
                <a:gd name="T3" fmla="*/ 1317 h 2099"/>
                <a:gd name="T4" fmla="*/ 171 w 1135"/>
                <a:gd name="T5" fmla="*/ 1364 h 2099"/>
                <a:gd name="T6" fmla="*/ 95 w 1135"/>
                <a:gd name="T7" fmla="*/ 1336 h 2099"/>
                <a:gd name="T8" fmla="*/ 86 w 1135"/>
                <a:gd name="T9" fmla="*/ 1250 h 2099"/>
                <a:gd name="T10" fmla="*/ 38 w 1135"/>
                <a:gd name="T11" fmla="*/ 1097 h 2099"/>
                <a:gd name="T12" fmla="*/ 114 w 1135"/>
                <a:gd name="T13" fmla="*/ 1107 h 2099"/>
                <a:gd name="T14" fmla="*/ 267 w 1135"/>
                <a:gd name="T15" fmla="*/ 1259 h 2099"/>
                <a:gd name="T16" fmla="*/ 267 w 1135"/>
                <a:gd name="T17" fmla="*/ 1345 h 2099"/>
                <a:gd name="T18" fmla="*/ 248 w 1135"/>
                <a:gd name="T19" fmla="*/ 1317 h 2099"/>
                <a:gd name="T20" fmla="*/ 505 w 1135"/>
                <a:gd name="T21" fmla="*/ 1975 h 2099"/>
                <a:gd name="T22" fmla="*/ 505 w 1135"/>
                <a:gd name="T23" fmla="*/ 1975 h 2099"/>
                <a:gd name="T24" fmla="*/ 476 w 1135"/>
                <a:gd name="T25" fmla="*/ 1879 h 2099"/>
                <a:gd name="T26" fmla="*/ 505 w 1135"/>
                <a:gd name="T27" fmla="*/ 1793 h 2099"/>
                <a:gd name="T28" fmla="*/ 534 w 1135"/>
                <a:gd name="T29" fmla="*/ 1746 h 2099"/>
                <a:gd name="T30" fmla="*/ 553 w 1135"/>
                <a:gd name="T31" fmla="*/ 1803 h 2099"/>
                <a:gd name="T32" fmla="*/ 610 w 1135"/>
                <a:gd name="T33" fmla="*/ 1889 h 2099"/>
                <a:gd name="T34" fmla="*/ 591 w 1135"/>
                <a:gd name="T35" fmla="*/ 1975 h 2099"/>
                <a:gd name="T36" fmla="*/ 562 w 1135"/>
                <a:gd name="T37" fmla="*/ 2060 h 2099"/>
                <a:gd name="T38" fmla="*/ 543 w 1135"/>
                <a:gd name="T39" fmla="*/ 2022 h 2099"/>
                <a:gd name="T40" fmla="*/ 476 w 1135"/>
                <a:gd name="T41" fmla="*/ 2003 h 2099"/>
                <a:gd name="T42" fmla="*/ 505 w 1135"/>
                <a:gd name="T43" fmla="*/ 1975 h 2099"/>
                <a:gd name="T44" fmla="*/ 0 w 1135"/>
                <a:gd name="T45" fmla="*/ 801 h 2099"/>
                <a:gd name="T46" fmla="*/ 0 w 1135"/>
                <a:gd name="T47" fmla="*/ 801 h 2099"/>
                <a:gd name="T48" fmla="*/ 0 w 1135"/>
                <a:gd name="T49" fmla="*/ 801 h 2099"/>
                <a:gd name="T50" fmla="*/ 57 w 1135"/>
                <a:gd name="T51" fmla="*/ 935 h 2099"/>
                <a:gd name="T52" fmla="*/ 190 w 1135"/>
                <a:gd name="T53" fmla="*/ 983 h 2099"/>
                <a:gd name="T54" fmla="*/ 324 w 1135"/>
                <a:gd name="T55" fmla="*/ 1050 h 2099"/>
                <a:gd name="T56" fmla="*/ 486 w 1135"/>
                <a:gd name="T57" fmla="*/ 1097 h 2099"/>
                <a:gd name="T58" fmla="*/ 515 w 1135"/>
                <a:gd name="T59" fmla="*/ 1173 h 2099"/>
                <a:gd name="T60" fmla="*/ 553 w 1135"/>
                <a:gd name="T61" fmla="*/ 1231 h 2099"/>
                <a:gd name="T62" fmla="*/ 524 w 1135"/>
                <a:gd name="T63" fmla="*/ 1088 h 2099"/>
                <a:gd name="T64" fmla="*/ 553 w 1135"/>
                <a:gd name="T65" fmla="*/ 945 h 2099"/>
                <a:gd name="T66" fmla="*/ 562 w 1135"/>
                <a:gd name="T67" fmla="*/ 935 h 2099"/>
                <a:gd name="T68" fmla="*/ 801 w 1135"/>
                <a:gd name="T69" fmla="*/ 1164 h 2099"/>
                <a:gd name="T70" fmla="*/ 887 w 1135"/>
                <a:gd name="T71" fmla="*/ 1307 h 2099"/>
                <a:gd name="T72" fmla="*/ 915 w 1135"/>
                <a:gd name="T73" fmla="*/ 1479 h 2099"/>
                <a:gd name="T74" fmla="*/ 1039 w 1135"/>
                <a:gd name="T75" fmla="*/ 1669 h 2099"/>
                <a:gd name="T76" fmla="*/ 1115 w 1135"/>
                <a:gd name="T77" fmla="*/ 1860 h 2099"/>
                <a:gd name="T78" fmla="*/ 1115 w 1135"/>
                <a:gd name="T79" fmla="*/ 1860 h 2099"/>
                <a:gd name="T80" fmla="*/ 1115 w 1135"/>
                <a:gd name="T81" fmla="*/ 1755 h 2099"/>
                <a:gd name="T82" fmla="*/ 992 w 1135"/>
                <a:gd name="T83" fmla="*/ 1536 h 2099"/>
                <a:gd name="T84" fmla="*/ 915 w 1135"/>
                <a:gd name="T85" fmla="*/ 1173 h 2099"/>
                <a:gd name="T86" fmla="*/ 801 w 1135"/>
                <a:gd name="T87" fmla="*/ 1059 h 2099"/>
                <a:gd name="T88" fmla="*/ 782 w 1135"/>
                <a:gd name="T89" fmla="*/ 849 h 2099"/>
                <a:gd name="T90" fmla="*/ 820 w 1135"/>
                <a:gd name="T91" fmla="*/ 678 h 2099"/>
                <a:gd name="T92" fmla="*/ 905 w 1135"/>
                <a:gd name="T93" fmla="*/ 592 h 2099"/>
                <a:gd name="T94" fmla="*/ 848 w 1135"/>
                <a:gd name="T95" fmla="*/ 516 h 2099"/>
                <a:gd name="T96" fmla="*/ 743 w 1135"/>
                <a:gd name="T97" fmla="*/ 382 h 2099"/>
                <a:gd name="T98" fmla="*/ 696 w 1135"/>
                <a:gd name="T99" fmla="*/ 325 h 2099"/>
                <a:gd name="T100" fmla="*/ 677 w 1135"/>
                <a:gd name="T101" fmla="*/ 267 h 2099"/>
                <a:gd name="T102" fmla="*/ 600 w 1135"/>
                <a:gd name="T103" fmla="*/ 201 h 2099"/>
                <a:gd name="T104" fmla="*/ 457 w 1135"/>
                <a:gd name="T105" fmla="*/ 153 h 2099"/>
                <a:gd name="T106" fmla="*/ 419 w 1135"/>
                <a:gd name="T107" fmla="*/ 0 h 2099"/>
                <a:gd name="T108" fmla="*/ 419 w 1135"/>
                <a:gd name="T109" fmla="*/ 0 h 2099"/>
                <a:gd name="T110" fmla="*/ 267 w 1135"/>
                <a:gd name="T111" fmla="*/ 86 h 2099"/>
                <a:gd name="T112" fmla="*/ 248 w 1135"/>
                <a:gd name="T113" fmla="*/ 210 h 2099"/>
                <a:gd name="T114" fmla="*/ 124 w 1135"/>
                <a:gd name="T115" fmla="*/ 344 h 2099"/>
                <a:gd name="T116" fmla="*/ 133 w 1135"/>
                <a:gd name="T117" fmla="*/ 506 h 2099"/>
                <a:gd name="T118" fmla="*/ 181 w 1135"/>
                <a:gd name="T119" fmla="*/ 668 h 2099"/>
                <a:gd name="T120" fmla="*/ 104 w 1135"/>
                <a:gd name="T121" fmla="*/ 773 h 2099"/>
                <a:gd name="T122" fmla="*/ 0 w 1135"/>
                <a:gd name="T123" fmla="*/ 801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5" h="2099">
                  <a:moveTo>
                    <a:pt x="248" y="1317"/>
                  </a:moveTo>
                  <a:lnTo>
                    <a:pt x="248" y="1317"/>
                  </a:lnTo>
                  <a:cubicBezTo>
                    <a:pt x="219" y="1336"/>
                    <a:pt x="200" y="1364"/>
                    <a:pt x="171" y="1364"/>
                  </a:cubicBezTo>
                  <a:cubicBezTo>
                    <a:pt x="133" y="1374"/>
                    <a:pt x="86" y="1374"/>
                    <a:pt x="95" y="1336"/>
                  </a:cubicBezTo>
                  <a:cubicBezTo>
                    <a:pt x="95" y="1297"/>
                    <a:pt x="95" y="1278"/>
                    <a:pt x="86" y="1250"/>
                  </a:cubicBezTo>
                  <a:cubicBezTo>
                    <a:pt x="76" y="1202"/>
                    <a:pt x="28" y="1145"/>
                    <a:pt x="38" y="1097"/>
                  </a:cubicBezTo>
                  <a:cubicBezTo>
                    <a:pt x="47" y="1030"/>
                    <a:pt x="95" y="1088"/>
                    <a:pt x="114" y="1107"/>
                  </a:cubicBezTo>
                  <a:cubicBezTo>
                    <a:pt x="162" y="1154"/>
                    <a:pt x="238" y="1202"/>
                    <a:pt x="267" y="1259"/>
                  </a:cubicBezTo>
                  <a:cubicBezTo>
                    <a:pt x="286" y="1297"/>
                    <a:pt x="353" y="1412"/>
                    <a:pt x="267" y="1345"/>
                  </a:cubicBezTo>
                  <a:cubicBezTo>
                    <a:pt x="248" y="1317"/>
                    <a:pt x="248" y="1317"/>
                    <a:pt x="248" y="1317"/>
                  </a:cubicBezTo>
                  <a:close/>
                  <a:moveTo>
                    <a:pt x="505" y="1975"/>
                  </a:moveTo>
                  <a:lnTo>
                    <a:pt x="505" y="1975"/>
                  </a:lnTo>
                  <a:cubicBezTo>
                    <a:pt x="524" y="1936"/>
                    <a:pt x="486" y="1917"/>
                    <a:pt x="476" y="1879"/>
                  </a:cubicBezTo>
                  <a:cubicBezTo>
                    <a:pt x="467" y="1841"/>
                    <a:pt x="505" y="1822"/>
                    <a:pt x="505" y="1793"/>
                  </a:cubicBezTo>
                  <a:cubicBezTo>
                    <a:pt x="505" y="1784"/>
                    <a:pt x="515" y="1717"/>
                    <a:pt x="534" y="1746"/>
                  </a:cubicBezTo>
                  <a:cubicBezTo>
                    <a:pt x="543" y="1755"/>
                    <a:pt x="543" y="1784"/>
                    <a:pt x="553" y="1803"/>
                  </a:cubicBezTo>
                  <a:cubicBezTo>
                    <a:pt x="562" y="1841"/>
                    <a:pt x="620" y="1841"/>
                    <a:pt x="610" y="1889"/>
                  </a:cubicBezTo>
                  <a:cubicBezTo>
                    <a:pt x="600" y="1917"/>
                    <a:pt x="591" y="1946"/>
                    <a:pt x="591" y="1975"/>
                  </a:cubicBezTo>
                  <a:cubicBezTo>
                    <a:pt x="591" y="1984"/>
                    <a:pt x="600" y="2098"/>
                    <a:pt x="562" y="2060"/>
                  </a:cubicBezTo>
                  <a:cubicBezTo>
                    <a:pt x="553" y="2051"/>
                    <a:pt x="572" y="2013"/>
                    <a:pt x="543" y="2022"/>
                  </a:cubicBezTo>
                  <a:cubicBezTo>
                    <a:pt x="515" y="2032"/>
                    <a:pt x="496" y="2032"/>
                    <a:pt x="476" y="2003"/>
                  </a:cubicBezTo>
                  <a:cubicBezTo>
                    <a:pt x="505" y="1975"/>
                    <a:pt x="505" y="1975"/>
                    <a:pt x="505" y="1975"/>
                  </a:cubicBezTo>
                  <a:close/>
                  <a:moveTo>
                    <a:pt x="0" y="801"/>
                  </a:moveTo>
                  <a:lnTo>
                    <a:pt x="0" y="801"/>
                  </a:lnTo>
                  <a:lnTo>
                    <a:pt x="0" y="801"/>
                  </a:lnTo>
                  <a:cubicBezTo>
                    <a:pt x="28" y="840"/>
                    <a:pt x="38" y="868"/>
                    <a:pt x="57" y="935"/>
                  </a:cubicBezTo>
                  <a:cubicBezTo>
                    <a:pt x="86" y="1040"/>
                    <a:pt x="133" y="935"/>
                    <a:pt x="190" y="983"/>
                  </a:cubicBezTo>
                  <a:cubicBezTo>
                    <a:pt x="229" y="1021"/>
                    <a:pt x="267" y="1040"/>
                    <a:pt x="324" y="1050"/>
                  </a:cubicBezTo>
                  <a:cubicBezTo>
                    <a:pt x="400" y="1059"/>
                    <a:pt x="438" y="1030"/>
                    <a:pt x="486" y="1097"/>
                  </a:cubicBezTo>
                  <a:cubicBezTo>
                    <a:pt x="505" y="1116"/>
                    <a:pt x="515" y="1145"/>
                    <a:pt x="515" y="1173"/>
                  </a:cubicBezTo>
                  <a:cubicBezTo>
                    <a:pt x="515" y="1202"/>
                    <a:pt x="534" y="1212"/>
                    <a:pt x="553" y="1231"/>
                  </a:cubicBezTo>
                  <a:cubicBezTo>
                    <a:pt x="581" y="1231"/>
                    <a:pt x="515" y="1097"/>
                    <a:pt x="524" y="1088"/>
                  </a:cubicBezTo>
                  <a:cubicBezTo>
                    <a:pt x="534" y="1059"/>
                    <a:pt x="543" y="983"/>
                    <a:pt x="553" y="945"/>
                  </a:cubicBezTo>
                  <a:cubicBezTo>
                    <a:pt x="553" y="935"/>
                    <a:pt x="553" y="935"/>
                    <a:pt x="562" y="935"/>
                  </a:cubicBezTo>
                  <a:cubicBezTo>
                    <a:pt x="610" y="1011"/>
                    <a:pt x="734" y="1107"/>
                    <a:pt x="801" y="1164"/>
                  </a:cubicBezTo>
                  <a:cubicBezTo>
                    <a:pt x="839" y="1202"/>
                    <a:pt x="867" y="1250"/>
                    <a:pt x="887" y="1307"/>
                  </a:cubicBezTo>
                  <a:cubicBezTo>
                    <a:pt x="905" y="1355"/>
                    <a:pt x="877" y="1441"/>
                    <a:pt x="915" y="1479"/>
                  </a:cubicBezTo>
                  <a:cubicBezTo>
                    <a:pt x="915" y="1536"/>
                    <a:pt x="1001" y="1622"/>
                    <a:pt x="1039" y="1669"/>
                  </a:cubicBezTo>
                  <a:cubicBezTo>
                    <a:pt x="1087" y="1726"/>
                    <a:pt x="1096" y="1793"/>
                    <a:pt x="1115" y="1860"/>
                  </a:cubicBezTo>
                  <a:lnTo>
                    <a:pt x="1115" y="1860"/>
                  </a:lnTo>
                  <a:cubicBezTo>
                    <a:pt x="1115" y="1755"/>
                    <a:pt x="1115" y="1755"/>
                    <a:pt x="1115" y="1755"/>
                  </a:cubicBezTo>
                  <a:cubicBezTo>
                    <a:pt x="1134" y="1679"/>
                    <a:pt x="1030" y="1593"/>
                    <a:pt x="992" y="1536"/>
                  </a:cubicBezTo>
                  <a:cubicBezTo>
                    <a:pt x="915" y="1431"/>
                    <a:pt x="963" y="1288"/>
                    <a:pt x="915" y="1173"/>
                  </a:cubicBezTo>
                  <a:cubicBezTo>
                    <a:pt x="887" y="1135"/>
                    <a:pt x="820" y="1107"/>
                    <a:pt x="801" y="1059"/>
                  </a:cubicBezTo>
                  <a:cubicBezTo>
                    <a:pt x="763" y="983"/>
                    <a:pt x="782" y="935"/>
                    <a:pt x="782" y="849"/>
                  </a:cubicBezTo>
                  <a:cubicBezTo>
                    <a:pt x="782" y="801"/>
                    <a:pt x="791" y="706"/>
                    <a:pt x="820" y="678"/>
                  </a:cubicBezTo>
                  <a:cubicBezTo>
                    <a:pt x="848" y="639"/>
                    <a:pt x="896" y="649"/>
                    <a:pt x="905" y="592"/>
                  </a:cubicBezTo>
                  <a:cubicBezTo>
                    <a:pt x="905" y="554"/>
                    <a:pt x="877" y="534"/>
                    <a:pt x="848" y="516"/>
                  </a:cubicBezTo>
                  <a:cubicBezTo>
                    <a:pt x="791" y="487"/>
                    <a:pt x="791" y="420"/>
                    <a:pt x="743" y="382"/>
                  </a:cubicBezTo>
                  <a:cubicBezTo>
                    <a:pt x="725" y="353"/>
                    <a:pt x="705" y="344"/>
                    <a:pt x="696" y="325"/>
                  </a:cubicBezTo>
                  <a:cubicBezTo>
                    <a:pt x="677" y="306"/>
                    <a:pt x="686" y="287"/>
                    <a:pt x="677" y="267"/>
                  </a:cubicBezTo>
                  <a:cubicBezTo>
                    <a:pt x="658" y="239"/>
                    <a:pt x="620" y="239"/>
                    <a:pt x="600" y="201"/>
                  </a:cubicBezTo>
                  <a:cubicBezTo>
                    <a:pt x="572" y="144"/>
                    <a:pt x="505" y="182"/>
                    <a:pt x="457" y="153"/>
                  </a:cubicBezTo>
                  <a:cubicBezTo>
                    <a:pt x="410" y="124"/>
                    <a:pt x="438" y="58"/>
                    <a:pt x="419" y="0"/>
                  </a:cubicBezTo>
                  <a:lnTo>
                    <a:pt x="419" y="0"/>
                  </a:lnTo>
                  <a:cubicBezTo>
                    <a:pt x="381" y="20"/>
                    <a:pt x="305" y="58"/>
                    <a:pt x="267" y="86"/>
                  </a:cubicBezTo>
                  <a:cubicBezTo>
                    <a:pt x="229" y="124"/>
                    <a:pt x="229" y="153"/>
                    <a:pt x="248" y="210"/>
                  </a:cubicBezTo>
                  <a:cubicBezTo>
                    <a:pt x="314" y="363"/>
                    <a:pt x="133" y="239"/>
                    <a:pt x="124" y="344"/>
                  </a:cubicBezTo>
                  <a:cubicBezTo>
                    <a:pt x="114" y="401"/>
                    <a:pt x="162" y="477"/>
                    <a:pt x="133" y="506"/>
                  </a:cubicBezTo>
                  <a:cubicBezTo>
                    <a:pt x="86" y="582"/>
                    <a:pt x="219" y="601"/>
                    <a:pt x="181" y="668"/>
                  </a:cubicBezTo>
                  <a:cubicBezTo>
                    <a:pt x="171" y="697"/>
                    <a:pt x="124" y="763"/>
                    <a:pt x="104" y="773"/>
                  </a:cubicBezTo>
                  <a:lnTo>
                    <a:pt x="0" y="801"/>
                  </a:ln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64"/>
            <p:cNvSpPr>
              <a:spLocks noChangeArrowheads="1"/>
            </p:cNvSpPr>
            <p:nvPr/>
          </p:nvSpPr>
          <p:spPr bwMode="auto">
            <a:xfrm>
              <a:off x="14626976" y="9228128"/>
              <a:ext cx="483847" cy="1250201"/>
            </a:xfrm>
            <a:custGeom>
              <a:avLst/>
              <a:gdLst>
                <a:gd name="T0" fmla="*/ 0 w 974"/>
                <a:gd name="T1" fmla="*/ 2461 h 2519"/>
                <a:gd name="T2" fmla="*/ 0 w 974"/>
                <a:gd name="T3" fmla="*/ 2461 h 2519"/>
                <a:gd name="T4" fmla="*/ 124 w 974"/>
                <a:gd name="T5" fmla="*/ 2461 h 2519"/>
                <a:gd name="T6" fmla="*/ 200 w 974"/>
                <a:gd name="T7" fmla="*/ 2518 h 2519"/>
                <a:gd name="T8" fmla="*/ 200 w 974"/>
                <a:gd name="T9" fmla="*/ 2518 h 2519"/>
                <a:gd name="T10" fmla="*/ 286 w 974"/>
                <a:gd name="T11" fmla="*/ 2432 h 2519"/>
                <a:gd name="T12" fmla="*/ 410 w 974"/>
                <a:gd name="T13" fmla="*/ 2441 h 2519"/>
                <a:gd name="T14" fmla="*/ 515 w 974"/>
                <a:gd name="T15" fmla="*/ 2213 h 2519"/>
                <a:gd name="T16" fmla="*/ 639 w 974"/>
                <a:gd name="T17" fmla="*/ 2108 h 2519"/>
                <a:gd name="T18" fmla="*/ 620 w 974"/>
                <a:gd name="T19" fmla="*/ 2003 h 2519"/>
                <a:gd name="T20" fmla="*/ 620 w 974"/>
                <a:gd name="T21" fmla="*/ 2003 h 2519"/>
                <a:gd name="T22" fmla="*/ 467 w 974"/>
                <a:gd name="T23" fmla="*/ 1888 h 2519"/>
                <a:gd name="T24" fmla="*/ 429 w 974"/>
                <a:gd name="T25" fmla="*/ 1812 h 2519"/>
                <a:gd name="T26" fmla="*/ 458 w 974"/>
                <a:gd name="T27" fmla="*/ 1650 h 2519"/>
                <a:gd name="T28" fmla="*/ 572 w 974"/>
                <a:gd name="T29" fmla="*/ 1536 h 2519"/>
                <a:gd name="T30" fmla="*/ 629 w 974"/>
                <a:gd name="T31" fmla="*/ 1440 h 2519"/>
                <a:gd name="T32" fmla="*/ 744 w 974"/>
                <a:gd name="T33" fmla="*/ 1373 h 2519"/>
                <a:gd name="T34" fmla="*/ 801 w 974"/>
                <a:gd name="T35" fmla="*/ 1231 h 2519"/>
                <a:gd name="T36" fmla="*/ 830 w 974"/>
                <a:gd name="T37" fmla="*/ 1030 h 2519"/>
                <a:gd name="T38" fmla="*/ 916 w 974"/>
                <a:gd name="T39" fmla="*/ 801 h 2519"/>
                <a:gd name="T40" fmla="*/ 906 w 974"/>
                <a:gd name="T41" fmla="*/ 639 h 2519"/>
                <a:gd name="T42" fmla="*/ 944 w 974"/>
                <a:gd name="T43" fmla="*/ 391 h 2519"/>
                <a:gd name="T44" fmla="*/ 925 w 974"/>
                <a:gd name="T45" fmla="*/ 201 h 2519"/>
                <a:gd name="T46" fmla="*/ 868 w 974"/>
                <a:gd name="T47" fmla="*/ 105 h 2519"/>
                <a:gd name="T48" fmla="*/ 811 w 974"/>
                <a:gd name="T49" fmla="*/ 0 h 2519"/>
                <a:gd name="T50" fmla="*/ 811 w 974"/>
                <a:gd name="T51" fmla="*/ 0 h 2519"/>
                <a:gd name="T52" fmla="*/ 687 w 974"/>
                <a:gd name="T53" fmla="*/ 305 h 2519"/>
                <a:gd name="T54" fmla="*/ 629 w 974"/>
                <a:gd name="T55" fmla="*/ 658 h 2519"/>
                <a:gd name="T56" fmla="*/ 525 w 974"/>
                <a:gd name="T57" fmla="*/ 963 h 2519"/>
                <a:gd name="T58" fmla="*/ 525 w 974"/>
                <a:gd name="T59" fmla="*/ 963 h 2519"/>
                <a:gd name="T60" fmla="*/ 487 w 974"/>
                <a:gd name="T61" fmla="*/ 1097 h 2519"/>
                <a:gd name="T62" fmla="*/ 420 w 974"/>
                <a:gd name="T63" fmla="*/ 1202 h 2519"/>
                <a:gd name="T64" fmla="*/ 344 w 974"/>
                <a:gd name="T65" fmla="*/ 1364 h 2519"/>
                <a:gd name="T66" fmla="*/ 277 w 974"/>
                <a:gd name="T67" fmla="*/ 1526 h 2519"/>
                <a:gd name="T68" fmla="*/ 229 w 974"/>
                <a:gd name="T69" fmla="*/ 1574 h 2519"/>
                <a:gd name="T70" fmla="*/ 267 w 974"/>
                <a:gd name="T71" fmla="*/ 1660 h 2519"/>
                <a:gd name="T72" fmla="*/ 229 w 974"/>
                <a:gd name="T73" fmla="*/ 1698 h 2519"/>
                <a:gd name="T74" fmla="*/ 200 w 974"/>
                <a:gd name="T75" fmla="*/ 1755 h 2519"/>
                <a:gd name="T76" fmla="*/ 267 w 974"/>
                <a:gd name="T77" fmla="*/ 1765 h 2519"/>
                <a:gd name="T78" fmla="*/ 248 w 974"/>
                <a:gd name="T79" fmla="*/ 1850 h 2519"/>
                <a:gd name="T80" fmla="*/ 210 w 974"/>
                <a:gd name="T81" fmla="*/ 1917 h 2519"/>
                <a:gd name="T82" fmla="*/ 229 w 974"/>
                <a:gd name="T83" fmla="*/ 1984 h 2519"/>
                <a:gd name="T84" fmla="*/ 143 w 974"/>
                <a:gd name="T85" fmla="*/ 2022 h 2519"/>
                <a:gd name="T86" fmla="*/ 210 w 974"/>
                <a:gd name="T87" fmla="*/ 2089 h 2519"/>
                <a:gd name="T88" fmla="*/ 105 w 974"/>
                <a:gd name="T89" fmla="*/ 2136 h 2519"/>
                <a:gd name="T90" fmla="*/ 19 w 974"/>
                <a:gd name="T91" fmla="*/ 2356 h 2519"/>
                <a:gd name="T92" fmla="*/ 0 w 974"/>
                <a:gd name="T93" fmla="*/ 2461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4" h="2519">
                  <a:moveTo>
                    <a:pt x="0" y="2461"/>
                  </a:moveTo>
                  <a:lnTo>
                    <a:pt x="0" y="2461"/>
                  </a:lnTo>
                  <a:cubicBezTo>
                    <a:pt x="124" y="2461"/>
                    <a:pt x="124" y="2461"/>
                    <a:pt x="124" y="2461"/>
                  </a:cubicBezTo>
                  <a:cubicBezTo>
                    <a:pt x="200" y="2518"/>
                    <a:pt x="200" y="2518"/>
                    <a:pt x="200" y="2518"/>
                  </a:cubicBezTo>
                  <a:lnTo>
                    <a:pt x="200" y="2518"/>
                  </a:lnTo>
                  <a:cubicBezTo>
                    <a:pt x="229" y="2480"/>
                    <a:pt x="258" y="2451"/>
                    <a:pt x="286" y="2432"/>
                  </a:cubicBezTo>
                  <a:cubicBezTo>
                    <a:pt x="334" y="2394"/>
                    <a:pt x="372" y="2432"/>
                    <a:pt x="410" y="2441"/>
                  </a:cubicBezTo>
                  <a:cubicBezTo>
                    <a:pt x="515" y="2461"/>
                    <a:pt x="467" y="2260"/>
                    <a:pt x="515" y="2213"/>
                  </a:cubicBezTo>
                  <a:cubicBezTo>
                    <a:pt x="563" y="2174"/>
                    <a:pt x="629" y="2174"/>
                    <a:pt x="639" y="2108"/>
                  </a:cubicBezTo>
                  <a:cubicBezTo>
                    <a:pt x="620" y="2003"/>
                    <a:pt x="620" y="2003"/>
                    <a:pt x="620" y="2003"/>
                  </a:cubicBezTo>
                  <a:lnTo>
                    <a:pt x="620" y="2003"/>
                  </a:lnTo>
                  <a:cubicBezTo>
                    <a:pt x="572" y="1965"/>
                    <a:pt x="506" y="1946"/>
                    <a:pt x="467" y="1888"/>
                  </a:cubicBezTo>
                  <a:cubicBezTo>
                    <a:pt x="458" y="1869"/>
                    <a:pt x="439" y="1841"/>
                    <a:pt x="429" y="1812"/>
                  </a:cubicBezTo>
                  <a:cubicBezTo>
                    <a:pt x="420" y="1745"/>
                    <a:pt x="401" y="1707"/>
                    <a:pt x="458" y="1650"/>
                  </a:cubicBezTo>
                  <a:cubicBezTo>
                    <a:pt x="496" y="1612"/>
                    <a:pt x="553" y="1593"/>
                    <a:pt x="572" y="1536"/>
                  </a:cubicBezTo>
                  <a:cubicBezTo>
                    <a:pt x="582" y="1507"/>
                    <a:pt x="601" y="1459"/>
                    <a:pt x="629" y="1440"/>
                  </a:cubicBezTo>
                  <a:cubicBezTo>
                    <a:pt x="668" y="1411"/>
                    <a:pt x="725" y="1450"/>
                    <a:pt x="744" y="1373"/>
                  </a:cubicBezTo>
                  <a:cubicBezTo>
                    <a:pt x="754" y="1335"/>
                    <a:pt x="849" y="1297"/>
                    <a:pt x="801" y="1231"/>
                  </a:cubicBezTo>
                  <a:cubicBezTo>
                    <a:pt x="782" y="1183"/>
                    <a:pt x="820" y="1068"/>
                    <a:pt x="830" y="1030"/>
                  </a:cubicBezTo>
                  <a:cubicBezTo>
                    <a:pt x="849" y="944"/>
                    <a:pt x="858" y="868"/>
                    <a:pt x="916" y="801"/>
                  </a:cubicBezTo>
                  <a:cubicBezTo>
                    <a:pt x="944" y="763"/>
                    <a:pt x="935" y="668"/>
                    <a:pt x="906" y="639"/>
                  </a:cubicBezTo>
                  <a:cubicBezTo>
                    <a:pt x="773" y="525"/>
                    <a:pt x="906" y="506"/>
                    <a:pt x="944" y="391"/>
                  </a:cubicBezTo>
                  <a:cubicBezTo>
                    <a:pt x="973" y="334"/>
                    <a:pt x="963" y="258"/>
                    <a:pt x="925" y="201"/>
                  </a:cubicBezTo>
                  <a:cubicBezTo>
                    <a:pt x="906" y="172"/>
                    <a:pt x="868" y="134"/>
                    <a:pt x="868" y="105"/>
                  </a:cubicBezTo>
                  <a:cubicBezTo>
                    <a:pt x="811" y="0"/>
                    <a:pt x="811" y="0"/>
                    <a:pt x="811" y="0"/>
                  </a:cubicBezTo>
                  <a:lnTo>
                    <a:pt x="811" y="0"/>
                  </a:lnTo>
                  <a:cubicBezTo>
                    <a:pt x="687" y="48"/>
                    <a:pt x="639" y="181"/>
                    <a:pt x="687" y="305"/>
                  </a:cubicBezTo>
                  <a:cubicBezTo>
                    <a:pt x="734" y="429"/>
                    <a:pt x="706" y="553"/>
                    <a:pt x="629" y="658"/>
                  </a:cubicBezTo>
                  <a:cubicBezTo>
                    <a:pt x="525" y="963"/>
                    <a:pt x="525" y="963"/>
                    <a:pt x="525" y="963"/>
                  </a:cubicBezTo>
                  <a:lnTo>
                    <a:pt x="525" y="963"/>
                  </a:lnTo>
                  <a:cubicBezTo>
                    <a:pt x="525" y="992"/>
                    <a:pt x="496" y="1078"/>
                    <a:pt x="487" y="1097"/>
                  </a:cubicBezTo>
                  <a:cubicBezTo>
                    <a:pt x="467" y="1135"/>
                    <a:pt x="439" y="1164"/>
                    <a:pt x="420" y="1202"/>
                  </a:cubicBezTo>
                  <a:cubicBezTo>
                    <a:pt x="391" y="1259"/>
                    <a:pt x="344" y="1307"/>
                    <a:pt x="344" y="1364"/>
                  </a:cubicBezTo>
                  <a:cubicBezTo>
                    <a:pt x="324" y="1450"/>
                    <a:pt x="362" y="1459"/>
                    <a:pt x="277" y="1526"/>
                  </a:cubicBezTo>
                  <a:cubicBezTo>
                    <a:pt x="267" y="1545"/>
                    <a:pt x="239" y="1555"/>
                    <a:pt x="229" y="1574"/>
                  </a:cubicBezTo>
                  <a:cubicBezTo>
                    <a:pt x="229" y="1602"/>
                    <a:pt x="267" y="1631"/>
                    <a:pt x="267" y="1660"/>
                  </a:cubicBezTo>
                  <a:cubicBezTo>
                    <a:pt x="258" y="1679"/>
                    <a:pt x="229" y="1688"/>
                    <a:pt x="229" y="1698"/>
                  </a:cubicBezTo>
                  <a:cubicBezTo>
                    <a:pt x="220" y="1707"/>
                    <a:pt x="200" y="1745"/>
                    <a:pt x="200" y="1755"/>
                  </a:cubicBezTo>
                  <a:cubicBezTo>
                    <a:pt x="200" y="1783"/>
                    <a:pt x="258" y="1755"/>
                    <a:pt x="267" y="1765"/>
                  </a:cubicBezTo>
                  <a:cubicBezTo>
                    <a:pt x="286" y="1783"/>
                    <a:pt x="258" y="1831"/>
                    <a:pt x="248" y="1850"/>
                  </a:cubicBezTo>
                  <a:cubicBezTo>
                    <a:pt x="258" y="1917"/>
                    <a:pt x="162" y="1869"/>
                    <a:pt x="210" y="1917"/>
                  </a:cubicBezTo>
                  <a:cubicBezTo>
                    <a:pt x="220" y="1936"/>
                    <a:pt x="248" y="1965"/>
                    <a:pt x="229" y="1984"/>
                  </a:cubicBezTo>
                  <a:cubicBezTo>
                    <a:pt x="200" y="2012"/>
                    <a:pt x="124" y="1936"/>
                    <a:pt x="143" y="2022"/>
                  </a:cubicBezTo>
                  <a:cubicBezTo>
                    <a:pt x="153" y="2060"/>
                    <a:pt x="315" y="2022"/>
                    <a:pt x="210" y="2089"/>
                  </a:cubicBezTo>
                  <a:cubicBezTo>
                    <a:pt x="162" y="2108"/>
                    <a:pt x="105" y="2060"/>
                    <a:pt x="105" y="2136"/>
                  </a:cubicBezTo>
                  <a:cubicBezTo>
                    <a:pt x="105" y="2203"/>
                    <a:pt x="57" y="2299"/>
                    <a:pt x="19" y="2356"/>
                  </a:cubicBezTo>
                  <a:cubicBezTo>
                    <a:pt x="10" y="2384"/>
                    <a:pt x="10" y="2432"/>
                    <a:pt x="0" y="2461"/>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65"/>
            <p:cNvSpPr>
              <a:spLocks noChangeArrowheads="1"/>
            </p:cNvSpPr>
            <p:nvPr/>
          </p:nvSpPr>
          <p:spPr bwMode="auto">
            <a:xfrm>
              <a:off x="14826208" y="9006990"/>
              <a:ext cx="748758" cy="1217358"/>
            </a:xfrm>
            <a:custGeom>
              <a:avLst/>
              <a:gdLst>
                <a:gd name="T0" fmla="*/ 410 w 1507"/>
                <a:gd name="T1" fmla="*/ 448 h 2452"/>
                <a:gd name="T2" fmla="*/ 410 w 1507"/>
                <a:gd name="T3" fmla="*/ 448 h 2452"/>
                <a:gd name="T4" fmla="*/ 467 w 1507"/>
                <a:gd name="T5" fmla="*/ 553 h 2452"/>
                <a:gd name="T6" fmla="*/ 524 w 1507"/>
                <a:gd name="T7" fmla="*/ 649 h 2452"/>
                <a:gd name="T8" fmla="*/ 543 w 1507"/>
                <a:gd name="T9" fmla="*/ 839 h 2452"/>
                <a:gd name="T10" fmla="*/ 505 w 1507"/>
                <a:gd name="T11" fmla="*/ 1087 h 2452"/>
                <a:gd name="T12" fmla="*/ 515 w 1507"/>
                <a:gd name="T13" fmla="*/ 1249 h 2452"/>
                <a:gd name="T14" fmla="*/ 429 w 1507"/>
                <a:gd name="T15" fmla="*/ 1478 h 2452"/>
                <a:gd name="T16" fmla="*/ 400 w 1507"/>
                <a:gd name="T17" fmla="*/ 1679 h 2452"/>
                <a:gd name="T18" fmla="*/ 343 w 1507"/>
                <a:gd name="T19" fmla="*/ 1821 h 2452"/>
                <a:gd name="T20" fmla="*/ 228 w 1507"/>
                <a:gd name="T21" fmla="*/ 1888 h 2452"/>
                <a:gd name="T22" fmla="*/ 171 w 1507"/>
                <a:gd name="T23" fmla="*/ 1984 h 2452"/>
                <a:gd name="T24" fmla="*/ 57 w 1507"/>
                <a:gd name="T25" fmla="*/ 2098 h 2452"/>
                <a:gd name="T26" fmla="*/ 28 w 1507"/>
                <a:gd name="T27" fmla="*/ 2260 h 2452"/>
                <a:gd name="T28" fmla="*/ 66 w 1507"/>
                <a:gd name="T29" fmla="*/ 2336 h 2452"/>
                <a:gd name="T30" fmla="*/ 219 w 1507"/>
                <a:gd name="T31" fmla="*/ 2451 h 2452"/>
                <a:gd name="T32" fmla="*/ 219 w 1507"/>
                <a:gd name="T33" fmla="*/ 2451 h 2452"/>
                <a:gd name="T34" fmla="*/ 315 w 1507"/>
                <a:gd name="T35" fmla="*/ 2317 h 2452"/>
                <a:gd name="T36" fmla="*/ 438 w 1507"/>
                <a:gd name="T37" fmla="*/ 2241 h 2452"/>
                <a:gd name="T38" fmla="*/ 610 w 1507"/>
                <a:gd name="T39" fmla="*/ 2327 h 2452"/>
                <a:gd name="T40" fmla="*/ 896 w 1507"/>
                <a:gd name="T41" fmla="*/ 2289 h 2452"/>
                <a:gd name="T42" fmla="*/ 896 w 1507"/>
                <a:gd name="T43" fmla="*/ 2289 h 2452"/>
                <a:gd name="T44" fmla="*/ 896 w 1507"/>
                <a:gd name="T45" fmla="*/ 2060 h 2452"/>
                <a:gd name="T46" fmla="*/ 906 w 1507"/>
                <a:gd name="T47" fmla="*/ 1831 h 2452"/>
                <a:gd name="T48" fmla="*/ 906 w 1507"/>
                <a:gd name="T49" fmla="*/ 1640 h 2452"/>
                <a:gd name="T50" fmla="*/ 1039 w 1507"/>
                <a:gd name="T51" fmla="*/ 1383 h 2452"/>
                <a:gd name="T52" fmla="*/ 1039 w 1507"/>
                <a:gd name="T53" fmla="*/ 1364 h 2452"/>
                <a:gd name="T54" fmla="*/ 982 w 1507"/>
                <a:gd name="T55" fmla="*/ 1345 h 2452"/>
                <a:gd name="T56" fmla="*/ 925 w 1507"/>
                <a:gd name="T57" fmla="*/ 1278 h 2452"/>
                <a:gd name="T58" fmla="*/ 934 w 1507"/>
                <a:gd name="T59" fmla="*/ 1154 h 2452"/>
                <a:gd name="T60" fmla="*/ 1049 w 1507"/>
                <a:gd name="T61" fmla="*/ 1154 h 2452"/>
                <a:gd name="T62" fmla="*/ 1125 w 1507"/>
                <a:gd name="T63" fmla="*/ 1144 h 2452"/>
                <a:gd name="T64" fmla="*/ 1039 w 1507"/>
                <a:gd name="T65" fmla="*/ 868 h 2452"/>
                <a:gd name="T66" fmla="*/ 1239 w 1507"/>
                <a:gd name="T67" fmla="*/ 563 h 2452"/>
                <a:gd name="T68" fmla="*/ 1383 w 1507"/>
                <a:gd name="T69" fmla="*/ 353 h 2452"/>
                <a:gd name="T70" fmla="*/ 1449 w 1507"/>
                <a:gd name="T71" fmla="*/ 267 h 2452"/>
                <a:gd name="T72" fmla="*/ 1497 w 1507"/>
                <a:gd name="T73" fmla="*/ 267 h 2452"/>
                <a:gd name="T74" fmla="*/ 1487 w 1507"/>
                <a:gd name="T75" fmla="*/ 95 h 2452"/>
                <a:gd name="T76" fmla="*/ 1497 w 1507"/>
                <a:gd name="T77" fmla="*/ 67 h 2452"/>
                <a:gd name="T78" fmla="*/ 1497 w 1507"/>
                <a:gd name="T79" fmla="*/ 67 h 2452"/>
                <a:gd name="T80" fmla="*/ 1344 w 1507"/>
                <a:gd name="T81" fmla="*/ 95 h 2452"/>
                <a:gd name="T82" fmla="*/ 1201 w 1507"/>
                <a:gd name="T83" fmla="*/ 105 h 2452"/>
                <a:gd name="T84" fmla="*/ 1106 w 1507"/>
                <a:gd name="T85" fmla="*/ 115 h 2452"/>
                <a:gd name="T86" fmla="*/ 972 w 1507"/>
                <a:gd name="T87" fmla="*/ 76 h 2452"/>
                <a:gd name="T88" fmla="*/ 877 w 1507"/>
                <a:gd name="T89" fmla="*/ 0 h 2452"/>
                <a:gd name="T90" fmla="*/ 877 w 1507"/>
                <a:gd name="T91" fmla="*/ 0 h 2452"/>
                <a:gd name="T92" fmla="*/ 810 w 1507"/>
                <a:gd name="T93" fmla="*/ 48 h 2452"/>
                <a:gd name="T94" fmla="*/ 753 w 1507"/>
                <a:gd name="T95" fmla="*/ 143 h 2452"/>
                <a:gd name="T96" fmla="*/ 639 w 1507"/>
                <a:gd name="T97" fmla="*/ 162 h 2452"/>
                <a:gd name="T98" fmla="*/ 610 w 1507"/>
                <a:gd name="T99" fmla="*/ 324 h 2452"/>
                <a:gd name="T100" fmla="*/ 515 w 1507"/>
                <a:gd name="T101" fmla="*/ 382 h 2452"/>
                <a:gd name="T102" fmla="*/ 429 w 1507"/>
                <a:gd name="T103" fmla="*/ 439 h 2452"/>
                <a:gd name="T104" fmla="*/ 410 w 1507"/>
                <a:gd name="T105" fmla="*/ 448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7" h="2452">
                  <a:moveTo>
                    <a:pt x="410" y="448"/>
                  </a:moveTo>
                  <a:lnTo>
                    <a:pt x="410" y="448"/>
                  </a:lnTo>
                  <a:cubicBezTo>
                    <a:pt x="467" y="553"/>
                    <a:pt x="467" y="553"/>
                    <a:pt x="467" y="553"/>
                  </a:cubicBezTo>
                  <a:cubicBezTo>
                    <a:pt x="467" y="582"/>
                    <a:pt x="505" y="620"/>
                    <a:pt x="524" y="649"/>
                  </a:cubicBezTo>
                  <a:cubicBezTo>
                    <a:pt x="562" y="706"/>
                    <a:pt x="572" y="782"/>
                    <a:pt x="543" y="839"/>
                  </a:cubicBezTo>
                  <a:cubicBezTo>
                    <a:pt x="505" y="954"/>
                    <a:pt x="372" y="973"/>
                    <a:pt x="505" y="1087"/>
                  </a:cubicBezTo>
                  <a:cubicBezTo>
                    <a:pt x="534" y="1116"/>
                    <a:pt x="543" y="1211"/>
                    <a:pt x="515" y="1249"/>
                  </a:cubicBezTo>
                  <a:cubicBezTo>
                    <a:pt x="457" y="1316"/>
                    <a:pt x="448" y="1392"/>
                    <a:pt x="429" y="1478"/>
                  </a:cubicBezTo>
                  <a:cubicBezTo>
                    <a:pt x="419" y="1516"/>
                    <a:pt x="381" y="1631"/>
                    <a:pt x="400" y="1679"/>
                  </a:cubicBezTo>
                  <a:cubicBezTo>
                    <a:pt x="448" y="1745"/>
                    <a:pt x="353" y="1783"/>
                    <a:pt x="343" y="1821"/>
                  </a:cubicBezTo>
                  <a:cubicBezTo>
                    <a:pt x="324" y="1898"/>
                    <a:pt x="267" y="1859"/>
                    <a:pt x="228" y="1888"/>
                  </a:cubicBezTo>
                  <a:cubicBezTo>
                    <a:pt x="200" y="1907"/>
                    <a:pt x="181" y="1955"/>
                    <a:pt x="171" y="1984"/>
                  </a:cubicBezTo>
                  <a:cubicBezTo>
                    <a:pt x="152" y="2041"/>
                    <a:pt x="95" y="2060"/>
                    <a:pt x="57" y="2098"/>
                  </a:cubicBezTo>
                  <a:cubicBezTo>
                    <a:pt x="0" y="2155"/>
                    <a:pt x="19" y="2193"/>
                    <a:pt x="28" y="2260"/>
                  </a:cubicBezTo>
                  <a:cubicBezTo>
                    <a:pt x="38" y="2289"/>
                    <a:pt x="57" y="2317"/>
                    <a:pt x="66" y="2336"/>
                  </a:cubicBezTo>
                  <a:cubicBezTo>
                    <a:pt x="105" y="2394"/>
                    <a:pt x="171" y="2413"/>
                    <a:pt x="219" y="2451"/>
                  </a:cubicBezTo>
                  <a:lnTo>
                    <a:pt x="219" y="2451"/>
                  </a:lnTo>
                  <a:cubicBezTo>
                    <a:pt x="257" y="2403"/>
                    <a:pt x="248" y="2336"/>
                    <a:pt x="315" y="2317"/>
                  </a:cubicBezTo>
                  <a:cubicBezTo>
                    <a:pt x="353" y="2298"/>
                    <a:pt x="400" y="2241"/>
                    <a:pt x="438" y="2241"/>
                  </a:cubicBezTo>
                  <a:cubicBezTo>
                    <a:pt x="515" y="2260"/>
                    <a:pt x="515" y="2384"/>
                    <a:pt x="610" y="2327"/>
                  </a:cubicBezTo>
                  <a:cubicBezTo>
                    <a:pt x="677" y="2279"/>
                    <a:pt x="820" y="2289"/>
                    <a:pt x="896" y="2289"/>
                  </a:cubicBezTo>
                  <a:lnTo>
                    <a:pt x="896" y="2289"/>
                  </a:lnTo>
                  <a:cubicBezTo>
                    <a:pt x="867" y="2203"/>
                    <a:pt x="867" y="2117"/>
                    <a:pt x="896" y="2060"/>
                  </a:cubicBezTo>
                  <a:cubicBezTo>
                    <a:pt x="925" y="2003"/>
                    <a:pt x="896" y="1898"/>
                    <a:pt x="906" y="1831"/>
                  </a:cubicBezTo>
                  <a:cubicBezTo>
                    <a:pt x="925" y="1755"/>
                    <a:pt x="944" y="1707"/>
                    <a:pt x="906" y="1640"/>
                  </a:cubicBezTo>
                  <a:cubicBezTo>
                    <a:pt x="858" y="1554"/>
                    <a:pt x="944" y="1402"/>
                    <a:pt x="1039" y="1383"/>
                  </a:cubicBezTo>
                  <a:cubicBezTo>
                    <a:pt x="1039" y="1373"/>
                    <a:pt x="1039" y="1373"/>
                    <a:pt x="1039" y="1364"/>
                  </a:cubicBezTo>
                  <a:cubicBezTo>
                    <a:pt x="1020" y="1364"/>
                    <a:pt x="982" y="1354"/>
                    <a:pt x="982" y="1345"/>
                  </a:cubicBezTo>
                  <a:cubicBezTo>
                    <a:pt x="972" y="1297"/>
                    <a:pt x="963" y="1297"/>
                    <a:pt x="925" y="1278"/>
                  </a:cubicBezTo>
                  <a:cubicBezTo>
                    <a:pt x="906" y="1240"/>
                    <a:pt x="877" y="1183"/>
                    <a:pt x="934" y="1154"/>
                  </a:cubicBezTo>
                  <a:cubicBezTo>
                    <a:pt x="953" y="1144"/>
                    <a:pt x="1039" y="1135"/>
                    <a:pt x="1049" y="1154"/>
                  </a:cubicBezTo>
                  <a:cubicBezTo>
                    <a:pt x="1087" y="1154"/>
                    <a:pt x="1096" y="1154"/>
                    <a:pt x="1125" y="1144"/>
                  </a:cubicBezTo>
                  <a:cubicBezTo>
                    <a:pt x="1125" y="1020"/>
                    <a:pt x="1001" y="1001"/>
                    <a:pt x="1039" y="868"/>
                  </a:cubicBezTo>
                  <a:cubicBezTo>
                    <a:pt x="1068" y="763"/>
                    <a:pt x="1173" y="658"/>
                    <a:pt x="1239" y="563"/>
                  </a:cubicBezTo>
                  <a:cubicBezTo>
                    <a:pt x="1297" y="496"/>
                    <a:pt x="1373" y="448"/>
                    <a:pt x="1383" y="353"/>
                  </a:cubicBezTo>
                  <a:cubicBezTo>
                    <a:pt x="1383" y="305"/>
                    <a:pt x="1411" y="267"/>
                    <a:pt x="1449" y="267"/>
                  </a:cubicBezTo>
                  <a:cubicBezTo>
                    <a:pt x="1468" y="267"/>
                    <a:pt x="1487" y="277"/>
                    <a:pt x="1497" y="267"/>
                  </a:cubicBezTo>
                  <a:cubicBezTo>
                    <a:pt x="1506" y="267"/>
                    <a:pt x="1478" y="133"/>
                    <a:pt x="1487" y="95"/>
                  </a:cubicBezTo>
                  <a:cubicBezTo>
                    <a:pt x="1487" y="86"/>
                    <a:pt x="1497" y="76"/>
                    <a:pt x="1497" y="67"/>
                  </a:cubicBezTo>
                  <a:lnTo>
                    <a:pt x="1497" y="67"/>
                  </a:lnTo>
                  <a:cubicBezTo>
                    <a:pt x="1440" y="67"/>
                    <a:pt x="1383" y="76"/>
                    <a:pt x="1344" y="95"/>
                  </a:cubicBezTo>
                  <a:cubicBezTo>
                    <a:pt x="1287" y="124"/>
                    <a:pt x="1258" y="115"/>
                    <a:pt x="1201" y="105"/>
                  </a:cubicBezTo>
                  <a:cubicBezTo>
                    <a:pt x="1173" y="95"/>
                    <a:pt x="1134" y="115"/>
                    <a:pt x="1106" y="115"/>
                  </a:cubicBezTo>
                  <a:cubicBezTo>
                    <a:pt x="1058" y="115"/>
                    <a:pt x="1020" y="95"/>
                    <a:pt x="972" y="76"/>
                  </a:cubicBezTo>
                  <a:cubicBezTo>
                    <a:pt x="877" y="0"/>
                    <a:pt x="877" y="0"/>
                    <a:pt x="877" y="0"/>
                  </a:cubicBezTo>
                  <a:lnTo>
                    <a:pt x="877" y="0"/>
                  </a:lnTo>
                  <a:cubicBezTo>
                    <a:pt x="858" y="10"/>
                    <a:pt x="820" y="10"/>
                    <a:pt x="810" y="48"/>
                  </a:cubicBezTo>
                  <a:cubicBezTo>
                    <a:pt x="801" y="67"/>
                    <a:pt x="782" y="143"/>
                    <a:pt x="753" y="143"/>
                  </a:cubicBezTo>
                  <a:cubicBezTo>
                    <a:pt x="724" y="143"/>
                    <a:pt x="639" y="86"/>
                    <a:pt x="639" y="162"/>
                  </a:cubicBezTo>
                  <a:cubicBezTo>
                    <a:pt x="639" y="219"/>
                    <a:pt x="696" y="286"/>
                    <a:pt x="610" y="324"/>
                  </a:cubicBezTo>
                  <a:cubicBezTo>
                    <a:pt x="591" y="382"/>
                    <a:pt x="562" y="382"/>
                    <a:pt x="515" y="382"/>
                  </a:cubicBezTo>
                  <a:cubicBezTo>
                    <a:pt x="477" y="382"/>
                    <a:pt x="477" y="429"/>
                    <a:pt x="429" y="439"/>
                  </a:cubicBezTo>
                  <a:cubicBezTo>
                    <a:pt x="429" y="439"/>
                    <a:pt x="419" y="448"/>
                    <a:pt x="410" y="448"/>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66"/>
            <p:cNvSpPr>
              <a:spLocks noChangeArrowheads="1"/>
            </p:cNvSpPr>
            <p:nvPr/>
          </p:nvSpPr>
          <p:spPr bwMode="auto">
            <a:xfrm>
              <a:off x="15307863" y="10473950"/>
              <a:ext cx="961124" cy="1254578"/>
            </a:xfrm>
            <a:custGeom>
              <a:avLst/>
              <a:gdLst>
                <a:gd name="T0" fmla="*/ 1660 w 1937"/>
                <a:gd name="T1" fmla="*/ 2470 h 2528"/>
                <a:gd name="T2" fmla="*/ 1660 w 1937"/>
                <a:gd name="T3" fmla="*/ 2470 h 2528"/>
                <a:gd name="T4" fmla="*/ 1746 w 1937"/>
                <a:gd name="T5" fmla="*/ 2461 h 2528"/>
                <a:gd name="T6" fmla="*/ 1936 w 1937"/>
                <a:gd name="T7" fmla="*/ 2375 h 2528"/>
                <a:gd name="T8" fmla="*/ 1936 w 1937"/>
                <a:gd name="T9" fmla="*/ 2375 h 2528"/>
                <a:gd name="T10" fmla="*/ 1917 w 1937"/>
                <a:gd name="T11" fmla="*/ 2203 h 2528"/>
                <a:gd name="T12" fmla="*/ 1822 w 1937"/>
                <a:gd name="T13" fmla="*/ 1755 h 2528"/>
                <a:gd name="T14" fmla="*/ 1641 w 1937"/>
                <a:gd name="T15" fmla="*/ 1393 h 2528"/>
                <a:gd name="T16" fmla="*/ 1631 w 1937"/>
                <a:gd name="T17" fmla="*/ 1393 h 2528"/>
                <a:gd name="T18" fmla="*/ 1621 w 1937"/>
                <a:gd name="T19" fmla="*/ 1584 h 2528"/>
                <a:gd name="T20" fmla="*/ 1507 w 1937"/>
                <a:gd name="T21" fmla="*/ 1459 h 2528"/>
                <a:gd name="T22" fmla="*/ 1374 w 1937"/>
                <a:gd name="T23" fmla="*/ 1335 h 2528"/>
                <a:gd name="T24" fmla="*/ 1231 w 1937"/>
                <a:gd name="T25" fmla="*/ 830 h 2528"/>
                <a:gd name="T26" fmla="*/ 1212 w 1937"/>
                <a:gd name="T27" fmla="*/ 563 h 2528"/>
                <a:gd name="T28" fmla="*/ 1192 w 1937"/>
                <a:gd name="T29" fmla="*/ 344 h 2528"/>
                <a:gd name="T30" fmla="*/ 1154 w 1937"/>
                <a:gd name="T31" fmla="*/ 220 h 2528"/>
                <a:gd name="T32" fmla="*/ 1116 w 1937"/>
                <a:gd name="T33" fmla="*/ 29 h 2528"/>
                <a:gd name="T34" fmla="*/ 1059 w 1937"/>
                <a:gd name="T35" fmla="*/ 0 h 2528"/>
                <a:gd name="T36" fmla="*/ 964 w 1937"/>
                <a:gd name="T37" fmla="*/ 0 h 2528"/>
                <a:gd name="T38" fmla="*/ 964 w 1937"/>
                <a:gd name="T39" fmla="*/ 0 h 2528"/>
                <a:gd name="T40" fmla="*/ 945 w 1937"/>
                <a:gd name="T41" fmla="*/ 124 h 2528"/>
                <a:gd name="T42" fmla="*/ 906 w 1937"/>
                <a:gd name="T43" fmla="*/ 220 h 2528"/>
                <a:gd name="T44" fmla="*/ 878 w 1937"/>
                <a:gd name="T45" fmla="*/ 287 h 2528"/>
                <a:gd name="T46" fmla="*/ 973 w 1937"/>
                <a:gd name="T47" fmla="*/ 420 h 2528"/>
                <a:gd name="T48" fmla="*/ 906 w 1937"/>
                <a:gd name="T49" fmla="*/ 554 h 2528"/>
                <a:gd name="T50" fmla="*/ 849 w 1937"/>
                <a:gd name="T51" fmla="*/ 630 h 2528"/>
                <a:gd name="T52" fmla="*/ 697 w 1937"/>
                <a:gd name="T53" fmla="*/ 668 h 2528"/>
                <a:gd name="T54" fmla="*/ 563 w 1937"/>
                <a:gd name="T55" fmla="*/ 811 h 2528"/>
                <a:gd name="T56" fmla="*/ 496 w 1937"/>
                <a:gd name="T57" fmla="*/ 1049 h 2528"/>
                <a:gd name="T58" fmla="*/ 411 w 1937"/>
                <a:gd name="T59" fmla="*/ 1250 h 2528"/>
                <a:gd name="T60" fmla="*/ 334 w 1937"/>
                <a:gd name="T61" fmla="*/ 1374 h 2528"/>
                <a:gd name="T62" fmla="*/ 67 w 1937"/>
                <a:gd name="T63" fmla="*/ 1584 h 2528"/>
                <a:gd name="T64" fmla="*/ 191 w 1937"/>
                <a:gd name="T65" fmla="*/ 1726 h 2528"/>
                <a:gd name="T66" fmla="*/ 191 w 1937"/>
                <a:gd name="T67" fmla="*/ 1726 h 2528"/>
                <a:gd name="T68" fmla="*/ 220 w 1937"/>
                <a:gd name="T69" fmla="*/ 1822 h 2528"/>
                <a:gd name="T70" fmla="*/ 306 w 1937"/>
                <a:gd name="T71" fmla="*/ 1974 h 2528"/>
                <a:gd name="T72" fmla="*/ 334 w 1937"/>
                <a:gd name="T73" fmla="*/ 2070 h 2528"/>
                <a:gd name="T74" fmla="*/ 363 w 1937"/>
                <a:gd name="T75" fmla="*/ 2232 h 2528"/>
                <a:gd name="T76" fmla="*/ 315 w 1937"/>
                <a:gd name="T77" fmla="*/ 2365 h 2528"/>
                <a:gd name="T78" fmla="*/ 315 w 1937"/>
                <a:gd name="T79" fmla="*/ 2365 h 2528"/>
                <a:gd name="T80" fmla="*/ 411 w 1937"/>
                <a:gd name="T81" fmla="*/ 2432 h 2528"/>
                <a:gd name="T82" fmla="*/ 592 w 1937"/>
                <a:gd name="T83" fmla="*/ 2451 h 2528"/>
                <a:gd name="T84" fmla="*/ 716 w 1937"/>
                <a:gd name="T85" fmla="*/ 2270 h 2528"/>
                <a:gd name="T86" fmla="*/ 830 w 1937"/>
                <a:gd name="T87" fmla="*/ 2251 h 2528"/>
                <a:gd name="T88" fmla="*/ 916 w 1937"/>
                <a:gd name="T89" fmla="*/ 2346 h 2528"/>
                <a:gd name="T90" fmla="*/ 925 w 1937"/>
                <a:gd name="T91" fmla="*/ 2499 h 2528"/>
                <a:gd name="T92" fmla="*/ 925 w 1937"/>
                <a:gd name="T93" fmla="*/ 2499 h 2528"/>
                <a:gd name="T94" fmla="*/ 1021 w 1937"/>
                <a:gd name="T95" fmla="*/ 2480 h 2528"/>
                <a:gd name="T96" fmla="*/ 1173 w 1937"/>
                <a:gd name="T97" fmla="*/ 2451 h 2528"/>
                <a:gd name="T98" fmla="*/ 1307 w 1937"/>
                <a:gd name="T99" fmla="*/ 2461 h 2528"/>
                <a:gd name="T100" fmla="*/ 1469 w 1937"/>
                <a:gd name="T101" fmla="*/ 2527 h 2528"/>
                <a:gd name="T102" fmla="*/ 1660 w 1937"/>
                <a:gd name="T103" fmla="*/ 247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7" h="2528">
                  <a:moveTo>
                    <a:pt x="1660" y="2470"/>
                  </a:moveTo>
                  <a:lnTo>
                    <a:pt x="1660" y="2470"/>
                  </a:lnTo>
                  <a:cubicBezTo>
                    <a:pt x="1688" y="2480"/>
                    <a:pt x="1726" y="2489"/>
                    <a:pt x="1746" y="2461"/>
                  </a:cubicBezTo>
                  <a:cubicBezTo>
                    <a:pt x="1793" y="2413"/>
                    <a:pt x="1879" y="2385"/>
                    <a:pt x="1936" y="2375"/>
                  </a:cubicBezTo>
                  <a:lnTo>
                    <a:pt x="1936" y="2375"/>
                  </a:lnTo>
                  <a:cubicBezTo>
                    <a:pt x="1917" y="2203"/>
                    <a:pt x="1917" y="2203"/>
                    <a:pt x="1917" y="2203"/>
                  </a:cubicBezTo>
                  <a:cubicBezTo>
                    <a:pt x="1822" y="1755"/>
                    <a:pt x="1822" y="1755"/>
                    <a:pt x="1822" y="1755"/>
                  </a:cubicBezTo>
                  <a:cubicBezTo>
                    <a:pt x="1812" y="1698"/>
                    <a:pt x="1717" y="1374"/>
                    <a:pt x="1641" y="1393"/>
                  </a:cubicBezTo>
                  <a:cubicBezTo>
                    <a:pt x="1641" y="1393"/>
                    <a:pt x="1641" y="1393"/>
                    <a:pt x="1631" y="1393"/>
                  </a:cubicBezTo>
                  <a:cubicBezTo>
                    <a:pt x="1631" y="1459"/>
                    <a:pt x="1641" y="1526"/>
                    <a:pt x="1621" y="1584"/>
                  </a:cubicBezTo>
                  <a:cubicBezTo>
                    <a:pt x="1583" y="1584"/>
                    <a:pt x="1526" y="1488"/>
                    <a:pt x="1507" y="1459"/>
                  </a:cubicBezTo>
                  <a:cubicBezTo>
                    <a:pt x="1469" y="1412"/>
                    <a:pt x="1412" y="1383"/>
                    <a:pt x="1374" y="1335"/>
                  </a:cubicBezTo>
                  <a:cubicBezTo>
                    <a:pt x="1278" y="1212"/>
                    <a:pt x="1250" y="992"/>
                    <a:pt x="1231" y="830"/>
                  </a:cubicBezTo>
                  <a:cubicBezTo>
                    <a:pt x="1221" y="744"/>
                    <a:pt x="1231" y="649"/>
                    <a:pt x="1212" y="563"/>
                  </a:cubicBezTo>
                  <a:cubicBezTo>
                    <a:pt x="1202" y="496"/>
                    <a:pt x="1231" y="401"/>
                    <a:pt x="1192" y="344"/>
                  </a:cubicBezTo>
                  <a:cubicBezTo>
                    <a:pt x="1164" y="287"/>
                    <a:pt x="1164" y="277"/>
                    <a:pt x="1154" y="220"/>
                  </a:cubicBezTo>
                  <a:cubicBezTo>
                    <a:pt x="1145" y="143"/>
                    <a:pt x="1116" y="96"/>
                    <a:pt x="1116" y="29"/>
                  </a:cubicBezTo>
                  <a:cubicBezTo>
                    <a:pt x="1097" y="20"/>
                    <a:pt x="1078" y="10"/>
                    <a:pt x="1059" y="0"/>
                  </a:cubicBezTo>
                  <a:cubicBezTo>
                    <a:pt x="1040" y="0"/>
                    <a:pt x="992" y="0"/>
                    <a:pt x="964" y="0"/>
                  </a:cubicBezTo>
                  <a:lnTo>
                    <a:pt x="964" y="0"/>
                  </a:lnTo>
                  <a:cubicBezTo>
                    <a:pt x="954" y="29"/>
                    <a:pt x="945" y="96"/>
                    <a:pt x="945" y="124"/>
                  </a:cubicBezTo>
                  <a:cubicBezTo>
                    <a:pt x="945" y="162"/>
                    <a:pt x="925" y="191"/>
                    <a:pt x="906" y="220"/>
                  </a:cubicBezTo>
                  <a:cubicBezTo>
                    <a:pt x="887" y="239"/>
                    <a:pt x="887" y="267"/>
                    <a:pt x="878" y="287"/>
                  </a:cubicBezTo>
                  <a:cubicBezTo>
                    <a:pt x="887" y="363"/>
                    <a:pt x="925" y="372"/>
                    <a:pt x="973" y="420"/>
                  </a:cubicBezTo>
                  <a:cubicBezTo>
                    <a:pt x="992" y="449"/>
                    <a:pt x="925" y="534"/>
                    <a:pt x="906" y="554"/>
                  </a:cubicBezTo>
                  <a:cubicBezTo>
                    <a:pt x="868" y="582"/>
                    <a:pt x="868" y="592"/>
                    <a:pt x="849" y="630"/>
                  </a:cubicBezTo>
                  <a:cubicBezTo>
                    <a:pt x="820" y="677"/>
                    <a:pt x="744" y="658"/>
                    <a:pt x="697" y="668"/>
                  </a:cubicBezTo>
                  <a:cubicBezTo>
                    <a:pt x="678" y="677"/>
                    <a:pt x="573" y="792"/>
                    <a:pt x="563" y="811"/>
                  </a:cubicBezTo>
                  <a:cubicBezTo>
                    <a:pt x="525" y="897"/>
                    <a:pt x="573" y="954"/>
                    <a:pt x="496" y="1049"/>
                  </a:cubicBezTo>
                  <a:cubicBezTo>
                    <a:pt x="477" y="1116"/>
                    <a:pt x="449" y="1183"/>
                    <a:pt x="411" y="1250"/>
                  </a:cubicBezTo>
                  <a:cubicBezTo>
                    <a:pt x="391" y="1278"/>
                    <a:pt x="363" y="1345"/>
                    <a:pt x="334" y="1374"/>
                  </a:cubicBezTo>
                  <a:cubicBezTo>
                    <a:pt x="258" y="1440"/>
                    <a:pt x="0" y="1431"/>
                    <a:pt x="67" y="1584"/>
                  </a:cubicBezTo>
                  <a:cubicBezTo>
                    <a:pt x="96" y="1641"/>
                    <a:pt x="172" y="1669"/>
                    <a:pt x="191" y="1726"/>
                  </a:cubicBezTo>
                  <a:lnTo>
                    <a:pt x="191" y="1726"/>
                  </a:lnTo>
                  <a:cubicBezTo>
                    <a:pt x="220" y="1822"/>
                    <a:pt x="220" y="1822"/>
                    <a:pt x="220" y="1822"/>
                  </a:cubicBezTo>
                  <a:cubicBezTo>
                    <a:pt x="201" y="1898"/>
                    <a:pt x="258" y="1936"/>
                    <a:pt x="306" y="1974"/>
                  </a:cubicBezTo>
                  <a:cubicBezTo>
                    <a:pt x="315" y="2003"/>
                    <a:pt x="334" y="2032"/>
                    <a:pt x="334" y="2070"/>
                  </a:cubicBezTo>
                  <a:cubicBezTo>
                    <a:pt x="344" y="2127"/>
                    <a:pt x="372" y="2175"/>
                    <a:pt x="363" y="2232"/>
                  </a:cubicBezTo>
                  <a:cubicBezTo>
                    <a:pt x="353" y="2280"/>
                    <a:pt x="315" y="2318"/>
                    <a:pt x="315" y="2365"/>
                  </a:cubicBezTo>
                  <a:lnTo>
                    <a:pt x="315" y="2365"/>
                  </a:lnTo>
                  <a:cubicBezTo>
                    <a:pt x="363" y="2385"/>
                    <a:pt x="372" y="2375"/>
                    <a:pt x="411" y="2432"/>
                  </a:cubicBezTo>
                  <a:cubicBezTo>
                    <a:pt x="439" y="2480"/>
                    <a:pt x="553" y="2518"/>
                    <a:pt x="592" y="2451"/>
                  </a:cubicBezTo>
                  <a:cubicBezTo>
                    <a:pt x="611" y="2394"/>
                    <a:pt x="668" y="2308"/>
                    <a:pt x="716" y="2270"/>
                  </a:cubicBezTo>
                  <a:cubicBezTo>
                    <a:pt x="763" y="2232"/>
                    <a:pt x="773" y="2251"/>
                    <a:pt x="830" y="2251"/>
                  </a:cubicBezTo>
                  <a:cubicBezTo>
                    <a:pt x="916" y="2260"/>
                    <a:pt x="935" y="2251"/>
                    <a:pt x="916" y="2346"/>
                  </a:cubicBezTo>
                  <a:cubicBezTo>
                    <a:pt x="916" y="2385"/>
                    <a:pt x="906" y="2451"/>
                    <a:pt x="925" y="2499"/>
                  </a:cubicBezTo>
                  <a:lnTo>
                    <a:pt x="925" y="2499"/>
                  </a:lnTo>
                  <a:cubicBezTo>
                    <a:pt x="964" y="2499"/>
                    <a:pt x="1002" y="2518"/>
                    <a:pt x="1021" y="2480"/>
                  </a:cubicBezTo>
                  <a:cubicBezTo>
                    <a:pt x="1069" y="2423"/>
                    <a:pt x="1116" y="2442"/>
                    <a:pt x="1173" y="2451"/>
                  </a:cubicBezTo>
                  <a:cubicBezTo>
                    <a:pt x="1221" y="2461"/>
                    <a:pt x="1259" y="2442"/>
                    <a:pt x="1307" y="2461"/>
                  </a:cubicBezTo>
                  <a:cubicBezTo>
                    <a:pt x="1374" y="2480"/>
                    <a:pt x="1393" y="2527"/>
                    <a:pt x="1469" y="2527"/>
                  </a:cubicBezTo>
                  <a:cubicBezTo>
                    <a:pt x="1536" y="2527"/>
                    <a:pt x="1593" y="2480"/>
                    <a:pt x="1660" y="2470"/>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67"/>
            <p:cNvSpPr>
              <a:spLocks noChangeArrowheads="1"/>
            </p:cNvSpPr>
            <p:nvPr/>
          </p:nvSpPr>
          <p:spPr bwMode="auto">
            <a:xfrm>
              <a:off x="16036918" y="11654087"/>
              <a:ext cx="871361" cy="1388138"/>
            </a:xfrm>
            <a:custGeom>
              <a:avLst/>
              <a:gdLst>
                <a:gd name="T0" fmla="*/ 191 w 1756"/>
                <a:gd name="T1" fmla="*/ 95 h 2795"/>
                <a:gd name="T2" fmla="*/ 191 w 1756"/>
                <a:gd name="T3" fmla="*/ 95 h 2795"/>
                <a:gd name="T4" fmla="*/ 277 w 1756"/>
                <a:gd name="T5" fmla="*/ 86 h 2795"/>
                <a:gd name="T6" fmla="*/ 467 w 1756"/>
                <a:gd name="T7" fmla="*/ 0 h 2795"/>
                <a:gd name="T8" fmla="*/ 467 w 1756"/>
                <a:gd name="T9" fmla="*/ 0 h 2795"/>
                <a:gd name="T10" fmla="*/ 477 w 1756"/>
                <a:gd name="T11" fmla="*/ 57 h 2795"/>
                <a:gd name="T12" fmla="*/ 524 w 1756"/>
                <a:gd name="T13" fmla="*/ 296 h 2795"/>
                <a:gd name="T14" fmla="*/ 563 w 1756"/>
                <a:gd name="T15" fmla="*/ 505 h 2795"/>
                <a:gd name="T16" fmla="*/ 677 w 1756"/>
                <a:gd name="T17" fmla="*/ 849 h 2795"/>
                <a:gd name="T18" fmla="*/ 858 w 1756"/>
                <a:gd name="T19" fmla="*/ 1211 h 2795"/>
                <a:gd name="T20" fmla="*/ 1059 w 1756"/>
                <a:gd name="T21" fmla="*/ 1459 h 2795"/>
                <a:gd name="T22" fmla="*/ 1469 w 1756"/>
                <a:gd name="T23" fmla="*/ 1783 h 2795"/>
                <a:gd name="T24" fmla="*/ 1688 w 1756"/>
                <a:gd name="T25" fmla="*/ 1860 h 2795"/>
                <a:gd name="T26" fmla="*/ 1688 w 1756"/>
                <a:gd name="T27" fmla="*/ 1860 h 2795"/>
                <a:gd name="T28" fmla="*/ 1640 w 1756"/>
                <a:gd name="T29" fmla="*/ 1993 h 2795"/>
                <a:gd name="T30" fmla="*/ 1650 w 1756"/>
                <a:gd name="T31" fmla="*/ 2088 h 2795"/>
                <a:gd name="T32" fmla="*/ 1755 w 1756"/>
                <a:gd name="T33" fmla="*/ 2241 h 2795"/>
                <a:gd name="T34" fmla="*/ 1755 w 1756"/>
                <a:gd name="T35" fmla="*/ 2241 h 2795"/>
                <a:gd name="T36" fmla="*/ 1688 w 1756"/>
                <a:gd name="T37" fmla="*/ 2413 h 2795"/>
                <a:gd name="T38" fmla="*/ 1574 w 1756"/>
                <a:gd name="T39" fmla="*/ 2508 h 2795"/>
                <a:gd name="T40" fmla="*/ 1430 w 1756"/>
                <a:gd name="T41" fmla="*/ 2775 h 2795"/>
                <a:gd name="T42" fmla="*/ 1326 w 1756"/>
                <a:gd name="T43" fmla="*/ 2794 h 2795"/>
                <a:gd name="T44" fmla="*/ 1326 w 1756"/>
                <a:gd name="T45" fmla="*/ 2794 h 2795"/>
                <a:gd name="T46" fmla="*/ 1316 w 1756"/>
                <a:gd name="T47" fmla="*/ 2746 h 2795"/>
                <a:gd name="T48" fmla="*/ 1297 w 1756"/>
                <a:gd name="T49" fmla="*/ 2651 h 2795"/>
                <a:gd name="T50" fmla="*/ 1230 w 1756"/>
                <a:gd name="T51" fmla="*/ 2527 h 2795"/>
                <a:gd name="T52" fmla="*/ 1144 w 1756"/>
                <a:gd name="T53" fmla="*/ 2470 h 2795"/>
                <a:gd name="T54" fmla="*/ 944 w 1756"/>
                <a:gd name="T55" fmla="*/ 2508 h 2795"/>
                <a:gd name="T56" fmla="*/ 725 w 1756"/>
                <a:gd name="T57" fmla="*/ 2413 h 2795"/>
                <a:gd name="T58" fmla="*/ 544 w 1756"/>
                <a:gd name="T59" fmla="*/ 2394 h 2795"/>
                <a:gd name="T60" fmla="*/ 419 w 1756"/>
                <a:gd name="T61" fmla="*/ 2250 h 2795"/>
                <a:gd name="T62" fmla="*/ 419 w 1756"/>
                <a:gd name="T63" fmla="*/ 2155 h 2795"/>
                <a:gd name="T64" fmla="*/ 315 w 1756"/>
                <a:gd name="T65" fmla="*/ 2108 h 2795"/>
                <a:gd name="T66" fmla="*/ 248 w 1756"/>
                <a:gd name="T67" fmla="*/ 2079 h 2795"/>
                <a:gd name="T68" fmla="*/ 248 w 1756"/>
                <a:gd name="T69" fmla="*/ 2079 h 2795"/>
                <a:gd name="T70" fmla="*/ 248 w 1756"/>
                <a:gd name="T71" fmla="*/ 1965 h 2795"/>
                <a:gd name="T72" fmla="*/ 229 w 1756"/>
                <a:gd name="T73" fmla="*/ 1898 h 2795"/>
                <a:gd name="T74" fmla="*/ 248 w 1756"/>
                <a:gd name="T75" fmla="*/ 1850 h 2795"/>
                <a:gd name="T76" fmla="*/ 248 w 1756"/>
                <a:gd name="T77" fmla="*/ 1802 h 2795"/>
                <a:gd name="T78" fmla="*/ 191 w 1756"/>
                <a:gd name="T79" fmla="*/ 1726 h 2795"/>
                <a:gd name="T80" fmla="*/ 76 w 1756"/>
                <a:gd name="T81" fmla="*/ 1707 h 2795"/>
                <a:gd name="T82" fmla="*/ 57 w 1756"/>
                <a:gd name="T83" fmla="*/ 1650 h 2795"/>
                <a:gd name="T84" fmla="*/ 9 w 1756"/>
                <a:gd name="T85" fmla="*/ 1574 h 2795"/>
                <a:gd name="T86" fmla="*/ 19 w 1756"/>
                <a:gd name="T87" fmla="*/ 1469 h 2795"/>
                <a:gd name="T88" fmla="*/ 0 w 1756"/>
                <a:gd name="T89" fmla="*/ 1402 h 2795"/>
                <a:gd name="T90" fmla="*/ 0 w 1756"/>
                <a:gd name="T91" fmla="*/ 1402 h 2795"/>
                <a:gd name="T92" fmla="*/ 38 w 1756"/>
                <a:gd name="T93" fmla="*/ 1345 h 2795"/>
                <a:gd name="T94" fmla="*/ 124 w 1756"/>
                <a:gd name="T95" fmla="*/ 1335 h 2795"/>
                <a:gd name="T96" fmla="*/ 181 w 1756"/>
                <a:gd name="T97" fmla="*/ 1307 h 2795"/>
                <a:gd name="T98" fmla="*/ 429 w 1756"/>
                <a:gd name="T99" fmla="*/ 1211 h 2795"/>
                <a:gd name="T100" fmla="*/ 515 w 1756"/>
                <a:gd name="T101" fmla="*/ 1125 h 2795"/>
                <a:gd name="T102" fmla="*/ 591 w 1756"/>
                <a:gd name="T103" fmla="*/ 1001 h 2795"/>
                <a:gd name="T104" fmla="*/ 553 w 1756"/>
                <a:gd name="T105" fmla="*/ 906 h 2795"/>
                <a:gd name="T106" fmla="*/ 515 w 1756"/>
                <a:gd name="T107" fmla="*/ 706 h 2795"/>
                <a:gd name="T108" fmla="*/ 296 w 1756"/>
                <a:gd name="T109" fmla="*/ 629 h 2795"/>
                <a:gd name="T110" fmla="*/ 257 w 1756"/>
                <a:gd name="T111" fmla="*/ 467 h 2795"/>
                <a:gd name="T112" fmla="*/ 248 w 1756"/>
                <a:gd name="T113" fmla="*/ 343 h 2795"/>
                <a:gd name="T114" fmla="*/ 219 w 1756"/>
                <a:gd name="T115" fmla="*/ 229 h 2795"/>
                <a:gd name="T116" fmla="*/ 191 w 1756"/>
                <a:gd name="T117" fmla="*/ 95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6" h="2795">
                  <a:moveTo>
                    <a:pt x="191" y="95"/>
                  </a:moveTo>
                  <a:lnTo>
                    <a:pt x="191" y="95"/>
                  </a:lnTo>
                  <a:cubicBezTo>
                    <a:pt x="219" y="105"/>
                    <a:pt x="257" y="114"/>
                    <a:pt x="277" y="86"/>
                  </a:cubicBezTo>
                  <a:cubicBezTo>
                    <a:pt x="324" y="38"/>
                    <a:pt x="410" y="10"/>
                    <a:pt x="467" y="0"/>
                  </a:cubicBezTo>
                  <a:lnTo>
                    <a:pt x="467" y="0"/>
                  </a:lnTo>
                  <a:cubicBezTo>
                    <a:pt x="477" y="57"/>
                    <a:pt x="477" y="57"/>
                    <a:pt x="477" y="57"/>
                  </a:cubicBezTo>
                  <a:cubicBezTo>
                    <a:pt x="496" y="133"/>
                    <a:pt x="524" y="219"/>
                    <a:pt x="524" y="296"/>
                  </a:cubicBezTo>
                  <a:cubicBezTo>
                    <a:pt x="524" y="353"/>
                    <a:pt x="553" y="448"/>
                    <a:pt x="563" y="505"/>
                  </a:cubicBezTo>
                  <a:cubicBezTo>
                    <a:pt x="582" y="620"/>
                    <a:pt x="639" y="734"/>
                    <a:pt x="677" y="849"/>
                  </a:cubicBezTo>
                  <a:cubicBezTo>
                    <a:pt x="715" y="963"/>
                    <a:pt x="773" y="1116"/>
                    <a:pt x="858" y="1211"/>
                  </a:cubicBezTo>
                  <a:cubicBezTo>
                    <a:pt x="935" y="1278"/>
                    <a:pt x="1001" y="1373"/>
                    <a:pt x="1059" y="1459"/>
                  </a:cubicBezTo>
                  <a:cubicBezTo>
                    <a:pt x="1154" y="1602"/>
                    <a:pt x="1335" y="1688"/>
                    <a:pt x="1469" y="1783"/>
                  </a:cubicBezTo>
                  <a:cubicBezTo>
                    <a:pt x="1526" y="1812"/>
                    <a:pt x="1621" y="1869"/>
                    <a:pt x="1688" y="1860"/>
                  </a:cubicBezTo>
                  <a:lnTo>
                    <a:pt x="1688" y="1860"/>
                  </a:lnTo>
                  <a:cubicBezTo>
                    <a:pt x="1678" y="1898"/>
                    <a:pt x="1659" y="1955"/>
                    <a:pt x="1640" y="1993"/>
                  </a:cubicBezTo>
                  <a:cubicBezTo>
                    <a:pt x="1621" y="2031"/>
                    <a:pt x="1621" y="2050"/>
                    <a:pt x="1650" y="2088"/>
                  </a:cubicBezTo>
                  <a:cubicBezTo>
                    <a:pt x="1688" y="2136"/>
                    <a:pt x="1745" y="2174"/>
                    <a:pt x="1755" y="2241"/>
                  </a:cubicBezTo>
                  <a:lnTo>
                    <a:pt x="1755" y="2241"/>
                  </a:lnTo>
                  <a:cubicBezTo>
                    <a:pt x="1736" y="2298"/>
                    <a:pt x="1716" y="2355"/>
                    <a:pt x="1688" y="2413"/>
                  </a:cubicBezTo>
                  <a:cubicBezTo>
                    <a:pt x="1650" y="2470"/>
                    <a:pt x="1640" y="2489"/>
                    <a:pt x="1574" y="2508"/>
                  </a:cubicBezTo>
                  <a:cubicBezTo>
                    <a:pt x="1411" y="2537"/>
                    <a:pt x="1507" y="2756"/>
                    <a:pt x="1430" y="2775"/>
                  </a:cubicBezTo>
                  <a:cubicBezTo>
                    <a:pt x="1326" y="2794"/>
                    <a:pt x="1326" y="2794"/>
                    <a:pt x="1326" y="2794"/>
                  </a:cubicBezTo>
                  <a:lnTo>
                    <a:pt x="1326" y="2794"/>
                  </a:lnTo>
                  <a:cubicBezTo>
                    <a:pt x="1326" y="2775"/>
                    <a:pt x="1326" y="2766"/>
                    <a:pt x="1316" y="2746"/>
                  </a:cubicBezTo>
                  <a:cubicBezTo>
                    <a:pt x="1307" y="2718"/>
                    <a:pt x="1297" y="2689"/>
                    <a:pt x="1297" y="2651"/>
                  </a:cubicBezTo>
                  <a:cubicBezTo>
                    <a:pt x="1287" y="2613"/>
                    <a:pt x="1278" y="2546"/>
                    <a:pt x="1230" y="2527"/>
                  </a:cubicBezTo>
                  <a:cubicBezTo>
                    <a:pt x="1192" y="2518"/>
                    <a:pt x="1144" y="2527"/>
                    <a:pt x="1144" y="2470"/>
                  </a:cubicBezTo>
                  <a:cubicBezTo>
                    <a:pt x="1068" y="2470"/>
                    <a:pt x="1040" y="2584"/>
                    <a:pt x="944" y="2508"/>
                  </a:cubicBezTo>
                  <a:cubicBezTo>
                    <a:pt x="868" y="2451"/>
                    <a:pt x="782" y="2489"/>
                    <a:pt x="725" y="2413"/>
                  </a:cubicBezTo>
                  <a:cubicBezTo>
                    <a:pt x="725" y="2413"/>
                    <a:pt x="582" y="2403"/>
                    <a:pt x="544" y="2394"/>
                  </a:cubicBezTo>
                  <a:cubicBezTo>
                    <a:pt x="524" y="2384"/>
                    <a:pt x="419" y="2260"/>
                    <a:pt x="419" y="2250"/>
                  </a:cubicBezTo>
                  <a:cubicBezTo>
                    <a:pt x="429" y="2212"/>
                    <a:pt x="448" y="2193"/>
                    <a:pt x="419" y="2155"/>
                  </a:cubicBezTo>
                  <a:cubicBezTo>
                    <a:pt x="381" y="2088"/>
                    <a:pt x="401" y="2108"/>
                    <a:pt x="315" y="2108"/>
                  </a:cubicBezTo>
                  <a:cubicBezTo>
                    <a:pt x="296" y="2108"/>
                    <a:pt x="267" y="2088"/>
                    <a:pt x="248" y="2079"/>
                  </a:cubicBezTo>
                  <a:lnTo>
                    <a:pt x="248" y="2079"/>
                  </a:lnTo>
                  <a:cubicBezTo>
                    <a:pt x="239" y="2050"/>
                    <a:pt x="248" y="1993"/>
                    <a:pt x="248" y="1965"/>
                  </a:cubicBezTo>
                  <a:cubicBezTo>
                    <a:pt x="248" y="1936"/>
                    <a:pt x="229" y="1926"/>
                    <a:pt x="229" y="1898"/>
                  </a:cubicBezTo>
                  <a:cubicBezTo>
                    <a:pt x="229" y="1879"/>
                    <a:pt x="239" y="1860"/>
                    <a:pt x="248" y="1850"/>
                  </a:cubicBezTo>
                  <a:cubicBezTo>
                    <a:pt x="248" y="1831"/>
                    <a:pt x="248" y="1821"/>
                    <a:pt x="248" y="1802"/>
                  </a:cubicBezTo>
                  <a:cubicBezTo>
                    <a:pt x="248" y="1774"/>
                    <a:pt x="229" y="1736"/>
                    <a:pt x="191" y="1726"/>
                  </a:cubicBezTo>
                  <a:cubicBezTo>
                    <a:pt x="162" y="1716"/>
                    <a:pt x="105" y="1726"/>
                    <a:pt x="76" y="1707"/>
                  </a:cubicBezTo>
                  <a:cubicBezTo>
                    <a:pt x="67" y="1688"/>
                    <a:pt x="67" y="1659"/>
                    <a:pt x="57" y="1650"/>
                  </a:cubicBezTo>
                  <a:cubicBezTo>
                    <a:pt x="38" y="1621"/>
                    <a:pt x="9" y="1602"/>
                    <a:pt x="9" y="1574"/>
                  </a:cubicBezTo>
                  <a:cubicBezTo>
                    <a:pt x="0" y="1535"/>
                    <a:pt x="19" y="1507"/>
                    <a:pt x="19" y="1469"/>
                  </a:cubicBezTo>
                  <a:cubicBezTo>
                    <a:pt x="19" y="1449"/>
                    <a:pt x="0" y="1430"/>
                    <a:pt x="0" y="1402"/>
                  </a:cubicBezTo>
                  <a:lnTo>
                    <a:pt x="0" y="1402"/>
                  </a:lnTo>
                  <a:cubicBezTo>
                    <a:pt x="38" y="1345"/>
                    <a:pt x="38" y="1345"/>
                    <a:pt x="38" y="1345"/>
                  </a:cubicBezTo>
                  <a:cubicBezTo>
                    <a:pt x="76" y="1335"/>
                    <a:pt x="86" y="1335"/>
                    <a:pt x="124" y="1335"/>
                  </a:cubicBezTo>
                  <a:cubicBezTo>
                    <a:pt x="152" y="1335"/>
                    <a:pt x="162" y="1335"/>
                    <a:pt x="181" y="1307"/>
                  </a:cubicBezTo>
                  <a:cubicBezTo>
                    <a:pt x="239" y="1249"/>
                    <a:pt x="372" y="1287"/>
                    <a:pt x="429" y="1211"/>
                  </a:cubicBezTo>
                  <a:cubicBezTo>
                    <a:pt x="458" y="1163"/>
                    <a:pt x="458" y="1144"/>
                    <a:pt x="515" y="1125"/>
                  </a:cubicBezTo>
                  <a:cubicBezTo>
                    <a:pt x="572" y="1106"/>
                    <a:pt x="582" y="1058"/>
                    <a:pt x="591" y="1001"/>
                  </a:cubicBezTo>
                  <a:cubicBezTo>
                    <a:pt x="582" y="963"/>
                    <a:pt x="582" y="935"/>
                    <a:pt x="553" y="906"/>
                  </a:cubicBezTo>
                  <a:cubicBezTo>
                    <a:pt x="524" y="868"/>
                    <a:pt x="553" y="744"/>
                    <a:pt x="515" y="706"/>
                  </a:cubicBezTo>
                  <a:cubicBezTo>
                    <a:pt x="467" y="668"/>
                    <a:pt x="277" y="801"/>
                    <a:pt x="296" y="629"/>
                  </a:cubicBezTo>
                  <a:cubicBezTo>
                    <a:pt x="305" y="553"/>
                    <a:pt x="267" y="534"/>
                    <a:pt x="257" y="467"/>
                  </a:cubicBezTo>
                  <a:cubicBezTo>
                    <a:pt x="248" y="429"/>
                    <a:pt x="257" y="391"/>
                    <a:pt x="248" y="343"/>
                  </a:cubicBezTo>
                  <a:cubicBezTo>
                    <a:pt x="239" y="305"/>
                    <a:pt x="219" y="277"/>
                    <a:pt x="219" y="229"/>
                  </a:cubicBezTo>
                  <a:cubicBezTo>
                    <a:pt x="191" y="95"/>
                    <a:pt x="191" y="95"/>
                    <a:pt x="191" y="95"/>
                  </a:cubicBezTo>
                </a:path>
              </a:pathLst>
            </a:custGeom>
            <a:grpFill/>
            <a:ln w="3175" cap="flat" cmpd="sng">
              <a:solidFill>
                <a:schemeClr val="bg1"/>
              </a:solidFill>
              <a:bevel/>
              <a:headEnd/>
              <a:tailEnd/>
            </a:ln>
            <a:effectLst/>
          </p:spPr>
          <p:txBody>
            <a:bodyPr wrap="none" anchor="ctr"/>
            <a:lstStyle/>
            <a:p>
              <a:endParaRPr lang="en-US"/>
            </a:p>
          </p:txBody>
        </p:sp>
        <p:sp>
          <p:nvSpPr>
            <p:cNvPr id="118" name="Freeform 68"/>
            <p:cNvSpPr>
              <a:spLocks noChangeArrowheads="1"/>
            </p:cNvSpPr>
            <p:nvPr/>
          </p:nvSpPr>
          <p:spPr bwMode="auto">
            <a:xfrm>
              <a:off x="15767629" y="11678171"/>
              <a:ext cx="564852" cy="683121"/>
            </a:xfrm>
            <a:custGeom>
              <a:avLst/>
              <a:gdLst>
                <a:gd name="T0" fmla="*/ 0 w 1136"/>
                <a:gd name="T1" fmla="*/ 76 h 1374"/>
                <a:gd name="T2" fmla="*/ 0 w 1136"/>
                <a:gd name="T3" fmla="*/ 76 h 1374"/>
                <a:gd name="T4" fmla="*/ 96 w 1136"/>
                <a:gd name="T5" fmla="*/ 57 h 1374"/>
                <a:gd name="T6" fmla="*/ 248 w 1136"/>
                <a:gd name="T7" fmla="*/ 28 h 1374"/>
                <a:gd name="T8" fmla="*/ 382 w 1136"/>
                <a:gd name="T9" fmla="*/ 38 h 1374"/>
                <a:gd name="T10" fmla="*/ 544 w 1136"/>
                <a:gd name="T11" fmla="*/ 104 h 1374"/>
                <a:gd name="T12" fmla="*/ 735 w 1136"/>
                <a:gd name="T13" fmla="*/ 47 h 1374"/>
                <a:gd name="T14" fmla="*/ 735 w 1136"/>
                <a:gd name="T15" fmla="*/ 47 h 1374"/>
                <a:gd name="T16" fmla="*/ 763 w 1136"/>
                <a:gd name="T17" fmla="*/ 181 h 1374"/>
                <a:gd name="T18" fmla="*/ 792 w 1136"/>
                <a:gd name="T19" fmla="*/ 295 h 1374"/>
                <a:gd name="T20" fmla="*/ 801 w 1136"/>
                <a:gd name="T21" fmla="*/ 419 h 1374"/>
                <a:gd name="T22" fmla="*/ 840 w 1136"/>
                <a:gd name="T23" fmla="*/ 581 h 1374"/>
                <a:gd name="T24" fmla="*/ 1059 w 1136"/>
                <a:gd name="T25" fmla="*/ 658 h 1374"/>
                <a:gd name="T26" fmla="*/ 1097 w 1136"/>
                <a:gd name="T27" fmla="*/ 858 h 1374"/>
                <a:gd name="T28" fmla="*/ 1135 w 1136"/>
                <a:gd name="T29" fmla="*/ 953 h 1374"/>
                <a:gd name="T30" fmla="*/ 1059 w 1136"/>
                <a:gd name="T31" fmla="*/ 1077 h 1374"/>
                <a:gd name="T32" fmla="*/ 973 w 1136"/>
                <a:gd name="T33" fmla="*/ 1163 h 1374"/>
                <a:gd name="T34" fmla="*/ 725 w 1136"/>
                <a:gd name="T35" fmla="*/ 1259 h 1374"/>
                <a:gd name="T36" fmla="*/ 668 w 1136"/>
                <a:gd name="T37" fmla="*/ 1287 h 1374"/>
                <a:gd name="T38" fmla="*/ 582 w 1136"/>
                <a:gd name="T39" fmla="*/ 1297 h 1374"/>
                <a:gd name="T40" fmla="*/ 544 w 1136"/>
                <a:gd name="T41" fmla="*/ 1354 h 1374"/>
                <a:gd name="T42" fmla="*/ 544 w 1136"/>
                <a:gd name="T43" fmla="*/ 1354 h 1374"/>
                <a:gd name="T44" fmla="*/ 458 w 1136"/>
                <a:gd name="T45" fmla="*/ 1354 h 1374"/>
                <a:gd name="T46" fmla="*/ 401 w 1136"/>
                <a:gd name="T47" fmla="*/ 1277 h 1374"/>
                <a:gd name="T48" fmla="*/ 353 w 1136"/>
                <a:gd name="T49" fmla="*/ 1220 h 1374"/>
                <a:gd name="T50" fmla="*/ 353 w 1136"/>
                <a:gd name="T51" fmla="*/ 1220 h 1374"/>
                <a:gd name="T52" fmla="*/ 325 w 1136"/>
                <a:gd name="T53" fmla="*/ 1077 h 1374"/>
                <a:gd name="T54" fmla="*/ 258 w 1136"/>
                <a:gd name="T55" fmla="*/ 887 h 1374"/>
                <a:gd name="T56" fmla="*/ 115 w 1136"/>
                <a:gd name="T57" fmla="*/ 429 h 1374"/>
                <a:gd name="T58" fmla="*/ 77 w 1136"/>
                <a:gd name="T59" fmla="*/ 305 h 1374"/>
                <a:gd name="T60" fmla="*/ 39 w 1136"/>
                <a:gd name="T61" fmla="*/ 162 h 1374"/>
                <a:gd name="T62" fmla="*/ 0 w 1136"/>
                <a:gd name="T63" fmla="*/ 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374">
                  <a:moveTo>
                    <a:pt x="0" y="76"/>
                  </a:moveTo>
                  <a:lnTo>
                    <a:pt x="0" y="76"/>
                  </a:lnTo>
                  <a:cubicBezTo>
                    <a:pt x="39" y="76"/>
                    <a:pt x="77" y="95"/>
                    <a:pt x="96" y="57"/>
                  </a:cubicBezTo>
                  <a:cubicBezTo>
                    <a:pt x="144" y="0"/>
                    <a:pt x="191" y="19"/>
                    <a:pt x="248" y="28"/>
                  </a:cubicBezTo>
                  <a:cubicBezTo>
                    <a:pt x="296" y="38"/>
                    <a:pt x="334" y="19"/>
                    <a:pt x="382" y="38"/>
                  </a:cubicBezTo>
                  <a:cubicBezTo>
                    <a:pt x="449" y="57"/>
                    <a:pt x="468" y="104"/>
                    <a:pt x="544" y="104"/>
                  </a:cubicBezTo>
                  <a:cubicBezTo>
                    <a:pt x="611" y="104"/>
                    <a:pt x="668" y="57"/>
                    <a:pt x="735" y="47"/>
                  </a:cubicBezTo>
                  <a:lnTo>
                    <a:pt x="735" y="47"/>
                  </a:lnTo>
                  <a:cubicBezTo>
                    <a:pt x="763" y="181"/>
                    <a:pt x="763" y="181"/>
                    <a:pt x="763" y="181"/>
                  </a:cubicBezTo>
                  <a:cubicBezTo>
                    <a:pt x="763" y="229"/>
                    <a:pt x="783" y="257"/>
                    <a:pt x="792" y="295"/>
                  </a:cubicBezTo>
                  <a:cubicBezTo>
                    <a:pt x="801" y="343"/>
                    <a:pt x="792" y="381"/>
                    <a:pt x="801" y="419"/>
                  </a:cubicBezTo>
                  <a:cubicBezTo>
                    <a:pt x="811" y="486"/>
                    <a:pt x="849" y="505"/>
                    <a:pt x="840" y="581"/>
                  </a:cubicBezTo>
                  <a:cubicBezTo>
                    <a:pt x="821" y="753"/>
                    <a:pt x="1011" y="620"/>
                    <a:pt x="1059" y="658"/>
                  </a:cubicBezTo>
                  <a:cubicBezTo>
                    <a:pt x="1097" y="696"/>
                    <a:pt x="1068" y="820"/>
                    <a:pt x="1097" y="858"/>
                  </a:cubicBezTo>
                  <a:cubicBezTo>
                    <a:pt x="1126" y="887"/>
                    <a:pt x="1126" y="915"/>
                    <a:pt x="1135" y="953"/>
                  </a:cubicBezTo>
                  <a:cubicBezTo>
                    <a:pt x="1126" y="1010"/>
                    <a:pt x="1116" y="1058"/>
                    <a:pt x="1059" y="1077"/>
                  </a:cubicBezTo>
                  <a:cubicBezTo>
                    <a:pt x="1002" y="1096"/>
                    <a:pt x="1002" y="1115"/>
                    <a:pt x="973" y="1163"/>
                  </a:cubicBezTo>
                  <a:cubicBezTo>
                    <a:pt x="916" y="1239"/>
                    <a:pt x="783" y="1201"/>
                    <a:pt x="725" y="1259"/>
                  </a:cubicBezTo>
                  <a:cubicBezTo>
                    <a:pt x="706" y="1287"/>
                    <a:pt x="696" y="1287"/>
                    <a:pt x="668" y="1287"/>
                  </a:cubicBezTo>
                  <a:cubicBezTo>
                    <a:pt x="630" y="1287"/>
                    <a:pt x="620" y="1287"/>
                    <a:pt x="582" y="1297"/>
                  </a:cubicBezTo>
                  <a:cubicBezTo>
                    <a:pt x="544" y="1354"/>
                    <a:pt x="544" y="1354"/>
                    <a:pt x="544" y="1354"/>
                  </a:cubicBezTo>
                  <a:lnTo>
                    <a:pt x="544" y="1354"/>
                  </a:lnTo>
                  <a:cubicBezTo>
                    <a:pt x="516" y="1363"/>
                    <a:pt x="487" y="1373"/>
                    <a:pt x="458" y="1354"/>
                  </a:cubicBezTo>
                  <a:cubicBezTo>
                    <a:pt x="429" y="1344"/>
                    <a:pt x="420" y="1306"/>
                    <a:pt x="401" y="1277"/>
                  </a:cubicBezTo>
                  <a:cubicBezTo>
                    <a:pt x="382" y="1259"/>
                    <a:pt x="372" y="1239"/>
                    <a:pt x="353" y="1220"/>
                  </a:cubicBezTo>
                  <a:lnTo>
                    <a:pt x="353" y="1220"/>
                  </a:lnTo>
                  <a:cubicBezTo>
                    <a:pt x="372" y="1173"/>
                    <a:pt x="325" y="1125"/>
                    <a:pt x="325" y="1077"/>
                  </a:cubicBezTo>
                  <a:cubicBezTo>
                    <a:pt x="325" y="1010"/>
                    <a:pt x="267" y="953"/>
                    <a:pt x="258" y="887"/>
                  </a:cubicBezTo>
                  <a:cubicBezTo>
                    <a:pt x="220" y="724"/>
                    <a:pt x="77" y="620"/>
                    <a:pt x="115" y="429"/>
                  </a:cubicBezTo>
                  <a:cubicBezTo>
                    <a:pt x="134" y="381"/>
                    <a:pt x="115" y="333"/>
                    <a:pt x="77" y="305"/>
                  </a:cubicBezTo>
                  <a:cubicBezTo>
                    <a:pt x="48" y="276"/>
                    <a:pt x="48" y="200"/>
                    <a:pt x="39" y="162"/>
                  </a:cubicBezTo>
                  <a:cubicBezTo>
                    <a:pt x="39" y="133"/>
                    <a:pt x="10" y="104"/>
                    <a:pt x="0" y="7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69"/>
            <p:cNvSpPr>
              <a:spLocks noChangeArrowheads="1"/>
            </p:cNvSpPr>
            <p:nvPr/>
          </p:nvSpPr>
          <p:spPr bwMode="auto">
            <a:xfrm>
              <a:off x="17153486" y="12746643"/>
              <a:ext cx="606450" cy="796975"/>
            </a:xfrm>
            <a:custGeom>
              <a:avLst/>
              <a:gdLst>
                <a:gd name="T0" fmla="*/ 343 w 1221"/>
                <a:gd name="T1" fmla="*/ 134 h 1603"/>
                <a:gd name="T2" fmla="*/ 343 w 1221"/>
                <a:gd name="T3" fmla="*/ 134 h 1603"/>
                <a:gd name="T4" fmla="*/ 362 w 1221"/>
                <a:gd name="T5" fmla="*/ 191 h 1603"/>
                <a:gd name="T6" fmla="*/ 200 w 1221"/>
                <a:gd name="T7" fmla="*/ 315 h 1603"/>
                <a:gd name="T8" fmla="*/ 77 w 1221"/>
                <a:gd name="T9" fmla="*/ 401 h 1603"/>
                <a:gd name="T10" fmla="*/ 20 w 1221"/>
                <a:gd name="T11" fmla="*/ 677 h 1603"/>
                <a:gd name="T12" fmla="*/ 125 w 1221"/>
                <a:gd name="T13" fmla="*/ 944 h 1603"/>
                <a:gd name="T14" fmla="*/ 144 w 1221"/>
                <a:gd name="T15" fmla="*/ 1039 h 1603"/>
                <a:gd name="T16" fmla="*/ 172 w 1221"/>
                <a:gd name="T17" fmla="*/ 1154 h 1603"/>
                <a:gd name="T18" fmla="*/ 200 w 1221"/>
                <a:gd name="T19" fmla="*/ 1287 h 1603"/>
                <a:gd name="T20" fmla="*/ 200 w 1221"/>
                <a:gd name="T21" fmla="*/ 1287 h 1603"/>
                <a:gd name="T22" fmla="*/ 228 w 1221"/>
                <a:gd name="T23" fmla="*/ 1268 h 1603"/>
                <a:gd name="T24" fmla="*/ 343 w 1221"/>
                <a:gd name="T25" fmla="*/ 1240 h 1603"/>
                <a:gd name="T26" fmla="*/ 429 w 1221"/>
                <a:gd name="T27" fmla="*/ 1297 h 1603"/>
                <a:gd name="T28" fmla="*/ 448 w 1221"/>
                <a:gd name="T29" fmla="*/ 1373 h 1603"/>
                <a:gd name="T30" fmla="*/ 667 w 1221"/>
                <a:gd name="T31" fmla="*/ 1478 h 1603"/>
                <a:gd name="T32" fmla="*/ 743 w 1221"/>
                <a:gd name="T33" fmla="*/ 1507 h 1603"/>
                <a:gd name="T34" fmla="*/ 801 w 1221"/>
                <a:gd name="T35" fmla="*/ 1459 h 1603"/>
                <a:gd name="T36" fmla="*/ 858 w 1221"/>
                <a:gd name="T37" fmla="*/ 1373 h 1603"/>
                <a:gd name="T38" fmla="*/ 915 w 1221"/>
                <a:gd name="T39" fmla="*/ 1202 h 1603"/>
                <a:gd name="T40" fmla="*/ 982 w 1221"/>
                <a:gd name="T41" fmla="*/ 1059 h 1603"/>
                <a:gd name="T42" fmla="*/ 1191 w 1221"/>
                <a:gd name="T43" fmla="*/ 915 h 1603"/>
                <a:gd name="T44" fmla="*/ 1182 w 1221"/>
                <a:gd name="T45" fmla="*/ 830 h 1603"/>
                <a:gd name="T46" fmla="*/ 1191 w 1221"/>
                <a:gd name="T47" fmla="*/ 677 h 1603"/>
                <a:gd name="T48" fmla="*/ 1191 w 1221"/>
                <a:gd name="T49" fmla="*/ 677 h 1603"/>
                <a:gd name="T50" fmla="*/ 791 w 1221"/>
                <a:gd name="T51" fmla="*/ 372 h 1603"/>
                <a:gd name="T52" fmla="*/ 572 w 1221"/>
                <a:gd name="T53" fmla="*/ 114 h 1603"/>
                <a:gd name="T54" fmla="*/ 572 w 1221"/>
                <a:gd name="T55" fmla="*/ 114 h 1603"/>
                <a:gd name="T56" fmla="*/ 438 w 1221"/>
                <a:gd name="T57" fmla="*/ 67 h 1603"/>
                <a:gd name="T58" fmla="*/ 343 w 1221"/>
                <a:gd name="T59" fmla="*/ 38 h 1603"/>
                <a:gd name="T60" fmla="*/ 343 w 1221"/>
                <a:gd name="T61" fmla="*/ 134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1" h="1603">
                  <a:moveTo>
                    <a:pt x="343" y="134"/>
                  </a:moveTo>
                  <a:lnTo>
                    <a:pt x="343" y="134"/>
                  </a:lnTo>
                  <a:cubicBezTo>
                    <a:pt x="362" y="191"/>
                    <a:pt x="362" y="191"/>
                    <a:pt x="362" y="191"/>
                  </a:cubicBezTo>
                  <a:cubicBezTo>
                    <a:pt x="362" y="238"/>
                    <a:pt x="238" y="296"/>
                    <a:pt x="200" y="315"/>
                  </a:cubicBezTo>
                  <a:cubicBezTo>
                    <a:pt x="144" y="334"/>
                    <a:pt x="125" y="372"/>
                    <a:pt x="77" y="401"/>
                  </a:cubicBezTo>
                  <a:cubicBezTo>
                    <a:pt x="0" y="448"/>
                    <a:pt x="20" y="591"/>
                    <a:pt x="20" y="677"/>
                  </a:cubicBezTo>
                  <a:cubicBezTo>
                    <a:pt x="10" y="810"/>
                    <a:pt x="29" y="849"/>
                    <a:pt x="125" y="944"/>
                  </a:cubicBezTo>
                  <a:cubicBezTo>
                    <a:pt x="125" y="982"/>
                    <a:pt x="144" y="1001"/>
                    <a:pt x="144" y="1039"/>
                  </a:cubicBezTo>
                  <a:cubicBezTo>
                    <a:pt x="144" y="1077"/>
                    <a:pt x="163" y="1116"/>
                    <a:pt x="172" y="1154"/>
                  </a:cubicBezTo>
                  <a:cubicBezTo>
                    <a:pt x="191" y="1182"/>
                    <a:pt x="200" y="1259"/>
                    <a:pt x="200" y="1287"/>
                  </a:cubicBezTo>
                  <a:lnTo>
                    <a:pt x="200" y="1287"/>
                  </a:lnTo>
                  <a:cubicBezTo>
                    <a:pt x="209" y="1287"/>
                    <a:pt x="219" y="1278"/>
                    <a:pt x="228" y="1268"/>
                  </a:cubicBezTo>
                  <a:cubicBezTo>
                    <a:pt x="257" y="1249"/>
                    <a:pt x="324" y="1192"/>
                    <a:pt x="343" y="1240"/>
                  </a:cubicBezTo>
                  <a:cubicBezTo>
                    <a:pt x="362" y="1278"/>
                    <a:pt x="391" y="1297"/>
                    <a:pt x="429" y="1297"/>
                  </a:cubicBezTo>
                  <a:cubicBezTo>
                    <a:pt x="448" y="1306"/>
                    <a:pt x="448" y="1354"/>
                    <a:pt x="448" y="1373"/>
                  </a:cubicBezTo>
                  <a:cubicBezTo>
                    <a:pt x="476" y="1593"/>
                    <a:pt x="620" y="1392"/>
                    <a:pt x="667" y="1478"/>
                  </a:cubicBezTo>
                  <a:cubicBezTo>
                    <a:pt x="677" y="1507"/>
                    <a:pt x="743" y="1602"/>
                    <a:pt x="743" y="1507"/>
                  </a:cubicBezTo>
                  <a:cubicBezTo>
                    <a:pt x="743" y="1469"/>
                    <a:pt x="772" y="1469"/>
                    <a:pt x="801" y="1459"/>
                  </a:cubicBezTo>
                  <a:cubicBezTo>
                    <a:pt x="829" y="1449"/>
                    <a:pt x="829" y="1392"/>
                    <a:pt x="858" y="1373"/>
                  </a:cubicBezTo>
                  <a:cubicBezTo>
                    <a:pt x="963" y="1344"/>
                    <a:pt x="915" y="1278"/>
                    <a:pt x="915" y="1202"/>
                  </a:cubicBezTo>
                  <a:cubicBezTo>
                    <a:pt x="915" y="1144"/>
                    <a:pt x="944" y="1106"/>
                    <a:pt x="982" y="1059"/>
                  </a:cubicBezTo>
                  <a:cubicBezTo>
                    <a:pt x="1049" y="992"/>
                    <a:pt x="1134" y="982"/>
                    <a:pt x="1191" y="915"/>
                  </a:cubicBezTo>
                  <a:cubicBezTo>
                    <a:pt x="1220" y="896"/>
                    <a:pt x="1191" y="849"/>
                    <a:pt x="1182" y="830"/>
                  </a:cubicBezTo>
                  <a:cubicBezTo>
                    <a:pt x="1173" y="782"/>
                    <a:pt x="1182" y="725"/>
                    <a:pt x="1191" y="677"/>
                  </a:cubicBezTo>
                  <a:lnTo>
                    <a:pt x="1191" y="677"/>
                  </a:lnTo>
                  <a:cubicBezTo>
                    <a:pt x="1058" y="582"/>
                    <a:pt x="944" y="419"/>
                    <a:pt x="791" y="372"/>
                  </a:cubicBezTo>
                  <a:cubicBezTo>
                    <a:pt x="705" y="343"/>
                    <a:pt x="620" y="200"/>
                    <a:pt x="572" y="114"/>
                  </a:cubicBezTo>
                  <a:lnTo>
                    <a:pt x="572" y="114"/>
                  </a:lnTo>
                  <a:cubicBezTo>
                    <a:pt x="534" y="124"/>
                    <a:pt x="448" y="105"/>
                    <a:pt x="438" y="67"/>
                  </a:cubicBezTo>
                  <a:cubicBezTo>
                    <a:pt x="419" y="19"/>
                    <a:pt x="381" y="0"/>
                    <a:pt x="343" y="38"/>
                  </a:cubicBezTo>
                  <a:cubicBezTo>
                    <a:pt x="333" y="57"/>
                    <a:pt x="343" y="105"/>
                    <a:pt x="343" y="134"/>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70"/>
            <p:cNvSpPr>
              <a:spLocks noChangeArrowheads="1"/>
            </p:cNvSpPr>
            <p:nvPr/>
          </p:nvSpPr>
          <p:spPr bwMode="auto">
            <a:xfrm>
              <a:off x="16695912" y="12713801"/>
              <a:ext cx="639290" cy="899882"/>
            </a:xfrm>
            <a:custGeom>
              <a:avLst/>
              <a:gdLst>
                <a:gd name="T0" fmla="*/ 0 w 1287"/>
                <a:gd name="T1" fmla="*/ 658 h 1813"/>
                <a:gd name="T2" fmla="*/ 0 w 1287"/>
                <a:gd name="T3" fmla="*/ 658 h 1813"/>
                <a:gd name="T4" fmla="*/ 104 w 1287"/>
                <a:gd name="T5" fmla="*/ 639 h 1813"/>
                <a:gd name="T6" fmla="*/ 248 w 1287"/>
                <a:gd name="T7" fmla="*/ 372 h 1813"/>
                <a:gd name="T8" fmla="*/ 362 w 1287"/>
                <a:gd name="T9" fmla="*/ 277 h 1813"/>
                <a:gd name="T10" fmla="*/ 429 w 1287"/>
                <a:gd name="T11" fmla="*/ 105 h 1813"/>
                <a:gd name="T12" fmla="*/ 429 w 1287"/>
                <a:gd name="T13" fmla="*/ 105 h 1813"/>
                <a:gd name="T14" fmla="*/ 581 w 1287"/>
                <a:gd name="T15" fmla="*/ 143 h 1813"/>
                <a:gd name="T16" fmla="*/ 686 w 1287"/>
                <a:gd name="T17" fmla="*/ 86 h 1813"/>
                <a:gd name="T18" fmla="*/ 772 w 1287"/>
                <a:gd name="T19" fmla="*/ 0 h 1813"/>
                <a:gd name="T20" fmla="*/ 781 w 1287"/>
                <a:gd name="T21" fmla="*/ 76 h 1813"/>
                <a:gd name="T22" fmla="*/ 848 w 1287"/>
                <a:gd name="T23" fmla="*/ 201 h 1813"/>
                <a:gd name="T24" fmla="*/ 982 w 1287"/>
                <a:gd name="T25" fmla="*/ 172 h 1813"/>
                <a:gd name="T26" fmla="*/ 1133 w 1287"/>
                <a:gd name="T27" fmla="*/ 181 h 1813"/>
                <a:gd name="T28" fmla="*/ 1267 w 1287"/>
                <a:gd name="T29" fmla="*/ 201 h 1813"/>
                <a:gd name="T30" fmla="*/ 1267 w 1287"/>
                <a:gd name="T31" fmla="*/ 201 h 1813"/>
                <a:gd name="T32" fmla="*/ 1286 w 1287"/>
                <a:gd name="T33" fmla="*/ 258 h 1813"/>
                <a:gd name="T34" fmla="*/ 1124 w 1287"/>
                <a:gd name="T35" fmla="*/ 382 h 1813"/>
                <a:gd name="T36" fmla="*/ 1001 w 1287"/>
                <a:gd name="T37" fmla="*/ 468 h 1813"/>
                <a:gd name="T38" fmla="*/ 944 w 1287"/>
                <a:gd name="T39" fmla="*/ 744 h 1813"/>
                <a:gd name="T40" fmla="*/ 1049 w 1287"/>
                <a:gd name="T41" fmla="*/ 1011 h 1813"/>
                <a:gd name="T42" fmla="*/ 1068 w 1287"/>
                <a:gd name="T43" fmla="*/ 1106 h 1813"/>
                <a:gd name="T44" fmla="*/ 1096 w 1287"/>
                <a:gd name="T45" fmla="*/ 1221 h 1813"/>
                <a:gd name="T46" fmla="*/ 1124 w 1287"/>
                <a:gd name="T47" fmla="*/ 1354 h 1813"/>
                <a:gd name="T48" fmla="*/ 1124 w 1287"/>
                <a:gd name="T49" fmla="*/ 1354 h 1813"/>
                <a:gd name="T50" fmla="*/ 982 w 1287"/>
                <a:gd name="T51" fmla="*/ 1373 h 1813"/>
                <a:gd name="T52" fmla="*/ 820 w 1287"/>
                <a:gd name="T53" fmla="*/ 1488 h 1813"/>
                <a:gd name="T54" fmla="*/ 705 w 1287"/>
                <a:gd name="T55" fmla="*/ 1640 h 1813"/>
                <a:gd name="T56" fmla="*/ 515 w 1287"/>
                <a:gd name="T57" fmla="*/ 1803 h 1813"/>
                <a:gd name="T58" fmla="*/ 381 w 1287"/>
                <a:gd name="T59" fmla="*/ 1612 h 1813"/>
                <a:gd name="T60" fmla="*/ 276 w 1287"/>
                <a:gd name="T61" fmla="*/ 1545 h 1813"/>
                <a:gd name="T62" fmla="*/ 362 w 1287"/>
                <a:gd name="T63" fmla="*/ 1316 h 1813"/>
                <a:gd name="T64" fmla="*/ 448 w 1287"/>
                <a:gd name="T65" fmla="*/ 1183 h 1813"/>
                <a:gd name="T66" fmla="*/ 438 w 1287"/>
                <a:gd name="T67" fmla="*/ 1068 h 1813"/>
                <a:gd name="T68" fmla="*/ 467 w 1287"/>
                <a:gd name="T69" fmla="*/ 992 h 1813"/>
                <a:gd name="T70" fmla="*/ 381 w 1287"/>
                <a:gd name="T71" fmla="*/ 877 h 1813"/>
                <a:gd name="T72" fmla="*/ 476 w 1287"/>
                <a:gd name="T73" fmla="*/ 820 h 1813"/>
                <a:gd name="T74" fmla="*/ 400 w 1287"/>
                <a:gd name="T75" fmla="*/ 725 h 1813"/>
                <a:gd name="T76" fmla="*/ 286 w 1287"/>
                <a:gd name="T77" fmla="*/ 725 h 1813"/>
                <a:gd name="T78" fmla="*/ 219 w 1287"/>
                <a:gd name="T79" fmla="*/ 696 h 1813"/>
                <a:gd name="T80" fmla="*/ 114 w 1287"/>
                <a:gd name="T81" fmla="*/ 773 h 1813"/>
                <a:gd name="T82" fmla="*/ 0 w 1287"/>
                <a:gd name="T83" fmla="*/ 687 h 1813"/>
                <a:gd name="T84" fmla="*/ 0 w 1287"/>
                <a:gd name="T85" fmla="*/ 658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7" h="1813">
                  <a:moveTo>
                    <a:pt x="0" y="658"/>
                  </a:moveTo>
                  <a:lnTo>
                    <a:pt x="0" y="658"/>
                  </a:lnTo>
                  <a:cubicBezTo>
                    <a:pt x="104" y="639"/>
                    <a:pt x="104" y="639"/>
                    <a:pt x="104" y="639"/>
                  </a:cubicBezTo>
                  <a:cubicBezTo>
                    <a:pt x="181" y="620"/>
                    <a:pt x="85" y="401"/>
                    <a:pt x="248" y="372"/>
                  </a:cubicBezTo>
                  <a:cubicBezTo>
                    <a:pt x="314" y="353"/>
                    <a:pt x="324" y="334"/>
                    <a:pt x="362" y="277"/>
                  </a:cubicBezTo>
                  <a:cubicBezTo>
                    <a:pt x="390" y="219"/>
                    <a:pt x="410" y="162"/>
                    <a:pt x="429" y="105"/>
                  </a:cubicBezTo>
                  <a:lnTo>
                    <a:pt x="429" y="105"/>
                  </a:lnTo>
                  <a:cubicBezTo>
                    <a:pt x="581" y="143"/>
                    <a:pt x="581" y="143"/>
                    <a:pt x="581" y="143"/>
                  </a:cubicBezTo>
                  <a:cubicBezTo>
                    <a:pt x="610" y="153"/>
                    <a:pt x="657" y="105"/>
                    <a:pt x="686" y="86"/>
                  </a:cubicBezTo>
                  <a:cubicBezTo>
                    <a:pt x="705" y="67"/>
                    <a:pt x="743" y="10"/>
                    <a:pt x="772" y="0"/>
                  </a:cubicBezTo>
                  <a:cubicBezTo>
                    <a:pt x="791" y="0"/>
                    <a:pt x="781" y="57"/>
                    <a:pt x="781" y="76"/>
                  </a:cubicBezTo>
                  <a:cubicBezTo>
                    <a:pt x="781" y="124"/>
                    <a:pt x="791" y="181"/>
                    <a:pt x="848" y="201"/>
                  </a:cubicBezTo>
                  <a:cubicBezTo>
                    <a:pt x="886" y="210"/>
                    <a:pt x="934" y="162"/>
                    <a:pt x="982" y="172"/>
                  </a:cubicBezTo>
                  <a:cubicBezTo>
                    <a:pt x="1020" y="191"/>
                    <a:pt x="1106" y="134"/>
                    <a:pt x="1133" y="181"/>
                  </a:cubicBezTo>
                  <a:cubicBezTo>
                    <a:pt x="1162" y="219"/>
                    <a:pt x="1238" y="210"/>
                    <a:pt x="1267" y="201"/>
                  </a:cubicBezTo>
                  <a:lnTo>
                    <a:pt x="1267" y="201"/>
                  </a:lnTo>
                  <a:cubicBezTo>
                    <a:pt x="1286" y="258"/>
                    <a:pt x="1286" y="258"/>
                    <a:pt x="1286" y="258"/>
                  </a:cubicBezTo>
                  <a:cubicBezTo>
                    <a:pt x="1286" y="305"/>
                    <a:pt x="1162" y="363"/>
                    <a:pt x="1124" y="382"/>
                  </a:cubicBezTo>
                  <a:cubicBezTo>
                    <a:pt x="1068" y="401"/>
                    <a:pt x="1049" y="439"/>
                    <a:pt x="1001" y="468"/>
                  </a:cubicBezTo>
                  <a:cubicBezTo>
                    <a:pt x="924" y="515"/>
                    <a:pt x="944" y="658"/>
                    <a:pt x="944" y="744"/>
                  </a:cubicBezTo>
                  <a:cubicBezTo>
                    <a:pt x="934" y="877"/>
                    <a:pt x="953" y="916"/>
                    <a:pt x="1049" y="1011"/>
                  </a:cubicBezTo>
                  <a:cubicBezTo>
                    <a:pt x="1049" y="1049"/>
                    <a:pt x="1068" y="1068"/>
                    <a:pt x="1068" y="1106"/>
                  </a:cubicBezTo>
                  <a:cubicBezTo>
                    <a:pt x="1068" y="1144"/>
                    <a:pt x="1087" y="1183"/>
                    <a:pt x="1096" y="1221"/>
                  </a:cubicBezTo>
                  <a:cubicBezTo>
                    <a:pt x="1115" y="1249"/>
                    <a:pt x="1124" y="1326"/>
                    <a:pt x="1124" y="1354"/>
                  </a:cubicBezTo>
                  <a:lnTo>
                    <a:pt x="1124" y="1354"/>
                  </a:lnTo>
                  <a:cubicBezTo>
                    <a:pt x="1077" y="1383"/>
                    <a:pt x="1049" y="1373"/>
                    <a:pt x="982" y="1373"/>
                  </a:cubicBezTo>
                  <a:cubicBezTo>
                    <a:pt x="886" y="1373"/>
                    <a:pt x="886" y="1498"/>
                    <a:pt x="820" y="1488"/>
                  </a:cubicBezTo>
                  <a:cubicBezTo>
                    <a:pt x="686" y="1488"/>
                    <a:pt x="743" y="1555"/>
                    <a:pt x="705" y="1640"/>
                  </a:cubicBezTo>
                  <a:cubicBezTo>
                    <a:pt x="686" y="1688"/>
                    <a:pt x="562" y="1774"/>
                    <a:pt x="515" y="1803"/>
                  </a:cubicBezTo>
                  <a:cubicBezTo>
                    <a:pt x="495" y="1812"/>
                    <a:pt x="400" y="1640"/>
                    <a:pt x="381" y="1612"/>
                  </a:cubicBezTo>
                  <a:cubicBezTo>
                    <a:pt x="352" y="1564"/>
                    <a:pt x="286" y="1640"/>
                    <a:pt x="276" y="1545"/>
                  </a:cubicBezTo>
                  <a:cubicBezTo>
                    <a:pt x="257" y="1469"/>
                    <a:pt x="238" y="1307"/>
                    <a:pt x="362" y="1316"/>
                  </a:cubicBezTo>
                  <a:cubicBezTo>
                    <a:pt x="419" y="1326"/>
                    <a:pt x="448" y="1230"/>
                    <a:pt x="448" y="1183"/>
                  </a:cubicBezTo>
                  <a:cubicBezTo>
                    <a:pt x="448" y="1144"/>
                    <a:pt x="438" y="1106"/>
                    <a:pt x="438" y="1068"/>
                  </a:cubicBezTo>
                  <a:cubicBezTo>
                    <a:pt x="438" y="1040"/>
                    <a:pt x="467" y="1011"/>
                    <a:pt x="467" y="992"/>
                  </a:cubicBezTo>
                  <a:cubicBezTo>
                    <a:pt x="467" y="944"/>
                    <a:pt x="305" y="925"/>
                    <a:pt x="381" y="877"/>
                  </a:cubicBezTo>
                  <a:cubicBezTo>
                    <a:pt x="410" y="858"/>
                    <a:pt x="476" y="839"/>
                    <a:pt x="476" y="820"/>
                  </a:cubicBezTo>
                  <a:cubicBezTo>
                    <a:pt x="476" y="782"/>
                    <a:pt x="438" y="735"/>
                    <a:pt x="400" y="725"/>
                  </a:cubicBezTo>
                  <a:cubicBezTo>
                    <a:pt x="372" y="715"/>
                    <a:pt x="324" y="735"/>
                    <a:pt x="286" y="725"/>
                  </a:cubicBezTo>
                  <a:cubicBezTo>
                    <a:pt x="267" y="725"/>
                    <a:pt x="248" y="677"/>
                    <a:pt x="219" y="696"/>
                  </a:cubicBezTo>
                  <a:cubicBezTo>
                    <a:pt x="190" y="725"/>
                    <a:pt x="152" y="782"/>
                    <a:pt x="114" y="773"/>
                  </a:cubicBezTo>
                  <a:cubicBezTo>
                    <a:pt x="85" y="763"/>
                    <a:pt x="0" y="715"/>
                    <a:pt x="0" y="687"/>
                  </a:cubicBezTo>
                  <a:cubicBezTo>
                    <a:pt x="0" y="677"/>
                    <a:pt x="0" y="668"/>
                    <a:pt x="0" y="658"/>
                  </a:cubicBezTo>
                </a:path>
              </a:pathLst>
            </a:custGeom>
            <a:grpFill/>
            <a:ln w="3175" cap="flat" cmpd="sng">
              <a:solidFill>
                <a:schemeClr val="bg1"/>
              </a:solidFill>
              <a:bevel/>
              <a:headEnd/>
              <a:tailEnd/>
            </a:ln>
            <a:effectLst/>
          </p:spPr>
          <p:txBody>
            <a:bodyPr wrap="none" anchor="ctr"/>
            <a:lstStyle/>
            <a:p>
              <a:endParaRPr lang="en-US"/>
            </a:p>
          </p:txBody>
        </p:sp>
        <p:sp>
          <p:nvSpPr>
            <p:cNvPr id="121" name="Freeform 71"/>
            <p:cNvSpPr>
              <a:spLocks noChangeArrowheads="1"/>
            </p:cNvSpPr>
            <p:nvPr/>
          </p:nvSpPr>
          <p:spPr bwMode="auto">
            <a:xfrm>
              <a:off x="16842597" y="12525503"/>
              <a:ext cx="597693" cy="297771"/>
            </a:xfrm>
            <a:custGeom>
              <a:avLst/>
              <a:gdLst>
                <a:gd name="T0" fmla="*/ 134 w 1202"/>
                <a:gd name="T1" fmla="*/ 486 h 601"/>
                <a:gd name="T2" fmla="*/ 134 w 1202"/>
                <a:gd name="T3" fmla="*/ 486 h 601"/>
                <a:gd name="T4" fmla="*/ 286 w 1202"/>
                <a:gd name="T5" fmla="*/ 524 h 601"/>
                <a:gd name="T6" fmla="*/ 391 w 1202"/>
                <a:gd name="T7" fmla="*/ 467 h 601"/>
                <a:gd name="T8" fmla="*/ 477 w 1202"/>
                <a:gd name="T9" fmla="*/ 381 h 601"/>
                <a:gd name="T10" fmla="*/ 486 w 1202"/>
                <a:gd name="T11" fmla="*/ 457 h 601"/>
                <a:gd name="T12" fmla="*/ 553 w 1202"/>
                <a:gd name="T13" fmla="*/ 582 h 601"/>
                <a:gd name="T14" fmla="*/ 687 w 1202"/>
                <a:gd name="T15" fmla="*/ 553 h 601"/>
                <a:gd name="T16" fmla="*/ 838 w 1202"/>
                <a:gd name="T17" fmla="*/ 562 h 601"/>
                <a:gd name="T18" fmla="*/ 972 w 1202"/>
                <a:gd name="T19" fmla="*/ 582 h 601"/>
                <a:gd name="T20" fmla="*/ 972 w 1202"/>
                <a:gd name="T21" fmla="*/ 582 h 601"/>
                <a:gd name="T22" fmla="*/ 972 w 1202"/>
                <a:gd name="T23" fmla="*/ 486 h 601"/>
                <a:gd name="T24" fmla="*/ 1067 w 1202"/>
                <a:gd name="T25" fmla="*/ 515 h 601"/>
                <a:gd name="T26" fmla="*/ 1201 w 1202"/>
                <a:gd name="T27" fmla="*/ 562 h 601"/>
                <a:gd name="T28" fmla="*/ 1201 w 1202"/>
                <a:gd name="T29" fmla="*/ 562 h 601"/>
                <a:gd name="T30" fmla="*/ 1191 w 1202"/>
                <a:gd name="T31" fmla="*/ 543 h 601"/>
                <a:gd name="T32" fmla="*/ 982 w 1202"/>
                <a:gd name="T33" fmla="*/ 181 h 601"/>
                <a:gd name="T34" fmla="*/ 639 w 1202"/>
                <a:gd name="T35" fmla="*/ 28 h 601"/>
                <a:gd name="T36" fmla="*/ 362 w 1202"/>
                <a:gd name="T37" fmla="*/ 57 h 601"/>
                <a:gd name="T38" fmla="*/ 95 w 1202"/>
                <a:gd name="T39" fmla="*/ 95 h 601"/>
                <a:gd name="T40" fmla="*/ 67 w 1202"/>
                <a:gd name="T41" fmla="*/ 105 h 601"/>
                <a:gd name="T42" fmla="*/ 67 w 1202"/>
                <a:gd name="T43" fmla="*/ 105 h 601"/>
                <a:gd name="T44" fmla="*/ 19 w 1202"/>
                <a:gd name="T45" fmla="*/ 238 h 601"/>
                <a:gd name="T46" fmla="*/ 29 w 1202"/>
                <a:gd name="T47" fmla="*/ 333 h 601"/>
                <a:gd name="T48" fmla="*/ 134 w 1202"/>
                <a:gd name="T49" fmla="*/ 48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2" h="601">
                  <a:moveTo>
                    <a:pt x="134" y="486"/>
                  </a:moveTo>
                  <a:lnTo>
                    <a:pt x="134" y="486"/>
                  </a:lnTo>
                  <a:cubicBezTo>
                    <a:pt x="286" y="524"/>
                    <a:pt x="286" y="524"/>
                    <a:pt x="286" y="524"/>
                  </a:cubicBezTo>
                  <a:cubicBezTo>
                    <a:pt x="315" y="534"/>
                    <a:pt x="362" y="486"/>
                    <a:pt x="391" y="467"/>
                  </a:cubicBezTo>
                  <a:cubicBezTo>
                    <a:pt x="410" y="448"/>
                    <a:pt x="448" y="391"/>
                    <a:pt x="477" y="381"/>
                  </a:cubicBezTo>
                  <a:cubicBezTo>
                    <a:pt x="496" y="381"/>
                    <a:pt x="486" y="438"/>
                    <a:pt x="486" y="457"/>
                  </a:cubicBezTo>
                  <a:cubicBezTo>
                    <a:pt x="486" y="505"/>
                    <a:pt x="496" y="562"/>
                    <a:pt x="553" y="582"/>
                  </a:cubicBezTo>
                  <a:cubicBezTo>
                    <a:pt x="591" y="591"/>
                    <a:pt x="639" y="543"/>
                    <a:pt x="687" y="553"/>
                  </a:cubicBezTo>
                  <a:cubicBezTo>
                    <a:pt x="725" y="572"/>
                    <a:pt x="811" y="515"/>
                    <a:pt x="838" y="562"/>
                  </a:cubicBezTo>
                  <a:cubicBezTo>
                    <a:pt x="867" y="600"/>
                    <a:pt x="943" y="591"/>
                    <a:pt x="972" y="582"/>
                  </a:cubicBezTo>
                  <a:lnTo>
                    <a:pt x="972" y="582"/>
                  </a:lnTo>
                  <a:cubicBezTo>
                    <a:pt x="972" y="553"/>
                    <a:pt x="962" y="505"/>
                    <a:pt x="972" y="486"/>
                  </a:cubicBezTo>
                  <a:cubicBezTo>
                    <a:pt x="1010" y="448"/>
                    <a:pt x="1048" y="467"/>
                    <a:pt x="1067" y="515"/>
                  </a:cubicBezTo>
                  <a:cubicBezTo>
                    <a:pt x="1077" y="553"/>
                    <a:pt x="1163" y="572"/>
                    <a:pt x="1201" y="562"/>
                  </a:cubicBezTo>
                  <a:lnTo>
                    <a:pt x="1201" y="562"/>
                  </a:lnTo>
                  <a:cubicBezTo>
                    <a:pt x="1191" y="562"/>
                    <a:pt x="1191" y="553"/>
                    <a:pt x="1191" y="543"/>
                  </a:cubicBezTo>
                  <a:cubicBezTo>
                    <a:pt x="1144" y="429"/>
                    <a:pt x="1048" y="286"/>
                    <a:pt x="982" y="181"/>
                  </a:cubicBezTo>
                  <a:cubicBezTo>
                    <a:pt x="915" y="76"/>
                    <a:pt x="763" y="0"/>
                    <a:pt x="639" y="28"/>
                  </a:cubicBezTo>
                  <a:cubicBezTo>
                    <a:pt x="544" y="47"/>
                    <a:pt x="458" y="47"/>
                    <a:pt x="362" y="57"/>
                  </a:cubicBezTo>
                  <a:cubicBezTo>
                    <a:pt x="277" y="76"/>
                    <a:pt x="172" y="57"/>
                    <a:pt x="95" y="95"/>
                  </a:cubicBezTo>
                  <a:cubicBezTo>
                    <a:pt x="86" y="105"/>
                    <a:pt x="77" y="105"/>
                    <a:pt x="67" y="105"/>
                  </a:cubicBezTo>
                  <a:lnTo>
                    <a:pt x="67" y="105"/>
                  </a:lnTo>
                  <a:cubicBezTo>
                    <a:pt x="57" y="143"/>
                    <a:pt x="38" y="200"/>
                    <a:pt x="19" y="238"/>
                  </a:cubicBezTo>
                  <a:cubicBezTo>
                    <a:pt x="0" y="276"/>
                    <a:pt x="0" y="295"/>
                    <a:pt x="29" y="333"/>
                  </a:cubicBezTo>
                  <a:cubicBezTo>
                    <a:pt x="67" y="381"/>
                    <a:pt x="124" y="419"/>
                    <a:pt x="134" y="486"/>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72"/>
            <p:cNvSpPr>
              <a:spLocks noChangeArrowheads="1"/>
            </p:cNvSpPr>
            <p:nvPr/>
          </p:nvSpPr>
          <p:spPr bwMode="auto">
            <a:xfrm>
              <a:off x="14701413" y="10062326"/>
              <a:ext cx="1359587" cy="1293989"/>
            </a:xfrm>
            <a:custGeom>
              <a:avLst/>
              <a:gdLst>
                <a:gd name="T0" fmla="*/ 2479 w 2738"/>
                <a:gd name="T1" fmla="*/ 515 h 2604"/>
                <a:gd name="T2" fmla="*/ 2565 w 2738"/>
                <a:gd name="T3" fmla="*/ 362 h 2604"/>
                <a:gd name="T4" fmla="*/ 2689 w 2738"/>
                <a:gd name="T5" fmla="*/ 448 h 2604"/>
                <a:gd name="T6" fmla="*/ 2632 w 2738"/>
                <a:gd name="T7" fmla="*/ 572 h 2604"/>
                <a:gd name="T8" fmla="*/ 2479 w 2738"/>
                <a:gd name="T9" fmla="*/ 562 h 2604"/>
                <a:gd name="T10" fmla="*/ 2661 w 2738"/>
                <a:gd name="T11" fmla="*/ 171 h 2604"/>
                <a:gd name="T12" fmla="*/ 2603 w 2738"/>
                <a:gd name="T13" fmla="*/ 162 h 2604"/>
                <a:gd name="T14" fmla="*/ 2546 w 2738"/>
                <a:gd name="T15" fmla="*/ 0 h 2604"/>
                <a:gd name="T16" fmla="*/ 2689 w 2738"/>
                <a:gd name="T17" fmla="*/ 19 h 2604"/>
                <a:gd name="T18" fmla="*/ 2670 w 2738"/>
                <a:gd name="T19" fmla="*/ 200 h 2604"/>
                <a:gd name="T20" fmla="*/ 2184 w 2738"/>
                <a:gd name="T21" fmla="*/ 829 h 2604"/>
                <a:gd name="T22" fmla="*/ 2126 w 2738"/>
                <a:gd name="T23" fmla="*/ 820 h 2604"/>
                <a:gd name="T24" fmla="*/ 1812 w 2738"/>
                <a:gd name="T25" fmla="*/ 867 h 2604"/>
                <a:gd name="T26" fmla="*/ 1516 w 2738"/>
                <a:gd name="T27" fmla="*/ 1039 h 2604"/>
                <a:gd name="T28" fmla="*/ 1344 w 2738"/>
                <a:gd name="T29" fmla="*/ 991 h 2604"/>
                <a:gd name="T30" fmla="*/ 1373 w 2738"/>
                <a:gd name="T31" fmla="*/ 705 h 2604"/>
                <a:gd name="T32" fmla="*/ 1297 w 2738"/>
                <a:gd name="T33" fmla="*/ 515 h 2604"/>
                <a:gd name="T34" fmla="*/ 1144 w 2738"/>
                <a:gd name="T35" fmla="*/ 162 h 2604"/>
                <a:gd name="T36" fmla="*/ 686 w 2738"/>
                <a:gd name="T37" fmla="*/ 114 h 2604"/>
                <a:gd name="T38" fmla="*/ 467 w 2738"/>
                <a:gd name="T39" fmla="*/ 324 h 2604"/>
                <a:gd name="T40" fmla="*/ 486 w 2738"/>
                <a:gd name="T41" fmla="*/ 429 h 2604"/>
                <a:gd name="T42" fmla="*/ 257 w 2738"/>
                <a:gd name="T43" fmla="*/ 762 h 2604"/>
                <a:gd name="T44" fmla="*/ 47 w 2738"/>
                <a:gd name="T45" fmla="*/ 839 h 2604"/>
                <a:gd name="T46" fmla="*/ 86 w 2738"/>
                <a:gd name="T47" fmla="*/ 925 h 2604"/>
                <a:gd name="T48" fmla="*/ 38 w 2738"/>
                <a:gd name="T49" fmla="*/ 1087 h 2604"/>
                <a:gd name="T50" fmla="*/ 38 w 2738"/>
                <a:gd name="T51" fmla="*/ 1373 h 2604"/>
                <a:gd name="T52" fmla="*/ 105 w 2738"/>
                <a:gd name="T53" fmla="*/ 1640 h 2604"/>
                <a:gd name="T54" fmla="*/ 200 w 2738"/>
                <a:gd name="T55" fmla="*/ 1907 h 2604"/>
                <a:gd name="T56" fmla="*/ 362 w 2738"/>
                <a:gd name="T57" fmla="*/ 2041 h 2604"/>
                <a:gd name="T58" fmla="*/ 505 w 2738"/>
                <a:gd name="T59" fmla="*/ 1936 h 2604"/>
                <a:gd name="T60" fmla="*/ 772 w 2738"/>
                <a:gd name="T61" fmla="*/ 1993 h 2604"/>
                <a:gd name="T62" fmla="*/ 1201 w 2738"/>
                <a:gd name="T63" fmla="*/ 2498 h 2604"/>
                <a:gd name="T64" fmla="*/ 1411 w 2738"/>
                <a:gd name="T65" fmla="*/ 2555 h 2604"/>
                <a:gd name="T66" fmla="*/ 1554 w 2738"/>
                <a:gd name="T67" fmla="*/ 2203 h 2604"/>
                <a:gd name="T68" fmla="*/ 1716 w 2738"/>
                <a:gd name="T69" fmla="*/ 1878 h 2604"/>
                <a:gd name="T70" fmla="*/ 1917 w 2738"/>
                <a:gd name="T71" fmla="*/ 1497 h 2604"/>
                <a:gd name="T72" fmla="*/ 2126 w 2738"/>
                <a:gd name="T73" fmla="*/ 1383 h 2604"/>
                <a:gd name="T74" fmla="*/ 2098 w 2738"/>
                <a:gd name="T75" fmla="*/ 1116 h 2604"/>
                <a:gd name="T76" fmla="*/ 2165 w 2738"/>
                <a:gd name="T77" fmla="*/ 953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38" h="2604">
                  <a:moveTo>
                    <a:pt x="2479" y="515"/>
                  </a:moveTo>
                  <a:lnTo>
                    <a:pt x="2479" y="515"/>
                  </a:lnTo>
                  <a:cubicBezTo>
                    <a:pt x="2479" y="476"/>
                    <a:pt x="2470" y="438"/>
                    <a:pt x="2470" y="400"/>
                  </a:cubicBezTo>
                  <a:cubicBezTo>
                    <a:pt x="2470" y="343"/>
                    <a:pt x="2517" y="353"/>
                    <a:pt x="2565" y="362"/>
                  </a:cubicBezTo>
                  <a:cubicBezTo>
                    <a:pt x="2603" y="362"/>
                    <a:pt x="2679" y="333"/>
                    <a:pt x="2708" y="343"/>
                  </a:cubicBezTo>
                  <a:cubicBezTo>
                    <a:pt x="2708" y="381"/>
                    <a:pt x="2689" y="410"/>
                    <a:pt x="2689" y="448"/>
                  </a:cubicBezTo>
                  <a:cubicBezTo>
                    <a:pt x="2698" y="486"/>
                    <a:pt x="2698" y="505"/>
                    <a:pt x="2670" y="534"/>
                  </a:cubicBezTo>
                  <a:cubicBezTo>
                    <a:pt x="2651" y="553"/>
                    <a:pt x="2641" y="553"/>
                    <a:pt x="2632" y="572"/>
                  </a:cubicBezTo>
                  <a:cubicBezTo>
                    <a:pt x="2613" y="610"/>
                    <a:pt x="2594" y="648"/>
                    <a:pt x="2556" y="658"/>
                  </a:cubicBezTo>
                  <a:cubicBezTo>
                    <a:pt x="2479" y="677"/>
                    <a:pt x="2479" y="610"/>
                    <a:pt x="2479" y="562"/>
                  </a:cubicBezTo>
                  <a:cubicBezTo>
                    <a:pt x="2479" y="515"/>
                    <a:pt x="2479" y="515"/>
                    <a:pt x="2479" y="515"/>
                  </a:cubicBezTo>
                  <a:close/>
                  <a:moveTo>
                    <a:pt x="2661" y="171"/>
                  </a:moveTo>
                  <a:lnTo>
                    <a:pt x="2661" y="171"/>
                  </a:lnTo>
                  <a:cubicBezTo>
                    <a:pt x="2641" y="181"/>
                    <a:pt x="2613" y="171"/>
                    <a:pt x="2603" y="162"/>
                  </a:cubicBezTo>
                  <a:cubicBezTo>
                    <a:pt x="2584" y="152"/>
                    <a:pt x="2556" y="124"/>
                    <a:pt x="2546" y="114"/>
                  </a:cubicBezTo>
                  <a:cubicBezTo>
                    <a:pt x="2527" y="95"/>
                    <a:pt x="2508" y="9"/>
                    <a:pt x="2546" y="0"/>
                  </a:cubicBezTo>
                  <a:cubicBezTo>
                    <a:pt x="2565" y="0"/>
                    <a:pt x="2574" y="9"/>
                    <a:pt x="2594" y="9"/>
                  </a:cubicBezTo>
                  <a:cubicBezTo>
                    <a:pt x="2622" y="9"/>
                    <a:pt x="2661" y="9"/>
                    <a:pt x="2689" y="19"/>
                  </a:cubicBezTo>
                  <a:cubicBezTo>
                    <a:pt x="2708" y="28"/>
                    <a:pt x="2708" y="104"/>
                    <a:pt x="2708" y="124"/>
                  </a:cubicBezTo>
                  <a:cubicBezTo>
                    <a:pt x="2718" y="171"/>
                    <a:pt x="2737" y="200"/>
                    <a:pt x="2670" y="200"/>
                  </a:cubicBezTo>
                  <a:cubicBezTo>
                    <a:pt x="2661" y="171"/>
                    <a:pt x="2661" y="171"/>
                    <a:pt x="2661" y="171"/>
                  </a:cubicBezTo>
                  <a:close/>
                  <a:moveTo>
                    <a:pt x="2184" y="829"/>
                  </a:moveTo>
                  <a:lnTo>
                    <a:pt x="2184" y="829"/>
                  </a:lnTo>
                  <a:cubicBezTo>
                    <a:pt x="2155" y="820"/>
                    <a:pt x="2136" y="820"/>
                    <a:pt x="2126" y="820"/>
                  </a:cubicBezTo>
                  <a:cubicBezTo>
                    <a:pt x="2079" y="801"/>
                    <a:pt x="2069" y="762"/>
                    <a:pt x="2031" y="820"/>
                  </a:cubicBezTo>
                  <a:cubicBezTo>
                    <a:pt x="1983" y="915"/>
                    <a:pt x="1888" y="896"/>
                    <a:pt x="1812" y="867"/>
                  </a:cubicBezTo>
                  <a:cubicBezTo>
                    <a:pt x="1754" y="849"/>
                    <a:pt x="1764" y="963"/>
                    <a:pt x="1726" y="991"/>
                  </a:cubicBezTo>
                  <a:cubicBezTo>
                    <a:pt x="1669" y="1049"/>
                    <a:pt x="1583" y="1001"/>
                    <a:pt x="1516" y="1039"/>
                  </a:cubicBezTo>
                  <a:cubicBezTo>
                    <a:pt x="1487" y="1058"/>
                    <a:pt x="1459" y="1001"/>
                    <a:pt x="1449" y="982"/>
                  </a:cubicBezTo>
                  <a:cubicBezTo>
                    <a:pt x="1402" y="944"/>
                    <a:pt x="1382" y="1001"/>
                    <a:pt x="1344" y="991"/>
                  </a:cubicBezTo>
                  <a:cubicBezTo>
                    <a:pt x="1287" y="972"/>
                    <a:pt x="1287" y="887"/>
                    <a:pt x="1268" y="839"/>
                  </a:cubicBezTo>
                  <a:cubicBezTo>
                    <a:pt x="1268" y="791"/>
                    <a:pt x="1335" y="734"/>
                    <a:pt x="1373" y="705"/>
                  </a:cubicBezTo>
                  <a:cubicBezTo>
                    <a:pt x="1449" y="677"/>
                    <a:pt x="1402" y="648"/>
                    <a:pt x="1364" y="610"/>
                  </a:cubicBezTo>
                  <a:cubicBezTo>
                    <a:pt x="1335" y="581"/>
                    <a:pt x="1306" y="543"/>
                    <a:pt x="1297" y="515"/>
                  </a:cubicBezTo>
                  <a:cubicBezTo>
                    <a:pt x="1259" y="429"/>
                    <a:pt x="1182" y="295"/>
                    <a:pt x="1144" y="162"/>
                  </a:cubicBezTo>
                  <a:lnTo>
                    <a:pt x="1144" y="162"/>
                  </a:lnTo>
                  <a:cubicBezTo>
                    <a:pt x="1068" y="162"/>
                    <a:pt x="925" y="152"/>
                    <a:pt x="858" y="200"/>
                  </a:cubicBezTo>
                  <a:cubicBezTo>
                    <a:pt x="763" y="257"/>
                    <a:pt x="763" y="133"/>
                    <a:pt x="686" y="114"/>
                  </a:cubicBezTo>
                  <a:cubicBezTo>
                    <a:pt x="648" y="114"/>
                    <a:pt x="601" y="171"/>
                    <a:pt x="563" y="190"/>
                  </a:cubicBezTo>
                  <a:cubicBezTo>
                    <a:pt x="496" y="209"/>
                    <a:pt x="505" y="276"/>
                    <a:pt x="467" y="324"/>
                  </a:cubicBezTo>
                  <a:lnTo>
                    <a:pt x="467" y="324"/>
                  </a:lnTo>
                  <a:cubicBezTo>
                    <a:pt x="486" y="429"/>
                    <a:pt x="486" y="429"/>
                    <a:pt x="486" y="429"/>
                  </a:cubicBezTo>
                  <a:cubicBezTo>
                    <a:pt x="476" y="495"/>
                    <a:pt x="410" y="495"/>
                    <a:pt x="362" y="534"/>
                  </a:cubicBezTo>
                  <a:cubicBezTo>
                    <a:pt x="314" y="581"/>
                    <a:pt x="362" y="782"/>
                    <a:pt x="257" y="762"/>
                  </a:cubicBezTo>
                  <a:cubicBezTo>
                    <a:pt x="219" y="753"/>
                    <a:pt x="181" y="715"/>
                    <a:pt x="133" y="753"/>
                  </a:cubicBezTo>
                  <a:cubicBezTo>
                    <a:pt x="105" y="772"/>
                    <a:pt x="76" y="801"/>
                    <a:pt x="47" y="839"/>
                  </a:cubicBezTo>
                  <a:lnTo>
                    <a:pt x="47" y="839"/>
                  </a:lnTo>
                  <a:cubicBezTo>
                    <a:pt x="86" y="925"/>
                    <a:pt x="86" y="925"/>
                    <a:pt x="86" y="925"/>
                  </a:cubicBezTo>
                  <a:cubicBezTo>
                    <a:pt x="57" y="963"/>
                    <a:pt x="47" y="982"/>
                    <a:pt x="38" y="1029"/>
                  </a:cubicBezTo>
                  <a:cubicBezTo>
                    <a:pt x="38" y="1049"/>
                    <a:pt x="47" y="1068"/>
                    <a:pt x="38" y="1087"/>
                  </a:cubicBezTo>
                  <a:cubicBezTo>
                    <a:pt x="9" y="1125"/>
                    <a:pt x="0" y="1192"/>
                    <a:pt x="0" y="1239"/>
                  </a:cubicBezTo>
                  <a:cubicBezTo>
                    <a:pt x="9" y="1287"/>
                    <a:pt x="38" y="1325"/>
                    <a:pt x="38" y="1373"/>
                  </a:cubicBezTo>
                  <a:cubicBezTo>
                    <a:pt x="38" y="1401"/>
                    <a:pt x="28" y="1430"/>
                    <a:pt x="38" y="1459"/>
                  </a:cubicBezTo>
                  <a:cubicBezTo>
                    <a:pt x="38" y="1487"/>
                    <a:pt x="76" y="1621"/>
                    <a:pt x="105" y="1640"/>
                  </a:cubicBezTo>
                  <a:cubicBezTo>
                    <a:pt x="133" y="1659"/>
                    <a:pt x="200" y="1669"/>
                    <a:pt x="200" y="1726"/>
                  </a:cubicBezTo>
                  <a:cubicBezTo>
                    <a:pt x="209" y="1783"/>
                    <a:pt x="124" y="1859"/>
                    <a:pt x="200" y="1907"/>
                  </a:cubicBezTo>
                  <a:cubicBezTo>
                    <a:pt x="257" y="1945"/>
                    <a:pt x="334" y="1974"/>
                    <a:pt x="362" y="2041"/>
                  </a:cubicBezTo>
                  <a:lnTo>
                    <a:pt x="362" y="2041"/>
                  </a:lnTo>
                  <a:cubicBezTo>
                    <a:pt x="372" y="2041"/>
                    <a:pt x="372" y="2041"/>
                    <a:pt x="372" y="2041"/>
                  </a:cubicBezTo>
                  <a:cubicBezTo>
                    <a:pt x="419" y="2002"/>
                    <a:pt x="448" y="1936"/>
                    <a:pt x="505" y="1936"/>
                  </a:cubicBezTo>
                  <a:cubicBezTo>
                    <a:pt x="677" y="1936"/>
                    <a:pt x="677" y="1936"/>
                    <a:pt x="677" y="1936"/>
                  </a:cubicBezTo>
                  <a:cubicBezTo>
                    <a:pt x="734" y="1936"/>
                    <a:pt x="772" y="1926"/>
                    <a:pt x="772" y="1993"/>
                  </a:cubicBezTo>
                  <a:cubicBezTo>
                    <a:pt x="772" y="2098"/>
                    <a:pt x="772" y="2413"/>
                    <a:pt x="906" y="2451"/>
                  </a:cubicBezTo>
                  <a:cubicBezTo>
                    <a:pt x="1011" y="2489"/>
                    <a:pt x="1087" y="2431"/>
                    <a:pt x="1201" y="2498"/>
                  </a:cubicBezTo>
                  <a:cubicBezTo>
                    <a:pt x="1268" y="2546"/>
                    <a:pt x="1325" y="2603"/>
                    <a:pt x="1411" y="2555"/>
                  </a:cubicBezTo>
                  <a:lnTo>
                    <a:pt x="1411" y="2555"/>
                  </a:lnTo>
                  <a:cubicBezTo>
                    <a:pt x="1392" y="2498"/>
                    <a:pt x="1316" y="2470"/>
                    <a:pt x="1287" y="2413"/>
                  </a:cubicBezTo>
                  <a:cubicBezTo>
                    <a:pt x="1220" y="2260"/>
                    <a:pt x="1478" y="2269"/>
                    <a:pt x="1554" y="2203"/>
                  </a:cubicBezTo>
                  <a:cubicBezTo>
                    <a:pt x="1583" y="2174"/>
                    <a:pt x="1611" y="2107"/>
                    <a:pt x="1631" y="2079"/>
                  </a:cubicBezTo>
                  <a:cubicBezTo>
                    <a:pt x="1669" y="2012"/>
                    <a:pt x="1697" y="1945"/>
                    <a:pt x="1716" y="1878"/>
                  </a:cubicBezTo>
                  <a:cubicBezTo>
                    <a:pt x="1793" y="1783"/>
                    <a:pt x="1745" y="1726"/>
                    <a:pt x="1783" y="1640"/>
                  </a:cubicBezTo>
                  <a:cubicBezTo>
                    <a:pt x="1793" y="1621"/>
                    <a:pt x="1898" y="1506"/>
                    <a:pt x="1917" y="1497"/>
                  </a:cubicBezTo>
                  <a:cubicBezTo>
                    <a:pt x="1964" y="1487"/>
                    <a:pt x="2040" y="1506"/>
                    <a:pt x="2069" y="1459"/>
                  </a:cubicBezTo>
                  <a:cubicBezTo>
                    <a:pt x="2088" y="1421"/>
                    <a:pt x="2088" y="1411"/>
                    <a:pt x="2126" y="1383"/>
                  </a:cubicBezTo>
                  <a:cubicBezTo>
                    <a:pt x="2145" y="1363"/>
                    <a:pt x="2212" y="1278"/>
                    <a:pt x="2193" y="1249"/>
                  </a:cubicBezTo>
                  <a:cubicBezTo>
                    <a:pt x="2145" y="1201"/>
                    <a:pt x="2107" y="1192"/>
                    <a:pt x="2098" y="1116"/>
                  </a:cubicBezTo>
                  <a:cubicBezTo>
                    <a:pt x="2107" y="1096"/>
                    <a:pt x="2107" y="1068"/>
                    <a:pt x="2126" y="1049"/>
                  </a:cubicBezTo>
                  <a:cubicBezTo>
                    <a:pt x="2145" y="1020"/>
                    <a:pt x="2165" y="991"/>
                    <a:pt x="2165" y="953"/>
                  </a:cubicBezTo>
                  <a:cubicBezTo>
                    <a:pt x="2165" y="925"/>
                    <a:pt x="2174" y="858"/>
                    <a:pt x="2184" y="829"/>
                  </a:cubicBezTo>
                  <a:close/>
                </a:path>
              </a:pathLst>
            </a:custGeom>
            <a:grpFill/>
            <a:ln w="3175" cap="flat" cmpd="sng">
              <a:solidFill>
                <a:schemeClr val="bg1"/>
              </a:solidFill>
              <a:bevel/>
              <a:headEnd/>
              <a:tailEnd/>
            </a:ln>
            <a:effectLst/>
          </p:spPr>
          <p:txBody>
            <a:bodyPr wrap="none" anchor="ctr"/>
            <a:lstStyle/>
            <a:p>
              <a:endParaRPr lang="en-US"/>
            </a:p>
          </p:txBody>
        </p:sp>
        <p:sp>
          <p:nvSpPr>
            <p:cNvPr id="123" name="Freeform 73"/>
            <p:cNvSpPr>
              <a:spLocks noChangeArrowheads="1"/>
            </p:cNvSpPr>
            <p:nvPr/>
          </p:nvSpPr>
          <p:spPr bwMode="auto">
            <a:xfrm>
              <a:off x="15288160" y="12278092"/>
              <a:ext cx="871361" cy="654657"/>
            </a:xfrm>
            <a:custGeom>
              <a:avLst/>
              <a:gdLst>
                <a:gd name="T0" fmla="*/ 191 w 1756"/>
                <a:gd name="T1" fmla="*/ 1144 h 1317"/>
                <a:gd name="T2" fmla="*/ 210 w 1756"/>
                <a:gd name="T3" fmla="*/ 1068 h 1317"/>
                <a:gd name="T4" fmla="*/ 258 w 1756"/>
                <a:gd name="T5" fmla="*/ 1087 h 1317"/>
                <a:gd name="T6" fmla="*/ 239 w 1756"/>
                <a:gd name="T7" fmla="*/ 1163 h 1317"/>
                <a:gd name="T8" fmla="*/ 191 w 1756"/>
                <a:gd name="T9" fmla="*/ 1144 h 1317"/>
                <a:gd name="T10" fmla="*/ 10 w 1756"/>
                <a:gd name="T11" fmla="*/ 1096 h 1317"/>
                <a:gd name="T12" fmla="*/ 153 w 1756"/>
                <a:gd name="T13" fmla="*/ 1058 h 1317"/>
                <a:gd name="T14" fmla="*/ 77 w 1756"/>
                <a:gd name="T15" fmla="*/ 1115 h 1317"/>
                <a:gd name="T16" fmla="*/ 0 w 1756"/>
                <a:gd name="T17" fmla="*/ 1115 h 1317"/>
                <a:gd name="T18" fmla="*/ 792 w 1756"/>
                <a:gd name="T19" fmla="*/ 1115 h 1317"/>
                <a:gd name="T20" fmla="*/ 735 w 1756"/>
                <a:gd name="T21" fmla="*/ 1030 h 1317"/>
                <a:gd name="T22" fmla="*/ 811 w 1756"/>
                <a:gd name="T23" fmla="*/ 801 h 1317"/>
                <a:gd name="T24" fmla="*/ 858 w 1756"/>
                <a:gd name="T25" fmla="*/ 973 h 1317"/>
                <a:gd name="T26" fmla="*/ 858 w 1756"/>
                <a:gd name="T27" fmla="*/ 1144 h 1317"/>
                <a:gd name="T28" fmla="*/ 792 w 1756"/>
                <a:gd name="T29" fmla="*/ 1115 h 1317"/>
                <a:gd name="T30" fmla="*/ 954 w 1756"/>
                <a:gd name="T31" fmla="*/ 124 h 1317"/>
                <a:gd name="T32" fmla="*/ 944 w 1756"/>
                <a:gd name="T33" fmla="*/ 152 h 1317"/>
                <a:gd name="T34" fmla="*/ 878 w 1756"/>
                <a:gd name="T35" fmla="*/ 391 h 1317"/>
                <a:gd name="T36" fmla="*/ 1030 w 1756"/>
                <a:gd name="T37" fmla="*/ 667 h 1317"/>
                <a:gd name="T38" fmla="*/ 1250 w 1756"/>
                <a:gd name="T39" fmla="*/ 839 h 1317"/>
                <a:gd name="T40" fmla="*/ 1374 w 1756"/>
                <a:gd name="T41" fmla="*/ 1039 h 1317"/>
                <a:gd name="T42" fmla="*/ 1516 w 1756"/>
                <a:gd name="T43" fmla="*/ 1135 h 1317"/>
                <a:gd name="T44" fmla="*/ 1602 w 1756"/>
                <a:gd name="T45" fmla="*/ 1297 h 1317"/>
                <a:gd name="T46" fmla="*/ 1602 w 1756"/>
                <a:gd name="T47" fmla="*/ 1316 h 1317"/>
                <a:gd name="T48" fmla="*/ 1698 w 1756"/>
                <a:gd name="T49" fmla="*/ 1049 h 1317"/>
                <a:gd name="T50" fmla="*/ 1707 w 1756"/>
                <a:gd name="T51" fmla="*/ 829 h 1317"/>
                <a:gd name="T52" fmla="*/ 1755 w 1756"/>
                <a:gd name="T53" fmla="*/ 820 h 1317"/>
                <a:gd name="T54" fmla="*/ 1736 w 1756"/>
                <a:gd name="T55" fmla="*/ 639 h 1317"/>
                <a:gd name="T56" fmla="*/ 1755 w 1756"/>
                <a:gd name="T57" fmla="*/ 543 h 1317"/>
                <a:gd name="T58" fmla="*/ 1583 w 1756"/>
                <a:gd name="T59" fmla="*/ 448 h 1317"/>
                <a:gd name="T60" fmla="*/ 1516 w 1756"/>
                <a:gd name="T61" fmla="*/ 315 h 1317"/>
                <a:gd name="T62" fmla="*/ 1507 w 1756"/>
                <a:gd name="T63" fmla="*/ 143 h 1317"/>
                <a:gd name="T64" fmla="*/ 1421 w 1756"/>
                <a:gd name="T65" fmla="*/ 143 h 1317"/>
                <a:gd name="T66" fmla="*/ 1316 w 1756"/>
                <a:gd name="T67" fmla="*/ 9 h 1317"/>
                <a:gd name="T68" fmla="*/ 1259 w 1756"/>
                <a:gd name="T69" fmla="*/ 0 h 1317"/>
                <a:gd name="T70" fmla="*/ 1164 w 1756"/>
                <a:gd name="T71" fmla="*/ 57 h 1317"/>
                <a:gd name="T72" fmla="*/ 954 w 1756"/>
                <a:gd name="T73" fmla="*/ 12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6" h="1317">
                  <a:moveTo>
                    <a:pt x="191" y="1144"/>
                  </a:moveTo>
                  <a:lnTo>
                    <a:pt x="191" y="1144"/>
                  </a:lnTo>
                  <a:cubicBezTo>
                    <a:pt x="191" y="1125"/>
                    <a:pt x="182" y="1087"/>
                    <a:pt x="191" y="1068"/>
                  </a:cubicBezTo>
                  <a:cubicBezTo>
                    <a:pt x="200" y="1068"/>
                    <a:pt x="210" y="1058"/>
                    <a:pt x="210" y="1068"/>
                  </a:cubicBezTo>
                  <a:cubicBezTo>
                    <a:pt x="220" y="1068"/>
                    <a:pt x="229" y="1068"/>
                    <a:pt x="229" y="1068"/>
                  </a:cubicBezTo>
                  <a:cubicBezTo>
                    <a:pt x="239" y="1078"/>
                    <a:pt x="258" y="1078"/>
                    <a:pt x="258" y="1087"/>
                  </a:cubicBezTo>
                  <a:cubicBezTo>
                    <a:pt x="258" y="1106"/>
                    <a:pt x="248" y="1115"/>
                    <a:pt x="248" y="1144"/>
                  </a:cubicBezTo>
                  <a:cubicBezTo>
                    <a:pt x="248" y="1144"/>
                    <a:pt x="248" y="1154"/>
                    <a:pt x="239" y="1163"/>
                  </a:cubicBezTo>
                  <a:cubicBezTo>
                    <a:pt x="229" y="1163"/>
                    <a:pt x="210" y="1163"/>
                    <a:pt x="210" y="1154"/>
                  </a:cubicBezTo>
                  <a:cubicBezTo>
                    <a:pt x="191" y="1144"/>
                    <a:pt x="191" y="1144"/>
                    <a:pt x="191" y="1144"/>
                  </a:cubicBezTo>
                  <a:close/>
                  <a:moveTo>
                    <a:pt x="10" y="1096"/>
                  </a:moveTo>
                  <a:lnTo>
                    <a:pt x="10" y="1096"/>
                  </a:lnTo>
                  <a:cubicBezTo>
                    <a:pt x="29" y="1087"/>
                    <a:pt x="48" y="1058"/>
                    <a:pt x="77" y="1058"/>
                  </a:cubicBezTo>
                  <a:cubicBezTo>
                    <a:pt x="105" y="1058"/>
                    <a:pt x="124" y="1058"/>
                    <a:pt x="153" y="1058"/>
                  </a:cubicBezTo>
                  <a:cubicBezTo>
                    <a:pt x="153" y="1068"/>
                    <a:pt x="134" y="1087"/>
                    <a:pt x="134" y="1096"/>
                  </a:cubicBezTo>
                  <a:cubicBezTo>
                    <a:pt x="115" y="1125"/>
                    <a:pt x="105" y="1115"/>
                    <a:pt x="77" y="1115"/>
                  </a:cubicBezTo>
                  <a:cubicBezTo>
                    <a:pt x="67" y="1115"/>
                    <a:pt x="57" y="1125"/>
                    <a:pt x="48" y="1125"/>
                  </a:cubicBezTo>
                  <a:cubicBezTo>
                    <a:pt x="29" y="1135"/>
                    <a:pt x="19" y="1115"/>
                    <a:pt x="0" y="1115"/>
                  </a:cubicBezTo>
                  <a:cubicBezTo>
                    <a:pt x="10" y="1096"/>
                    <a:pt x="10" y="1096"/>
                    <a:pt x="10" y="1096"/>
                  </a:cubicBezTo>
                  <a:close/>
                  <a:moveTo>
                    <a:pt x="792" y="1115"/>
                  </a:moveTo>
                  <a:lnTo>
                    <a:pt x="792" y="1115"/>
                  </a:lnTo>
                  <a:cubicBezTo>
                    <a:pt x="773" y="1106"/>
                    <a:pt x="744" y="1049"/>
                    <a:pt x="735" y="1030"/>
                  </a:cubicBezTo>
                  <a:cubicBezTo>
                    <a:pt x="735" y="991"/>
                    <a:pt x="754" y="973"/>
                    <a:pt x="773" y="953"/>
                  </a:cubicBezTo>
                  <a:cubicBezTo>
                    <a:pt x="801" y="915"/>
                    <a:pt x="763" y="811"/>
                    <a:pt x="811" y="801"/>
                  </a:cubicBezTo>
                  <a:cubicBezTo>
                    <a:pt x="840" y="791"/>
                    <a:pt x="840" y="868"/>
                    <a:pt x="849" y="887"/>
                  </a:cubicBezTo>
                  <a:cubicBezTo>
                    <a:pt x="849" y="915"/>
                    <a:pt x="858" y="944"/>
                    <a:pt x="858" y="973"/>
                  </a:cubicBezTo>
                  <a:cubicBezTo>
                    <a:pt x="858" y="1011"/>
                    <a:pt x="840" y="1058"/>
                    <a:pt x="849" y="1096"/>
                  </a:cubicBezTo>
                  <a:cubicBezTo>
                    <a:pt x="849" y="1106"/>
                    <a:pt x="858" y="1135"/>
                    <a:pt x="858" y="1144"/>
                  </a:cubicBezTo>
                  <a:cubicBezTo>
                    <a:pt x="849" y="1173"/>
                    <a:pt x="820" y="1163"/>
                    <a:pt x="811" y="1144"/>
                  </a:cubicBezTo>
                  <a:cubicBezTo>
                    <a:pt x="792" y="1115"/>
                    <a:pt x="792" y="1115"/>
                    <a:pt x="792" y="1115"/>
                  </a:cubicBezTo>
                  <a:close/>
                  <a:moveTo>
                    <a:pt x="954" y="124"/>
                  </a:moveTo>
                  <a:lnTo>
                    <a:pt x="954" y="124"/>
                  </a:lnTo>
                  <a:lnTo>
                    <a:pt x="954" y="124"/>
                  </a:lnTo>
                  <a:cubicBezTo>
                    <a:pt x="954" y="133"/>
                    <a:pt x="954" y="143"/>
                    <a:pt x="944" y="152"/>
                  </a:cubicBezTo>
                  <a:cubicBezTo>
                    <a:pt x="887" y="229"/>
                    <a:pt x="849" y="229"/>
                    <a:pt x="849" y="343"/>
                  </a:cubicBezTo>
                  <a:cubicBezTo>
                    <a:pt x="849" y="372"/>
                    <a:pt x="887" y="372"/>
                    <a:pt x="878" y="391"/>
                  </a:cubicBezTo>
                  <a:cubicBezTo>
                    <a:pt x="868" y="448"/>
                    <a:pt x="878" y="448"/>
                    <a:pt x="878" y="505"/>
                  </a:cubicBezTo>
                  <a:cubicBezTo>
                    <a:pt x="887" y="610"/>
                    <a:pt x="1002" y="562"/>
                    <a:pt x="1030" y="667"/>
                  </a:cubicBezTo>
                  <a:cubicBezTo>
                    <a:pt x="1059" y="724"/>
                    <a:pt x="1116" y="696"/>
                    <a:pt x="1154" y="763"/>
                  </a:cubicBezTo>
                  <a:cubicBezTo>
                    <a:pt x="1173" y="811"/>
                    <a:pt x="1240" y="811"/>
                    <a:pt x="1250" y="839"/>
                  </a:cubicBezTo>
                  <a:cubicBezTo>
                    <a:pt x="1269" y="896"/>
                    <a:pt x="1335" y="915"/>
                    <a:pt x="1326" y="963"/>
                  </a:cubicBezTo>
                  <a:cubicBezTo>
                    <a:pt x="1316" y="1011"/>
                    <a:pt x="1335" y="1020"/>
                    <a:pt x="1374" y="1039"/>
                  </a:cubicBezTo>
                  <a:cubicBezTo>
                    <a:pt x="1402" y="1049"/>
                    <a:pt x="1431" y="1087"/>
                    <a:pt x="1450" y="1115"/>
                  </a:cubicBezTo>
                  <a:cubicBezTo>
                    <a:pt x="1469" y="1144"/>
                    <a:pt x="1497" y="1192"/>
                    <a:pt x="1516" y="1135"/>
                  </a:cubicBezTo>
                  <a:cubicBezTo>
                    <a:pt x="1536" y="1078"/>
                    <a:pt x="1555" y="1125"/>
                    <a:pt x="1555" y="1154"/>
                  </a:cubicBezTo>
                  <a:cubicBezTo>
                    <a:pt x="1555" y="1211"/>
                    <a:pt x="1612" y="1249"/>
                    <a:pt x="1602" y="1297"/>
                  </a:cubicBezTo>
                  <a:cubicBezTo>
                    <a:pt x="1602" y="1306"/>
                    <a:pt x="1602" y="1306"/>
                    <a:pt x="1602" y="1316"/>
                  </a:cubicBezTo>
                  <a:lnTo>
                    <a:pt x="1602" y="1316"/>
                  </a:lnTo>
                  <a:cubicBezTo>
                    <a:pt x="1659" y="1259"/>
                    <a:pt x="1659" y="1259"/>
                    <a:pt x="1659" y="1259"/>
                  </a:cubicBezTo>
                  <a:cubicBezTo>
                    <a:pt x="1717" y="1173"/>
                    <a:pt x="1593" y="1087"/>
                    <a:pt x="1698" y="1049"/>
                  </a:cubicBezTo>
                  <a:cubicBezTo>
                    <a:pt x="1698" y="1020"/>
                    <a:pt x="1669" y="1001"/>
                    <a:pt x="1669" y="973"/>
                  </a:cubicBezTo>
                  <a:cubicBezTo>
                    <a:pt x="1669" y="944"/>
                    <a:pt x="1698" y="868"/>
                    <a:pt x="1707" y="829"/>
                  </a:cubicBezTo>
                  <a:cubicBezTo>
                    <a:pt x="1717" y="811"/>
                    <a:pt x="1736" y="811"/>
                    <a:pt x="1755" y="820"/>
                  </a:cubicBezTo>
                  <a:lnTo>
                    <a:pt x="1755" y="820"/>
                  </a:lnTo>
                  <a:cubicBezTo>
                    <a:pt x="1746" y="791"/>
                    <a:pt x="1755" y="734"/>
                    <a:pt x="1755" y="706"/>
                  </a:cubicBezTo>
                  <a:cubicBezTo>
                    <a:pt x="1755" y="677"/>
                    <a:pt x="1736" y="667"/>
                    <a:pt x="1736" y="639"/>
                  </a:cubicBezTo>
                  <a:cubicBezTo>
                    <a:pt x="1736" y="620"/>
                    <a:pt x="1746" y="601"/>
                    <a:pt x="1755" y="591"/>
                  </a:cubicBezTo>
                  <a:cubicBezTo>
                    <a:pt x="1755" y="572"/>
                    <a:pt x="1755" y="562"/>
                    <a:pt x="1755" y="543"/>
                  </a:cubicBezTo>
                  <a:cubicBezTo>
                    <a:pt x="1755" y="515"/>
                    <a:pt x="1736" y="477"/>
                    <a:pt x="1698" y="467"/>
                  </a:cubicBezTo>
                  <a:cubicBezTo>
                    <a:pt x="1669" y="457"/>
                    <a:pt x="1612" y="467"/>
                    <a:pt x="1583" y="448"/>
                  </a:cubicBezTo>
                  <a:cubicBezTo>
                    <a:pt x="1574" y="429"/>
                    <a:pt x="1574" y="400"/>
                    <a:pt x="1564" y="391"/>
                  </a:cubicBezTo>
                  <a:cubicBezTo>
                    <a:pt x="1545" y="362"/>
                    <a:pt x="1516" y="343"/>
                    <a:pt x="1516" y="315"/>
                  </a:cubicBezTo>
                  <a:cubicBezTo>
                    <a:pt x="1507" y="276"/>
                    <a:pt x="1526" y="248"/>
                    <a:pt x="1526" y="210"/>
                  </a:cubicBezTo>
                  <a:cubicBezTo>
                    <a:pt x="1526" y="190"/>
                    <a:pt x="1507" y="171"/>
                    <a:pt x="1507" y="143"/>
                  </a:cubicBezTo>
                  <a:lnTo>
                    <a:pt x="1507" y="143"/>
                  </a:lnTo>
                  <a:cubicBezTo>
                    <a:pt x="1479" y="152"/>
                    <a:pt x="1450" y="162"/>
                    <a:pt x="1421" y="143"/>
                  </a:cubicBezTo>
                  <a:cubicBezTo>
                    <a:pt x="1392" y="133"/>
                    <a:pt x="1383" y="95"/>
                    <a:pt x="1364" y="66"/>
                  </a:cubicBezTo>
                  <a:cubicBezTo>
                    <a:pt x="1345" y="48"/>
                    <a:pt x="1335" y="28"/>
                    <a:pt x="1316" y="9"/>
                  </a:cubicBezTo>
                  <a:lnTo>
                    <a:pt x="1316" y="9"/>
                  </a:lnTo>
                  <a:cubicBezTo>
                    <a:pt x="1259" y="0"/>
                    <a:pt x="1259" y="0"/>
                    <a:pt x="1259" y="0"/>
                  </a:cubicBezTo>
                  <a:cubicBezTo>
                    <a:pt x="1240" y="0"/>
                    <a:pt x="1221" y="19"/>
                    <a:pt x="1211" y="28"/>
                  </a:cubicBezTo>
                  <a:cubicBezTo>
                    <a:pt x="1192" y="38"/>
                    <a:pt x="1183" y="38"/>
                    <a:pt x="1164" y="57"/>
                  </a:cubicBezTo>
                  <a:cubicBezTo>
                    <a:pt x="1145" y="86"/>
                    <a:pt x="1097" y="105"/>
                    <a:pt x="1059" y="114"/>
                  </a:cubicBezTo>
                  <a:lnTo>
                    <a:pt x="954" y="124"/>
                  </a:ln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74"/>
            <p:cNvSpPr>
              <a:spLocks noChangeArrowheads="1"/>
            </p:cNvSpPr>
            <p:nvPr/>
          </p:nvSpPr>
          <p:spPr bwMode="auto">
            <a:xfrm>
              <a:off x="15323189" y="11581833"/>
              <a:ext cx="630532" cy="796975"/>
            </a:xfrm>
            <a:custGeom>
              <a:avLst/>
              <a:gdLst>
                <a:gd name="T0" fmla="*/ 610 w 1269"/>
                <a:gd name="T1" fmla="*/ 1535 h 1603"/>
                <a:gd name="T2" fmla="*/ 610 w 1269"/>
                <a:gd name="T3" fmla="*/ 1535 h 1603"/>
                <a:gd name="T4" fmla="*/ 639 w 1269"/>
                <a:gd name="T5" fmla="*/ 1554 h 1603"/>
                <a:gd name="T6" fmla="*/ 658 w 1269"/>
                <a:gd name="T7" fmla="*/ 1564 h 1603"/>
                <a:gd name="T8" fmla="*/ 677 w 1269"/>
                <a:gd name="T9" fmla="*/ 1583 h 1603"/>
                <a:gd name="T10" fmla="*/ 629 w 1269"/>
                <a:gd name="T11" fmla="*/ 1583 h 1603"/>
                <a:gd name="T12" fmla="*/ 601 w 1269"/>
                <a:gd name="T13" fmla="*/ 1564 h 1603"/>
                <a:gd name="T14" fmla="*/ 582 w 1269"/>
                <a:gd name="T15" fmla="*/ 1535 h 1603"/>
                <a:gd name="T16" fmla="*/ 610 w 1269"/>
                <a:gd name="T17" fmla="*/ 1535 h 1603"/>
                <a:gd name="T18" fmla="*/ 267 w 1269"/>
                <a:gd name="T19" fmla="*/ 1345 h 1603"/>
                <a:gd name="T20" fmla="*/ 267 w 1269"/>
                <a:gd name="T21" fmla="*/ 1345 h 1603"/>
                <a:gd name="T22" fmla="*/ 286 w 1269"/>
                <a:gd name="T23" fmla="*/ 1278 h 1603"/>
                <a:gd name="T24" fmla="*/ 334 w 1269"/>
                <a:gd name="T25" fmla="*/ 1278 h 1603"/>
                <a:gd name="T26" fmla="*/ 382 w 1269"/>
                <a:gd name="T27" fmla="*/ 1278 h 1603"/>
                <a:gd name="T28" fmla="*/ 372 w 1269"/>
                <a:gd name="T29" fmla="*/ 1287 h 1603"/>
                <a:gd name="T30" fmla="*/ 324 w 1269"/>
                <a:gd name="T31" fmla="*/ 1354 h 1603"/>
                <a:gd name="T32" fmla="*/ 267 w 1269"/>
                <a:gd name="T33" fmla="*/ 1373 h 1603"/>
                <a:gd name="T34" fmla="*/ 267 w 1269"/>
                <a:gd name="T35" fmla="*/ 1345 h 1603"/>
                <a:gd name="T36" fmla="*/ 76 w 1269"/>
                <a:gd name="T37" fmla="*/ 591 h 1603"/>
                <a:gd name="T38" fmla="*/ 76 w 1269"/>
                <a:gd name="T39" fmla="*/ 591 h 1603"/>
                <a:gd name="T40" fmla="*/ 67 w 1269"/>
                <a:gd name="T41" fmla="*/ 610 h 1603"/>
                <a:gd name="T42" fmla="*/ 124 w 1269"/>
                <a:gd name="T43" fmla="*/ 715 h 1603"/>
                <a:gd name="T44" fmla="*/ 162 w 1269"/>
                <a:gd name="T45" fmla="*/ 820 h 1603"/>
                <a:gd name="T46" fmla="*/ 162 w 1269"/>
                <a:gd name="T47" fmla="*/ 877 h 1603"/>
                <a:gd name="T48" fmla="*/ 248 w 1269"/>
                <a:gd name="T49" fmla="*/ 1144 h 1603"/>
                <a:gd name="T50" fmla="*/ 458 w 1269"/>
                <a:gd name="T51" fmla="*/ 1230 h 1603"/>
                <a:gd name="T52" fmla="*/ 448 w 1269"/>
                <a:gd name="T53" fmla="*/ 1125 h 1603"/>
                <a:gd name="T54" fmla="*/ 486 w 1269"/>
                <a:gd name="T55" fmla="*/ 1049 h 1603"/>
                <a:gd name="T56" fmla="*/ 515 w 1269"/>
                <a:gd name="T57" fmla="*/ 1230 h 1603"/>
                <a:gd name="T58" fmla="*/ 534 w 1269"/>
                <a:gd name="T59" fmla="*/ 1221 h 1603"/>
                <a:gd name="T60" fmla="*/ 610 w 1269"/>
                <a:gd name="T61" fmla="*/ 1144 h 1603"/>
                <a:gd name="T62" fmla="*/ 553 w 1269"/>
                <a:gd name="T63" fmla="*/ 1325 h 1603"/>
                <a:gd name="T64" fmla="*/ 658 w 1269"/>
                <a:gd name="T65" fmla="*/ 1488 h 1603"/>
                <a:gd name="T66" fmla="*/ 763 w 1269"/>
                <a:gd name="T67" fmla="*/ 1488 h 1603"/>
                <a:gd name="T68" fmla="*/ 887 w 1269"/>
                <a:gd name="T69" fmla="*/ 1526 h 1603"/>
                <a:gd name="T70" fmla="*/ 887 w 1269"/>
                <a:gd name="T71" fmla="*/ 1526 h 1603"/>
                <a:gd name="T72" fmla="*/ 992 w 1269"/>
                <a:gd name="T73" fmla="*/ 1516 h 1603"/>
                <a:gd name="T74" fmla="*/ 1097 w 1269"/>
                <a:gd name="T75" fmla="*/ 1459 h 1603"/>
                <a:gd name="T76" fmla="*/ 1144 w 1269"/>
                <a:gd name="T77" fmla="*/ 1430 h 1603"/>
                <a:gd name="T78" fmla="*/ 1192 w 1269"/>
                <a:gd name="T79" fmla="*/ 1402 h 1603"/>
                <a:gd name="T80" fmla="*/ 1249 w 1269"/>
                <a:gd name="T81" fmla="*/ 1411 h 1603"/>
                <a:gd name="T82" fmla="*/ 1249 w 1269"/>
                <a:gd name="T83" fmla="*/ 1411 h 1603"/>
                <a:gd name="T84" fmla="*/ 1221 w 1269"/>
                <a:gd name="T85" fmla="*/ 1268 h 1603"/>
                <a:gd name="T86" fmla="*/ 1154 w 1269"/>
                <a:gd name="T87" fmla="*/ 1078 h 1603"/>
                <a:gd name="T88" fmla="*/ 1011 w 1269"/>
                <a:gd name="T89" fmla="*/ 620 h 1603"/>
                <a:gd name="T90" fmla="*/ 973 w 1269"/>
                <a:gd name="T91" fmla="*/ 496 h 1603"/>
                <a:gd name="T92" fmla="*/ 935 w 1269"/>
                <a:gd name="T93" fmla="*/ 353 h 1603"/>
                <a:gd name="T94" fmla="*/ 896 w 1269"/>
                <a:gd name="T95" fmla="*/ 267 h 1603"/>
                <a:gd name="T96" fmla="*/ 896 w 1269"/>
                <a:gd name="T97" fmla="*/ 267 h 1603"/>
                <a:gd name="T98" fmla="*/ 887 w 1269"/>
                <a:gd name="T99" fmla="*/ 114 h 1603"/>
                <a:gd name="T100" fmla="*/ 801 w 1269"/>
                <a:gd name="T101" fmla="*/ 19 h 1603"/>
                <a:gd name="T102" fmla="*/ 687 w 1269"/>
                <a:gd name="T103" fmla="*/ 38 h 1603"/>
                <a:gd name="T104" fmla="*/ 563 w 1269"/>
                <a:gd name="T105" fmla="*/ 219 h 1603"/>
                <a:gd name="T106" fmla="*/ 382 w 1269"/>
                <a:gd name="T107" fmla="*/ 200 h 1603"/>
                <a:gd name="T108" fmla="*/ 286 w 1269"/>
                <a:gd name="T109" fmla="*/ 133 h 1603"/>
                <a:gd name="T110" fmla="*/ 286 w 1269"/>
                <a:gd name="T111" fmla="*/ 133 h 1603"/>
                <a:gd name="T112" fmla="*/ 219 w 1269"/>
                <a:gd name="T113" fmla="*/ 162 h 1603"/>
                <a:gd name="T114" fmla="*/ 133 w 1269"/>
                <a:gd name="T115" fmla="*/ 238 h 1603"/>
                <a:gd name="T116" fmla="*/ 124 w 1269"/>
                <a:gd name="T117" fmla="*/ 324 h 1603"/>
                <a:gd name="T118" fmla="*/ 153 w 1269"/>
                <a:gd name="T119" fmla="*/ 534 h 1603"/>
                <a:gd name="T120" fmla="*/ 76 w 1269"/>
                <a:gd name="T121" fmla="*/ 591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9" h="1603">
                  <a:moveTo>
                    <a:pt x="610" y="1535"/>
                  </a:moveTo>
                  <a:lnTo>
                    <a:pt x="610" y="1535"/>
                  </a:lnTo>
                  <a:cubicBezTo>
                    <a:pt x="620" y="1545"/>
                    <a:pt x="629" y="1545"/>
                    <a:pt x="639" y="1554"/>
                  </a:cubicBezTo>
                  <a:cubicBezTo>
                    <a:pt x="639" y="1554"/>
                    <a:pt x="649" y="1554"/>
                    <a:pt x="658" y="1564"/>
                  </a:cubicBezTo>
                  <a:cubicBezTo>
                    <a:pt x="668" y="1573"/>
                    <a:pt x="677" y="1573"/>
                    <a:pt x="677" y="1583"/>
                  </a:cubicBezTo>
                  <a:cubicBezTo>
                    <a:pt x="677" y="1602"/>
                    <a:pt x="629" y="1583"/>
                    <a:pt x="629" y="1583"/>
                  </a:cubicBezTo>
                  <a:cubicBezTo>
                    <a:pt x="610" y="1573"/>
                    <a:pt x="610" y="1573"/>
                    <a:pt x="601" y="1564"/>
                  </a:cubicBezTo>
                  <a:cubicBezTo>
                    <a:pt x="582" y="1554"/>
                    <a:pt x="582" y="1554"/>
                    <a:pt x="582" y="1535"/>
                  </a:cubicBezTo>
                  <a:cubicBezTo>
                    <a:pt x="610" y="1535"/>
                    <a:pt x="610" y="1535"/>
                    <a:pt x="610" y="1535"/>
                  </a:cubicBezTo>
                  <a:close/>
                  <a:moveTo>
                    <a:pt x="267" y="1345"/>
                  </a:moveTo>
                  <a:lnTo>
                    <a:pt x="267" y="1345"/>
                  </a:lnTo>
                  <a:cubicBezTo>
                    <a:pt x="267" y="1325"/>
                    <a:pt x="257" y="1278"/>
                    <a:pt x="286" y="1278"/>
                  </a:cubicBezTo>
                  <a:cubicBezTo>
                    <a:pt x="305" y="1278"/>
                    <a:pt x="315" y="1278"/>
                    <a:pt x="334" y="1278"/>
                  </a:cubicBezTo>
                  <a:cubicBezTo>
                    <a:pt x="353" y="1278"/>
                    <a:pt x="362" y="1278"/>
                    <a:pt x="382" y="1278"/>
                  </a:cubicBezTo>
                  <a:cubicBezTo>
                    <a:pt x="382" y="1287"/>
                    <a:pt x="372" y="1287"/>
                    <a:pt x="372" y="1287"/>
                  </a:cubicBezTo>
                  <a:cubicBezTo>
                    <a:pt x="343" y="1306"/>
                    <a:pt x="334" y="1325"/>
                    <a:pt x="324" y="1354"/>
                  </a:cubicBezTo>
                  <a:cubicBezTo>
                    <a:pt x="315" y="1383"/>
                    <a:pt x="296" y="1392"/>
                    <a:pt x="267" y="1373"/>
                  </a:cubicBezTo>
                  <a:cubicBezTo>
                    <a:pt x="267" y="1345"/>
                    <a:pt x="267" y="1345"/>
                    <a:pt x="267" y="1345"/>
                  </a:cubicBezTo>
                  <a:close/>
                  <a:moveTo>
                    <a:pt x="76" y="591"/>
                  </a:moveTo>
                  <a:lnTo>
                    <a:pt x="76" y="591"/>
                  </a:lnTo>
                  <a:cubicBezTo>
                    <a:pt x="76" y="601"/>
                    <a:pt x="76" y="601"/>
                    <a:pt x="67" y="610"/>
                  </a:cubicBezTo>
                  <a:cubicBezTo>
                    <a:pt x="0" y="658"/>
                    <a:pt x="115" y="677"/>
                    <a:pt x="124" y="715"/>
                  </a:cubicBezTo>
                  <a:cubicBezTo>
                    <a:pt x="162" y="820"/>
                    <a:pt x="162" y="820"/>
                    <a:pt x="162" y="820"/>
                  </a:cubicBezTo>
                  <a:cubicBezTo>
                    <a:pt x="172" y="829"/>
                    <a:pt x="124" y="858"/>
                    <a:pt x="162" y="877"/>
                  </a:cubicBezTo>
                  <a:cubicBezTo>
                    <a:pt x="277" y="944"/>
                    <a:pt x="153" y="1096"/>
                    <a:pt x="248" y="1144"/>
                  </a:cubicBezTo>
                  <a:cubicBezTo>
                    <a:pt x="277" y="1163"/>
                    <a:pt x="439" y="1278"/>
                    <a:pt x="458" y="1230"/>
                  </a:cubicBezTo>
                  <a:cubicBezTo>
                    <a:pt x="477" y="1192"/>
                    <a:pt x="420" y="1173"/>
                    <a:pt x="448" y="1125"/>
                  </a:cubicBezTo>
                  <a:cubicBezTo>
                    <a:pt x="458" y="1116"/>
                    <a:pt x="458" y="1049"/>
                    <a:pt x="486" y="1049"/>
                  </a:cubicBezTo>
                  <a:cubicBezTo>
                    <a:pt x="486" y="1078"/>
                    <a:pt x="505" y="1230"/>
                    <a:pt x="515" y="1230"/>
                  </a:cubicBezTo>
                  <a:cubicBezTo>
                    <a:pt x="524" y="1230"/>
                    <a:pt x="534" y="1221"/>
                    <a:pt x="534" y="1221"/>
                  </a:cubicBezTo>
                  <a:cubicBezTo>
                    <a:pt x="544" y="1201"/>
                    <a:pt x="591" y="1144"/>
                    <a:pt x="610" y="1144"/>
                  </a:cubicBezTo>
                  <a:cubicBezTo>
                    <a:pt x="610" y="1221"/>
                    <a:pt x="496" y="1278"/>
                    <a:pt x="553" y="1325"/>
                  </a:cubicBezTo>
                  <a:cubicBezTo>
                    <a:pt x="591" y="1364"/>
                    <a:pt x="610" y="1468"/>
                    <a:pt x="658" y="1488"/>
                  </a:cubicBezTo>
                  <a:cubicBezTo>
                    <a:pt x="706" y="1497"/>
                    <a:pt x="725" y="1411"/>
                    <a:pt x="763" y="1488"/>
                  </a:cubicBezTo>
                  <a:cubicBezTo>
                    <a:pt x="791" y="1526"/>
                    <a:pt x="877" y="1507"/>
                    <a:pt x="887" y="1526"/>
                  </a:cubicBezTo>
                  <a:lnTo>
                    <a:pt x="887" y="1526"/>
                  </a:lnTo>
                  <a:cubicBezTo>
                    <a:pt x="992" y="1516"/>
                    <a:pt x="992" y="1516"/>
                    <a:pt x="992" y="1516"/>
                  </a:cubicBezTo>
                  <a:cubicBezTo>
                    <a:pt x="1030" y="1507"/>
                    <a:pt x="1078" y="1488"/>
                    <a:pt x="1097" y="1459"/>
                  </a:cubicBezTo>
                  <a:cubicBezTo>
                    <a:pt x="1116" y="1440"/>
                    <a:pt x="1125" y="1440"/>
                    <a:pt x="1144" y="1430"/>
                  </a:cubicBezTo>
                  <a:cubicBezTo>
                    <a:pt x="1154" y="1421"/>
                    <a:pt x="1173" y="1402"/>
                    <a:pt x="1192" y="1402"/>
                  </a:cubicBezTo>
                  <a:cubicBezTo>
                    <a:pt x="1249" y="1411"/>
                    <a:pt x="1249" y="1411"/>
                    <a:pt x="1249" y="1411"/>
                  </a:cubicBezTo>
                  <a:lnTo>
                    <a:pt x="1249" y="1411"/>
                  </a:lnTo>
                  <a:cubicBezTo>
                    <a:pt x="1268" y="1364"/>
                    <a:pt x="1221" y="1316"/>
                    <a:pt x="1221" y="1268"/>
                  </a:cubicBezTo>
                  <a:cubicBezTo>
                    <a:pt x="1221" y="1201"/>
                    <a:pt x="1163" y="1144"/>
                    <a:pt x="1154" y="1078"/>
                  </a:cubicBezTo>
                  <a:cubicBezTo>
                    <a:pt x="1116" y="915"/>
                    <a:pt x="973" y="811"/>
                    <a:pt x="1011" y="620"/>
                  </a:cubicBezTo>
                  <a:cubicBezTo>
                    <a:pt x="1030" y="572"/>
                    <a:pt x="1011" y="524"/>
                    <a:pt x="973" y="496"/>
                  </a:cubicBezTo>
                  <a:cubicBezTo>
                    <a:pt x="944" y="467"/>
                    <a:pt x="944" y="391"/>
                    <a:pt x="935" y="353"/>
                  </a:cubicBezTo>
                  <a:cubicBezTo>
                    <a:pt x="935" y="324"/>
                    <a:pt x="906" y="295"/>
                    <a:pt x="896" y="267"/>
                  </a:cubicBezTo>
                  <a:lnTo>
                    <a:pt x="896" y="267"/>
                  </a:lnTo>
                  <a:cubicBezTo>
                    <a:pt x="877" y="219"/>
                    <a:pt x="887" y="153"/>
                    <a:pt x="887" y="114"/>
                  </a:cubicBezTo>
                  <a:cubicBezTo>
                    <a:pt x="906" y="19"/>
                    <a:pt x="887" y="28"/>
                    <a:pt x="801" y="19"/>
                  </a:cubicBezTo>
                  <a:cubicBezTo>
                    <a:pt x="744" y="19"/>
                    <a:pt x="734" y="0"/>
                    <a:pt x="687" y="38"/>
                  </a:cubicBezTo>
                  <a:cubicBezTo>
                    <a:pt x="639" y="76"/>
                    <a:pt x="582" y="162"/>
                    <a:pt x="563" y="219"/>
                  </a:cubicBezTo>
                  <a:cubicBezTo>
                    <a:pt x="524" y="286"/>
                    <a:pt x="410" y="248"/>
                    <a:pt x="382" y="200"/>
                  </a:cubicBezTo>
                  <a:cubicBezTo>
                    <a:pt x="343" y="143"/>
                    <a:pt x="334" y="153"/>
                    <a:pt x="286" y="133"/>
                  </a:cubicBezTo>
                  <a:lnTo>
                    <a:pt x="286" y="133"/>
                  </a:lnTo>
                  <a:cubicBezTo>
                    <a:pt x="219" y="162"/>
                    <a:pt x="219" y="162"/>
                    <a:pt x="219" y="162"/>
                  </a:cubicBezTo>
                  <a:cubicBezTo>
                    <a:pt x="181" y="162"/>
                    <a:pt x="153" y="210"/>
                    <a:pt x="133" y="238"/>
                  </a:cubicBezTo>
                  <a:cubicBezTo>
                    <a:pt x="124" y="267"/>
                    <a:pt x="124" y="295"/>
                    <a:pt x="124" y="324"/>
                  </a:cubicBezTo>
                  <a:cubicBezTo>
                    <a:pt x="124" y="391"/>
                    <a:pt x="181" y="477"/>
                    <a:pt x="153" y="534"/>
                  </a:cubicBezTo>
                  <a:cubicBezTo>
                    <a:pt x="76" y="591"/>
                    <a:pt x="76" y="591"/>
                    <a:pt x="76" y="591"/>
                  </a:cubicBezTo>
                  <a:close/>
                </a:path>
              </a:pathLst>
            </a:custGeom>
            <a:grpFill/>
            <a:ln w="3175" cap="flat" cmpd="sng">
              <a:solidFill>
                <a:schemeClr val="bg1"/>
              </a:solidFill>
              <a:bevel/>
              <a:headEnd/>
              <a:tailEnd/>
            </a:ln>
            <a:effectLst/>
          </p:spPr>
          <p:txBody>
            <a:bodyPr wrap="none" anchor="ctr"/>
            <a:lstStyle/>
            <a:p>
              <a:endParaRPr lang="en-US"/>
            </a:p>
          </p:txBody>
        </p:sp>
        <p:sp>
          <p:nvSpPr>
            <p:cNvPr id="125" name="Freeform 75"/>
            <p:cNvSpPr>
              <a:spLocks noChangeArrowheads="1"/>
            </p:cNvSpPr>
            <p:nvPr/>
          </p:nvSpPr>
          <p:spPr bwMode="auto">
            <a:xfrm>
              <a:off x="14819639" y="11019134"/>
              <a:ext cx="672131" cy="1057525"/>
            </a:xfrm>
            <a:custGeom>
              <a:avLst/>
              <a:gdLst>
                <a:gd name="T0" fmla="*/ 620 w 1355"/>
                <a:gd name="T1" fmla="*/ 1507 h 2128"/>
                <a:gd name="T2" fmla="*/ 620 w 1355"/>
                <a:gd name="T3" fmla="*/ 1507 h 2128"/>
                <a:gd name="T4" fmla="*/ 563 w 1355"/>
                <a:gd name="T5" fmla="*/ 1459 h 2128"/>
                <a:gd name="T6" fmla="*/ 544 w 1355"/>
                <a:gd name="T7" fmla="*/ 1402 h 2128"/>
                <a:gd name="T8" fmla="*/ 601 w 1355"/>
                <a:gd name="T9" fmla="*/ 1421 h 2128"/>
                <a:gd name="T10" fmla="*/ 620 w 1355"/>
                <a:gd name="T11" fmla="*/ 1469 h 2128"/>
                <a:gd name="T12" fmla="*/ 630 w 1355"/>
                <a:gd name="T13" fmla="*/ 1516 h 2128"/>
                <a:gd name="T14" fmla="*/ 620 w 1355"/>
                <a:gd name="T15" fmla="*/ 1507 h 2128"/>
                <a:gd name="T16" fmla="*/ 86 w 1355"/>
                <a:gd name="T17" fmla="*/ 477 h 2128"/>
                <a:gd name="T18" fmla="*/ 86 w 1355"/>
                <a:gd name="T19" fmla="*/ 477 h 2128"/>
                <a:gd name="T20" fmla="*/ 105 w 1355"/>
                <a:gd name="T21" fmla="*/ 487 h 2128"/>
                <a:gd name="T22" fmla="*/ 48 w 1355"/>
                <a:gd name="T23" fmla="*/ 544 h 2128"/>
                <a:gd name="T24" fmla="*/ 19 w 1355"/>
                <a:gd name="T25" fmla="*/ 639 h 2128"/>
                <a:gd name="T26" fmla="*/ 153 w 1355"/>
                <a:gd name="T27" fmla="*/ 620 h 2128"/>
                <a:gd name="T28" fmla="*/ 172 w 1355"/>
                <a:gd name="T29" fmla="*/ 744 h 2128"/>
                <a:gd name="T30" fmla="*/ 200 w 1355"/>
                <a:gd name="T31" fmla="*/ 858 h 2128"/>
                <a:gd name="T32" fmla="*/ 238 w 1355"/>
                <a:gd name="T33" fmla="*/ 1059 h 2128"/>
                <a:gd name="T34" fmla="*/ 353 w 1355"/>
                <a:gd name="T35" fmla="*/ 1116 h 2128"/>
                <a:gd name="T36" fmla="*/ 496 w 1355"/>
                <a:gd name="T37" fmla="*/ 1097 h 2128"/>
                <a:gd name="T38" fmla="*/ 534 w 1355"/>
                <a:gd name="T39" fmla="*/ 1154 h 2128"/>
                <a:gd name="T40" fmla="*/ 563 w 1355"/>
                <a:gd name="T41" fmla="*/ 1230 h 2128"/>
                <a:gd name="T42" fmla="*/ 610 w 1355"/>
                <a:gd name="T43" fmla="*/ 1345 h 2128"/>
                <a:gd name="T44" fmla="*/ 706 w 1355"/>
                <a:gd name="T45" fmla="*/ 1326 h 2128"/>
                <a:gd name="T46" fmla="*/ 754 w 1355"/>
                <a:gd name="T47" fmla="*/ 1316 h 2128"/>
                <a:gd name="T48" fmla="*/ 782 w 1355"/>
                <a:gd name="T49" fmla="*/ 1326 h 2128"/>
                <a:gd name="T50" fmla="*/ 744 w 1355"/>
                <a:gd name="T51" fmla="*/ 1402 h 2128"/>
                <a:gd name="T52" fmla="*/ 687 w 1355"/>
                <a:gd name="T53" fmla="*/ 1516 h 2128"/>
                <a:gd name="T54" fmla="*/ 725 w 1355"/>
                <a:gd name="T55" fmla="*/ 1659 h 2128"/>
                <a:gd name="T56" fmla="*/ 706 w 1355"/>
                <a:gd name="T57" fmla="*/ 1879 h 2128"/>
                <a:gd name="T58" fmla="*/ 782 w 1355"/>
                <a:gd name="T59" fmla="*/ 2041 h 2128"/>
                <a:gd name="T60" fmla="*/ 792 w 1355"/>
                <a:gd name="T61" fmla="*/ 1955 h 2128"/>
                <a:gd name="T62" fmla="*/ 792 w 1355"/>
                <a:gd name="T63" fmla="*/ 1850 h 2128"/>
                <a:gd name="T64" fmla="*/ 859 w 1355"/>
                <a:gd name="T65" fmla="*/ 1812 h 2128"/>
                <a:gd name="T66" fmla="*/ 839 w 1355"/>
                <a:gd name="T67" fmla="*/ 1659 h 2128"/>
                <a:gd name="T68" fmla="*/ 877 w 1355"/>
                <a:gd name="T69" fmla="*/ 1564 h 2128"/>
                <a:gd name="T70" fmla="*/ 1021 w 1355"/>
                <a:gd name="T71" fmla="*/ 1717 h 2128"/>
                <a:gd name="T72" fmla="*/ 1087 w 1355"/>
                <a:gd name="T73" fmla="*/ 1726 h 2128"/>
                <a:gd name="T74" fmla="*/ 1087 w 1355"/>
                <a:gd name="T75" fmla="*/ 1726 h 2128"/>
                <a:gd name="T76" fmla="*/ 1164 w 1355"/>
                <a:gd name="T77" fmla="*/ 1669 h 2128"/>
                <a:gd name="T78" fmla="*/ 1135 w 1355"/>
                <a:gd name="T79" fmla="*/ 1459 h 2128"/>
                <a:gd name="T80" fmla="*/ 1144 w 1355"/>
                <a:gd name="T81" fmla="*/ 1373 h 2128"/>
                <a:gd name="T82" fmla="*/ 1230 w 1355"/>
                <a:gd name="T83" fmla="*/ 1297 h 2128"/>
                <a:gd name="T84" fmla="*/ 1297 w 1355"/>
                <a:gd name="T85" fmla="*/ 1268 h 2128"/>
                <a:gd name="T86" fmla="*/ 1297 w 1355"/>
                <a:gd name="T87" fmla="*/ 1268 h 2128"/>
                <a:gd name="T88" fmla="*/ 1345 w 1355"/>
                <a:gd name="T89" fmla="*/ 1135 h 2128"/>
                <a:gd name="T90" fmla="*/ 1316 w 1355"/>
                <a:gd name="T91" fmla="*/ 973 h 2128"/>
                <a:gd name="T92" fmla="*/ 1288 w 1355"/>
                <a:gd name="T93" fmla="*/ 877 h 2128"/>
                <a:gd name="T94" fmla="*/ 1202 w 1355"/>
                <a:gd name="T95" fmla="*/ 725 h 2128"/>
                <a:gd name="T96" fmla="*/ 1173 w 1355"/>
                <a:gd name="T97" fmla="*/ 629 h 2128"/>
                <a:gd name="T98" fmla="*/ 1173 w 1355"/>
                <a:gd name="T99" fmla="*/ 629 h 2128"/>
                <a:gd name="T100" fmla="*/ 963 w 1355"/>
                <a:gd name="T101" fmla="*/ 572 h 2128"/>
                <a:gd name="T102" fmla="*/ 668 w 1355"/>
                <a:gd name="T103" fmla="*/ 525 h 2128"/>
                <a:gd name="T104" fmla="*/ 534 w 1355"/>
                <a:gd name="T105" fmla="*/ 67 h 2128"/>
                <a:gd name="T106" fmla="*/ 439 w 1355"/>
                <a:gd name="T107" fmla="*/ 10 h 2128"/>
                <a:gd name="T108" fmla="*/ 267 w 1355"/>
                <a:gd name="T109" fmla="*/ 10 h 2128"/>
                <a:gd name="T110" fmla="*/ 134 w 1355"/>
                <a:gd name="T111" fmla="*/ 115 h 2128"/>
                <a:gd name="T112" fmla="*/ 124 w 1355"/>
                <a:gd name="T113" fmla="*/ 115 h 2128"/>
                <a:gd name="T114" fmla="*/ 124 w 1355"/>
                <a:gd name="T115" fmla="*/ 115 h 2128"/>
                <a:gd name="T116" fmla="*/ 115 w 1355"/>
                <a:gd name="T117" fmla="*/ 172 h 2128"/>
                <a:gd name="T118" fmla="*/ 115 w 1355"/>
                <a:gd name="T119" fmla="*/ 258 h 2128"/>
                <a:gd name="T120" fmla="*/ 86 w 1355"/>
                <a:gd name="T121" fmla="*/ 334 h 2128"/>
                <a:gd name="T122" fmla="*/ 86 w 1355"/>
                <a:gd name="T123" fmla="*/ 382 h 2128"/>
                <a:gd name="T124" fmla="*/ 86 w 1355"/>
                <a:gd name="T125" fmla="*/ 477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5" h="2128">
                  <a:moveTo>
                    <a:pt x="620" y="1507"/>
                  </a:moveTo>
                  <a:lnTo>
                    <a:pt x="620" y="1507"/>
                  </a:lnTo>
                  <a:cubicBezTo>
                    <a:pt x="601" y="1497"/>
                    <a:pt x="582" y="1478"/>
                    <a:pt x="563" y="1459"/>
                  </a:cubicBezTo>
                  <a:cubicBezTo>
                    <a:pt x="544" y="1450"/>
                    <a:pt x="525" y="1421"/>
                    <a:pt x="544" y="1402"/>
                  </a:cubicBezTo>
                  <a:cubicBezTo>
                    <a:pt x="563" y="1373"/>
                    <a:pt x="592" y="1411"/>
                    <a:pt x="601" y="1421"/>
                  </a:cubicBezTo>
                  <a:cubicBezTo>
                    <a:pt x="610" y="1440"/>
                    <a:pt x="610" y="1450"/>
                    <a:pt x="620" y="1469"/>
                  </a:cubicBezTo>
                  <a:cubicBezTo>
                    <a:pt x="630" y="1488"/>
                    <a:pt x="630" y="1497"/>
                    <a:pt x="630" y="1516"/>
                  </a:cubicBezTo>
                  <a:cubicBezTo>
                    <a:pt x="620" y="1507"/>
                    <a:pt x="620" y="1507"/>
                    <a:pt x="620" y="1507"/>
                  </a:cubicBezTo>
                  <a:close/>
                  <a:moveTo>
                    <a:pt x="86" y="477"/>
                  </a:moveTo>
                  <a:lnTo>
                    <a:pt x="86" y="477"/>
                  </a:lnTo>
                  <a:cubicBezTo>
                    <a:pt x="96" y="477"/>
                    <a:pt x="105" y="477"/>
                    <a:pt x="105" y="487"/>
                  </a:cubicBezTo>
                  <a:cubicBezTo>
                    <a:pt x="96" y="496"/>
                    <a:pt x="48" y="525"/>
                    <a:pt x="48" y="544"/>
                  </a:cubicBezTo>
                  <a:cubicBezTo>
                    <a:pt x="29" y="563"/>
                    <a:pt x="19" y="620"/>
                    <a:pt x="19" y="639"/>
                  </a:cubicBezTo>
                  <a:cubicBezTo>
                    <a:pt x="0" y="715"/>
                    <a:pt x="153" y="610"/>
                    <a:pt x="153" y="620"/>
                  </a:cubicBezTo>
                  <a:cubicBezTo>
                    <a:pt x="153" y="667"/>
                    <a:pt x="134" y="696"/>
                    <a:pt x="172" y="744"/>
                  </a:cubicBezTo>
                  <a:cubicBezTo>
                    <a:pt x="200" y="772"/>
                    <a:pt x="191" y="820"/>
                    <a:pt x="200" y="858"/>
                  </a:cubicBezTo>
                  <a:cubicBezTo>
                    <a:pt x="210" y="896"/>
                    <a:pt x="210" y="1039"/>
                    <a:pt x="238" y="1059"/>
                  </a:cubicBezTo>
                  <a:cubicBezTo>
                    <a:pt x="286" y="1078"/>
                    <a:pt x="315" y="1078"/>
                    <a:pt x="353" y="1116"/>
                  </a:cubicBezTo>
                  <a:cubicBezTo>
                    <a:pt x="391" y="1163"/>
                    <a:pt x="448" y="1116"/>
                    <a:pt x="496" y="1097"/>
                  </a:cubicBezTo>
                  <a:cubicBezTo>
                    <a:pt x="534" y="1106"/>
                    <a:pt x="534" y="1116"/>
                    <a:pt x="534" y="1154"/>
                  </a:cubicBezTo>
                  <a:cubicBezTo>
                    <a:pt x="534" y="1183"/>
                    <a:pt x="553" y="1211"/>
                    <a:pt x="563" y="1230"/>
                  </a:cubicBezTo>
                  <a:cubicBezTo>
                    <a:pt x="582" y="1249"/>
                    <a:pt x="592" y="1345"/>
                    <a:pt x="610" y="1345"/>
                  </a:cubicBezTo>
                  <a:cubicBezTo>
                    <a:pt x="639" y="1345"/>
                    <a:pt x="668" y="1326"/>
                    <a:pt x="706" y="1326"/>
                  </a:cubicBezTo>
                  <a:cubicBezTo>
                    <a:pt x="715" y="1326"/>
                    <a:pt x="734" y="1326"/>
                    <a:pt x="754" y="1316"/>
                  </a:cubicBezTo>
                  <a:cubicBezTo>
                    <a:pt x="763" y="1307"/>
                    <a:pt x="801" y="1288"/>
                    <a:pt x="782" y="1326"/>
                  </a:cubicBezTo>
                  <a:cubicBezTo>
                    <a:pt x="773" y="1354"/>
                    <a:pt x="773" y="1383"/>
                    <a:pt x="744" y="1402"/>
                  </a:cubicBezTo>
                  <a:cubicBezTo>
                    <a:pt x="696" y="1430"/>
                    <a:pt x="687" y="1459"/>
                    <a:pt x="687" y="1516"/>
                  </a:cubicBezTo>
                  <a:cubicBezTo>
                    <a:pt x="725" y="1659"/>
                    <a:pt x="725" y="1659"/>
                    <a:pt x="725" y="1659"/>
                  </a:cubicBezTo>
                  <a:cubicBezTo>
                    <a:pt x="754" y="1726"/>
                    <a:pt x="677" y="1783"/>
                    <a:pt x="706" y="1879"/>
                  </a:cubicBezTo>
                  <a:cubicBezTo>
                    <a:pt x="725" y="1936"/>
                    <a:pt x="744" y="2003"/>
                    <a:pt x="782" y="2041"/>
                  </a:cubicBezTo>
                  <a:cubicBezTo>
                    <a:pt x="868" y="2127"/>
                    <a:pt x="801" y="1984"/>
                    <a:pt x="792" y="1955"/>
                  </a:cubicBezTo>
                  <a:cubicBezTo>
                    <a:pt x="782" y="1926"/>
                    <a:pt x="763" y="1879"/>
                    <a:pt x="792" y="1850"/>
                  </a:cubicBezTo>
                  <a:cubicBezTo>
                    <a:pt x="820" y="1831"/>
                    <a:pt x="849" y="1879"/>
                    <a:pt x="859" y="1812"/>
                  </a:cubicBezTo>
                  <a:cubicBezTo>
                    <a:pt x="859" y="1764"/>
                    <a:pt x="830" y="1697"/>
                    <a:pt x="839" y="1659"/>
                  </a:cubicBezTo>
                  <a:cubicBezTo>
                    <a:pt x="839" y="1650"/>
                    <a:pt x="859" y="1545"/>
                    <a:pt x="877" y="1564"/>
                  </a:cubicBezTo>
                  <a:cubicBezTo>
                    <a:pt x="935" y="1602"/>
                    <a:pt x="916" y="1707"/>
                    <a:pt x="1021" y="1717"/>
                  </a:cubicBezTo>
                  <a:cubicBezTo>
                    <a:pt x="1021" y="1717"/>
                    <a:pt x="1068" y="1726"/>
                    <a:pt x="1087" y="1726"/>
                  </a:cubicBezTo>
                  <a:lnTo>
                    <a:pt x="1087" y="1726"/>
                  </a:lnTo>
                  <a:cubicBezTo>
                    <a:pt x="1164" y="1669"/>
                    <a:pt x="1164" y="1669"/>
                    <a:pt x="1164" y="1669"/>
                  </a:cubicBezTo>
                  <a:cubicBezTo>
                    <a:pt x="1192" y="1612"/>
                    <a:pt x="1135" y="1526"/>
                    <a:pt x="1135" y="1459"/>
                  </a:cubicBezTo>
                  <a:cubicBezTo>
                    <a:pt x="1135" y="1430"/>
                    <a:pt x="1135" y="1402"/>
                    <a:pt x="1144" y="1373"/>
                  </a:cubicBezTo>
                  <a:cubicBezTo>
                    <a:pt x="1164" y="1345"/>
                    <a:pt x="1192" y="1297"/>
                    <a:pt x="1230" y="1297"/>
                  </a:cubicBezTo>
                  <a:cubicBezTo>
                    <a:pt x="1297" y="1268"/>
                    <a:pt x="1297" y="1268"/>
                    <a:pt x="1297" y="1268"/>
                  </a:cubicBezTo>
                  <a:lnTo>
                    <a:pt x="1297" y="1268"/>
                  </a:lnTo>
                  <a:cubicBezTo>
                    <a:pt x="1297" y="1221"/>
                    <a:pt x="1335" y="1183"/>
                    <a:pt x="1345" y="1135"/>
                  </a:cubicBezTo>
                  <a:cubicBezTo>
                    <a:pt x="1354" y="1078"/>
                    <a:pt x="1326" y="1030"/>
                    <a:pt x="1316" y="973"/>
                  </a:cubicBezTo>
                  <a:cubicBezTo>
                    <a:pt x="1316" y="935"/>
                    <a:pt x="1297" y="906"/>
                    <a:pt x="1288" y="877"/>
                  </a:cubicBezTo>
                  <a:cubicBezTo>
                    <a:pt x="1240" y="839"/>
                    <a:pt x="1183" y="801"/>
                    <a:pt x="1202" y="725"/>
                  </a:cubicBezTo>
                  <a:cubicBezTo>
                    <a:pt x="1173" y="629"/>
                    <a:pt x="1173" y="629"/>
                    <a:pt x="1173" y="629"/>
                  </a:cubicBezTo>
                  <a:lnTo>
                    <a:pt x="1173" y="629"/>
                  </a:lnTo>
                  <a:cubicBezTo>
                    <a:pt x="1087" y="677"/>
                    <a:pt x="1030" y="620"/>
                    <a:pt x="963" y="572"/>
                  </a:cubicBezTo>
                  <a:cubicBezTo>
                    <a:pt x="849" y="505"/>
                    <a:pt x="773" y="563"/>
                    <a:pt x="668" y="525"/>
                  </a:cubicBezTo>
                  <a:cubicBezTo>
                    <a:pt x="534" y="487"/>
                    <a:pt x="534" y="172"/>
                    <a:pt x="534" y="67"/>
                  </a:cubicBezTo>
                  <a:cubicBezTo>
                    <a:pt x="534" y="0"/>
                    <a:pt x="496" y="10"/>
                    <a:pt x="439" y="10"/>
                  </a:cubicBezTo>
                  <a:cubicBezTo>
                    <a:pt x="267" y="10"/>
                    <a:pt x="267" y="10"/>
                    <a:pt x="267" y="10"/>
                  </a:cubicBezTo>
                  <a:cubicBezTo>
                    <a:pt x="210" y="10"/>
                    <a:pt x="181" y="76"/>
                    <a:pt x="134" y="115"/>
                  </a:cubicBezTo>
                  <a:cubicBezTo>
                    <a:pt x="124" y="115"/>
                    <a:pt x="124" y="115"/>
                    <a:pt x="124" y="115"/>
                  </a:cubicBezTo>
                  <a:lnTo>
                    <a:pt x="124" y="115"/>
                  </a:lnTo>
                  <a:cubicBezTo>
                    <a:pt x="115" y="172"/>
                    <a:pt x="115" y="172"/>
                    <a:pt x="115" y="172"/>
                  </a:cubicBezTo>
                  <a:cubicBezTo>
                    <a:pt x="115" y="200"/>
                    <a:pt x="124" y="229"/>
                    <a:pt x="115" y="258"/>
                  </a:cubicBezTo>
                  <a:cubicBezTo>
                    <a:pt x="115" y="286"/>
                    <a:pt x="96" y="315"/>
                    <a:pt x="86" y="334"/>
                  </a:cubicBezTo>
                  <a:cubicBezTo>
                    <a:pt x="86" y="353"/>
                    <a:pt x="86" y="362"/>
                    <a:pt x="86" y="382"/>
                  </a:cubicBezTo>
                  <a:cubicBezTo>
                    <a:pt x="86" y="477"/>
                    <a:pt x="86" y="477"/>
                    <a:pt x="86" y="477"/>
                  </a:cubicBez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76"/>
            <p:cNvSpPr>
              <a:spLocks noChangeArrowheads="1"/>
            </p:cNvSpPr>
            <p:nvPr/>
          </p:nvSpPr>
          <p:spPr bwMode="auto">
            <a:xfrm>
              <a:off x="14447450" y="10452055"/>
              <a:ext cx="435681" cy="1188893"/>
            </a:xfrm>
            <a:custGeom>
              <a:avLst/>
              <a:gdLst>
                <a:gd name="T0" fmla="*/ 734 w 878"/>
                <a:gd name="T1" fmla="*/ 2222 h 2394"/>
                <a:gd name="T2" fmla="*/ 648 w 878"/>
                <a:gd name="T3" fmla="*/ 2145 h 2394"/>
                <a:gd name="T4" fmla="*/ 639 w 878"/>
                <a:gd name="T5" fmla="*/ 2203 h 2394"/>
                <a:gd name="T6" fmla="*/ 696 w 878"/>
                <a:gd name="T7" fmla="*/ 2384 h 2394"/>
                <a:gd name="T8" fmla="*/ 724 w 878"/>
                <a:gd name="T9" fmla="*/ 2279 h 2394"/>
                <a:gd name="T10" fmla="*/ 677 w 878"/>
                <a:gd name="T11" fmla="*/ 2107 h 2394"/>
                <a:gd name="T12" fmla="*/ 706 w 878"/>
                <a:gd name="T13" fmla="*/ 2060 h 2394"/>
                <a:gd name="T14" fmla="*/ 772 w 878"/>
                <a:gd name="T15" fmla="*/ 2002 h 2394"/>
                <a:gd name="T16" fmla="*/ 782 w 878"/>
                <a:gd name="T17" fmla="*/ 2107 h 2394"/>
                <a:gd name="T18" fmla="*/ 677 w 878"/>
                <a:gd name="T19" fmla="*/ 2107 h 2394"/>
                <a:gd name="T20" fmla="*/ 219 w 878"/>
                <a:gd name="T21" fmla="*/ 343 h 2394"/>
                <a:gd name="T22" fmla="*/ 162 w 878"/>
                <a:gd name="T23" fmla="*/ 343 h 2394"/>
                <a:gd name="T24" fmla="*/ 133 w 878"/>
                <a:gd name="T25" fmla="*/ 457 h 2394"/>
                <a:gd name="T26" fmla="*/ 200 w 878"/>
                <a:gd name="T27" fmla="*/ 514 h 2394"/>
                <a:gd name="T28" fmla="*/ 248 w 878"/>
                <a:gd name="T29" fmla="*/ 419 h 2394"/>
                <a:gd name="T30" fmla="*/ 219 w 878"/>
                <a:gd name="T31" fmla="*/ 343 h 2394"/>
                <a:gd name="T32" fmla="*/ 238 w 878"/>
                <a:gd name="T33" fmla="*/ 1983 h 2394"/>
                <a:gd name="T34" fmla="*/ 400 w 878"/>
                <a:gd name="T35" fmla="*/ 2050 h 2394"/>
                <a:gd name="T36" fmla="*/ 486 w 878"/>
                <a:gd name="T37" fmla="*/ 1926 h 2394"/>
                <a:gd name="T38" fmla="*/ 486 w 878"/>
                <a:gd name="T39" fmla="*/ 1735 h 2394"/>
                <a:gd name="T40" fmla="*/ 667 w 878"/>
                <a:gd name="T41" fmla="*/ 1697 h 2394"/>
                <a:gd name="T42" fmla="*/ 839 w 878"/>
                <a:gd name="T43" fmla="*/ 1621 h 2394"/>
                <a:gd name="T44" fmla="*/ 839 w 878"/>
                <a:gd name="T45" fmla="*/ 1478 h 2394"/>
                <a:gd name="T46" fmla="*/ 868 w 878"/>
                <a:gd name="T47" fmla="*/ 1316 h 2394"/>
                <a:gd name="T48" fmla="*/ 877 w 878"/>
                <a:gd name="T49" fmla="*/ 1259 h 2394"/>
                <a:gd name="T50" fmla="*/ 715 w 878"/>
                <a:gd name="T51" fmla="*/ 944 h 2394"/>
                <a:gd name="T52" fmla="*/ 553 w 878"/>
                <a:gd name="T53" fmla="*/ 677 h 2394"/>
                <a:gd name="T54" fmla="*/ 515 w 878"/>
                <a:gd name="T55" fmla="*/ 457 h 2394"/>
                <a:gd name="T56" fmla="*/ 553 w 878"/>
                <a:gd name="T57" fmla="*/ 247 h 2394"/>
                <a:gd name="T58" fmla="*/ 562 w 878"/>
                <a:gd name="T59" fmla="*/ 57 h 2394"/>
                <a:gd name="T60" fmla="*/ 486 w 878"/>
                <a:gd name="T61" fmla="*/ 0 h 2394"/>
                <a:gd name="T62" fmla="*/ 362 w 878"/>
                <a:gd name="T63" fmla="*/ 0 h 2394"/>
                <a:gd name="T64" fmla="*/ 248 w 878"/>
                <a:gd name="T65" fmla="*/ 229 h 2394"/>
                <a:gd name="T66" fmla="*/ 305 w 878"/>
                <a:gd name="T67" fmla="*/ 429 h 2394"/>
                <a:gd name="T68" fmla="*/ 257 w 878"/>
                <a:gd name="T69" fmla="*/ 572 h 2394"/>
                <a:gd name="T70" fmla="*/ 190 w 878"/>
                <a:gd name="T71" fmla="*/ 581 h 2394"/>
                <a:gd name="T72" fmla="*/ 143 w 878"/>
                <a:gd name="T73" fmla="*/ 820 h 2394"/>
                <a:gd name="T74" fmla="*/ 105 w 878"/>
                <a:gd name="T75" fmla="*/ 1049 h 2394"/>
                <a:gd name="T76" fmla="*/ 124 w 878"/>
                <a:gd name="T77" fmla="*/ 1363 h 2394"/>
                <a:gd name="T78" fmla="*/ 171 w 878"/>
                <a:gd name="T79" fmla="*/ 1783 h 2394"/>
                <a:gd name="T80" fmla="*/ 200 w 878"/>
                <a:gd name="T81" fmla="*/ 197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8" h="2394">
                  <a:moveTo>
                    <a:pt x="734" y="2222"/>
                  </a:moveTo>
                  <a:lnTo>
                    <a:pt x="734" y="2222"/>
                  </a:lnTo>
                  <a:cubicBezTo>
                    <a:pt x="724" y="2222"/>
                    <a:pt x="706" y="2203"/>
                    <a:pt x="696" y="2193"/>
                  </a:cubicBezTo>
                  <a:cubicBezTo>
                    <a:pt x="677" y="2174"/>
                    <a:pt x="667" y="2165"/>
                    <a:pt x="648" y="2145"/>
                  </a:cubicBezTo>
                  <a:cubicBezTo>
                    <a:pt x="639" y="2145"/>
                    <a:pt x="620" y="2136"/>
                    <a:pt x="610" y="2155"/>
                  </a:cubicBezTo>
                  <a:cubicBezTo>
                    <a:pt x="601" y="2174"/>
                    <a:pt x="629" y="2193"/>
                    <a:pt x="639" y="2203"/>
                  </a:cubicBezTo>
                  <a:cubicBezTo>
                    <a:pt x="667" y="2222"/>
                    <a:pt x="658" y="2250"/>
                    <a:pt x="667" y="2279"/>
                  </a:cubicBezTo>
                  <a:cubicBezTo>
                    <a:pt x="667" y="2307"/>
                    <a:pt x="667" y="2374"/>
                    <a:pt x="696" y="2384"/>
                  </a:cubicBezTo>
                  <a:cubicBezTo>
                    <a:pt x="715" y="2393"/>
                    <a:pt x="715" y="2355"/>
                    <a:pt x="715" y="2346"/>
                  </a:cubicBezTo>
                  <a:cubicBezTo>
                    <a:pt x="715" y="2327"/>
                    <a:pt x="724" y="2298"/>
                    <a:pt x="724" y="2279"/>
                  </a:cubicBezTo>
                  <a:cubicBezTo>
                    <a:pt x="734" y="2222"/>
                    <a:pt x="734" y="2222"/>
                    <a:pt x="734" y="2222"/>
                  </a:cubicBezTo>
                  <a:close/>
                  <a:moveTo>
                    <a:pt x="677" y="2107"/>
                  </a:moveTo>
                  <a:lnTo>
                    <a:pt x="677" y="2107"/>
                  </a:lnTo>
                  <a:cubicBezTo>
                    <a:pt x="677" y="2088"/>
                    <a:pt x="696" y="2069"/>
                    <a:pt x="706" y="2060"/>
                  </a:cubicBezTo>
                  <a:cubicBezTo>
                    <a:pt x="715" y="2050"/>
                    <a:pt x="724" y="2031"/>
                    <a:pt x="734" y="2021"/>
                  </a:cubicBezTo>
                  <a:cubicBezTo>
                    <a:pt x="744" y="2012"/>
                    <a:pt x="763" y="2012"/>
                    <a:pt x="772" y="2002"/>
                  </a:cubicBezTo>
                  <a:cubicBezTo>
                    <a:pt x="782" y="1983"/>
                    <a:pt x="791" y="2002"/>
                    <a:pt x="791" y="2012"/>
                  </a:cubicBezTo>
                  <a:cubicBezTo>
                    <a:pt x="791" y="2040"/>
                    <a:pt x="782" y="2069"/>
                    <a:pt x="782" y="2107"/>
                  </a:cubicBezTo>
                  <a:cubicBezTo>
                    <a:pt x="782" y="2145"/>
                    <a:pt x="734" y="2155"/>
                    <a:pt x="706" y="2136"/>
                  </a:cubicBezTo>
                  <a:cubicBezTo>
                    <a:pt x="677" y="2107"/>
                    <a:pt x="677" y="2107"/>
                    <a:pt x="677" y="2107"/>
                  </a:cubicBezTo>
                  <a:close/>
                  <a:moveTo>
                    <a:pt x="219" y="343"/>
                  </a:moveTo>
                  <a:lnTo>
                    <a:pt x="219" y="343"/>
                  </a:lnTo>
                  <a:cubicBezTo>
                    <a:pt x="200" y="334"/>
                    <a:pt x="200" y="295"/>
                    <a:pt x="171" y="295"/>
                  </a:cubicBezTo>
                  <a:cubicBezTo>
                    <a:pt x="152" y="295"/>
                    <a:pt x="162" y="334"/>
                    <a:pt x="162" y="343"/>
                  </a:cubicBezTo>
                  <a:cubicBezTo>
                    <a:pt x="152" y="372"/>
                    <a:pt x="133" y="381"/>
                    <a:pt x="133" y="400"/>
                  </a:cubicBezTo>
                  <a:cubicBezTo>
                    <a:pt x="124" y="419"/>
                    <a:pt x="133" y="438"/>
                    <a:pt x="133" y="457"/>
                  </a:cubicBezTo>
                  <a:cubicBezTo>
                    <a:pt x="133" y="476"/>
                    <a:pt x="114" y="524"/>
                    <a:pt x="133" y="534"/>
                  </a:cubicBezTo>
                  <a:cubicBezTo>
                    <a:pt x="162" y="534"/>
                    <a:pt x="171" y="524"/>
                    <a:pt x="200" y="514"/>
                  </a:cubicBezTo>
                  <a:cubicBezTo>
                    <a:pt x="229" y="505"/>
                    <a:pt x="238" y="486"/>
                    <a:pt x="238" y="448"/>
                  </a:cubicBezTo>
                  <a:cubicBezTo>
                    <a:pt x="238" y="438"/>
                    <a:pt x="248" y="429"/>
                    <a:pt x="248" y="419"/>
                  </a:cubicBezTo>
                  <a:cubicBezTo>
                    <a:pt x="248" y="400"/>
                    <a:pt x="238" y="381"/>
                    <a:pt x="238" y="362"/>
                  </a:cubicBezTo>
                  <a:cubicBezTo>
                    <a:pt x="219" y="343"/>
                    <a:pt x="219" y="343"/>
                    <a:pt x="219" y="343"/>
                  </a:cubicBezTo>
                  <a:close/>
                  <a:moveTo>
                    <a:pt x="238" y="1983"/>
                  </a:moveTo>
                  <a:lnTo>
                    <a:pt x="238" y="1983"/>
                  </a:lnTo>
                  <a:cubicBezTo>
                    <a:pt x="286" y="1983"/>
                    <a:pt x="324" y="2088"/>
                    <a:pt x="362" y="2069"/>
                  </a:cubicBezTo>
                  <a:cubicBezTo>
                    <a:pt x="381" y="2069"/>
                    <a:pt x="381" y="2050"/>
                    <a:pt x="400" y="2050"/>
                  </a:cubicBezTo>
                  <a:cubicBezTo>
                    <a:pt x="419" y="2050"/>
                    <a:pt x="439" y="2060"/>
                    <a:pt x="457" y="2040"/>
                  </a:cubicBezTo>
                  <a:cubicBezTo>
                    <a:pt x="467" y="2031"/>
                    <a:pt x="486" y="1936"/>
                    <a:pt x="486" y="1926"/>
                  </a:cubicBezTo>
                  <a:cubicBezTo>
                    <a:pt x="477" y="1898"/>
                    <a:pt x="515" y="1869"/>
                    <a:pt x="505" y="1850"/>
                  </a:cubicBezTo>
                  <a:cubicBezTo>
                    <a:pt x="496" y="1821"/>
                    <a:pt x="467" y="1754"/>
                    <a:pt x="486" y="1735"/>
                  </a:cubicBezTo>
                  <a:cubicBezTo>
                    <a:pt x="505" y="1726"/>
                    <a:pt x="543" y="1735"/>
                    <a:pt x="553" y="1745"/>
                  </a:cubicBezTo>
                  <a:cubicBezTo>
                    <a:pt x="591" y="1754"/>
                    <a:pt x="639" y="1716"/>
                    <a:pt x="667" y="1697"/>
                  </a:cubicBezTo>
                  <a:cubicBezTo>
                    <a:pt x="696" y="1659"/>
                    <a:pt x="811" y="1621"/>
                    <a:pt x="839" y="1621"/>
                  </a:cubicBezTo>
                  <a:lnTo>
                    <a:pt x="839" y="1621"/>
                  </a:lnTo>
                  <a:cubicBezTo>
                    <a:pt x="839" y="1526"/>
                    <a:pt x="839" y="1526"/>
                    <a:pt x="839" y="1526"/>
                  </a:cubicBezTo>
                  <a:cubicBezTo>
                    <a:pt x="839" y="1506"/>
                    <a:pt x="839" y="1497"/>
                    <a:pt x="839" y="1478"/>
                  </a:cubicBezTo>
                  <a:cubicBezTo>
                    <a:pt x="849" y="1459"/>
                    <a:pt x="868" y="1430"/>
                    <a:pt x="868" y="1402"/>
                  </a:cubicBezTo>
                  <a:cubicBezTo>
                    <a:pt x="877" y="1373"/>
                    <a:pt x="868" y="1344"/>
                    <a:pt x="868" y="1316"/>
                  </a:cubicBezTo>
                  <a:cubicBezTo>
                    <a:pt x="877" y="1259"/>
                    <a:pt x="877" y="1259"/>
                    <a:pt x="877" y="1259"/>
                  </a:cubicBezTo>
                  <a:lnTo>
                    <a:pt x="877" y="1259"/>
                  </a:lnTo>
                  <a:cubicBezTo>
                    <a:pt x="849" y="1192"/>
                    <a:pt x="772" y="1163"/>
                    <a:pt x="715" y="1125"/>
                  </a:cubicBezTo>
                  <a:cubicBezTo>
                    <a:pt x="639" y="1077"/>
                    <a:pt x="724" y="1001"/>
                    <a:pt x="715" y="944"/>
                  </a:cubicBezTo>
                  <a:cubicBezTo>
                    <a:pt x="715" y="887"/>
                    <a:pt x="648" y="877"/>
                    <a:pt x="620" y="858"/>
                  </a:cubicBezTo>
                  <a:cubicBezTo>
                    <a:pt x="591" y="839"/>
                    <a:pt x="553" y="705"/>
                    <a:pt x="553" y="677"/>
                  </a:cubicBezTo>
                  <a:cubicBezTo>
                    <a:pt x="543" y="648"/>
                    <a:pt x="553" y="619"/>
                    <a:pt x="553" y="591"/>
                  </a:cubicBezTo>
                  <a:cubicBezTo>
                    <a:pt x="553" y="543"/>
                    <a:pt x="524" y="505"/>
                    <a:pt x="515" y="457"/>
                  </a:cubicBezTo>
                  <a:cubicBezTo>
                    <a:pt x="515" y="410"/>
                    <a:pt x="524" y="343"/>
                    <a:pt x="553" y="305"/>
                  </a:cubicBezTo>
                  <a:cubicBezTo>
                    <a:pt x="562" y="286"/>
                    <a:pt x="553" y="267"/>
                    <a:pt x="553" y="247"/>
                  </a:cubicBezTo>
                  <a:cubicBezTo>
                    <a:pt x="562" y="200"/>
                    <a:pt x="572" y="181"/>
                    <a:pt x="601" y="143"/>
                  </a:cubicBezTo>
                  <a:cubicBezTo>
                    <a:pt x="562" y="57"/>
                    <a:pt x="562" y="57"/>
                    <a:pt x="562" y="57"/>
                  </a:cubicBezTo>
                  <a:lnTo>
                    <a:pt x="562" y="57"/>
                  </a:lnTo>
                  <a:cubicBezTo>
                    <a:pt x="486" y="0"/>
                    <a:pt x="486" y="0"/>
                    <a:pt x="486" y="0"/>
                  </a:cubicBezTo>
                  <a:cubicBezTo>
                    <a:pt x="362" y="0"/>
                    <a:pt x="362" y="0"/>
                    <a:pt x="362" y="0"/>
                  </a:cubicBezTo>
                  <a:lnTo>
                    <a:pt x="362" y="0"/>
                  </a:lnTo>
                  <a:cubicBezTo>
                    <a:pt x="353" y="47"/>
                    <a:pt x="334" y="105"/>
                    <a:pt x="305" y="143"/>
                  </a:cubicBezTo>
                  <a:cubicBezTo>
                    <a:pt x="324" y="247"/>
                    <a:pt x="248" y="171"/>
                    <a:pt x="248" y="229"/>
                  </a:cubicBezTo>
                  <a:cubicBezTo>
                    <a:pt x="248" y="257"/>
                    <a:pt x="276" y="286"/>
                    <a:pt x="276" y="314"/>
                  </a:cubicBezTo>
                  <a:cubicBezTo>
                    <a:pt x="276" y="362"/>
                    <a:pt x="267" y="391"/>
                    <a:pt x="305" y="429"/>
                  </a:cubicBezTo>
                  <a:cubicBezTo>
                    <a:pt x="353" y="467"/>
                    <a:pt x="315" y="467"/>
                    <a:pt x="267" y="476"/>
                  </a:cubicBezTo>
                  <a:cubicBezTo>
                    <a:pt x="267" y="496"/>
                    <a:pt x="248" y="543"/>
                    <a:pt x="257" y="572"/>
                  </a:cubicBezTo>
                  <a:cubicBezTo>
                    <a:pt x="295" y="581"/>
                    <a:pt x="315" y="562"/>
                    <a:pt x="315" y="610"/>
                  </a:cubicBezTo>
                  <a:cubicBezTo>
                    <a:pt x="267" y="619"/>
                    <a:pt x="238" y="581"/>
                    <a:pt x="190" y="581"/>
                  </a:cubicBezTo>
                  <a:cubicBezTo>
                    <a:pt x="152" y="581"/>
                    <a:pt x="95" y="553"/>
                    <a:pt x="143" y="619"/>
                  </a:cubicBezTo>
                  <a:cubicBezTo>
                    <a:pt x="171" y="658"/>
                    <a:pt x="143" y="772"/>
                    <a:pt x="143" y="820"/>
                  </a:cubicBezTo>
                  <a:cubicBezTo>
                    <a:pt x="143" y="858"/>
                    <a:pt x="143" y="896"/>
                    <a:pt x="143" y="934"/>
                  </a:cubicBezTo>
                  <a:cubicBezTo>
                    <a:pt x="143" y="972"/>
                    <a:pt x="114" y="1010"/>
                    <a:pt x="105" y="1049"/>
                  </a:cubicBezTo>
                  <a:cubicBezTo>
                    <a:pt x="105" y="1115"/>
                    <a:pt x="114" y="1182"/>
                    <a:pt x="114" y="1239"/>
                  </a:cubicBezTo>
                  <a:cubicBezTo>
                    <a:pt x="114" y="1277"/>
                    <a:pt x="133" y="1335"/>
                    <a:pt x="124" y="1363"/>
                  </a:cubicBezTo>
                  <a:cubicBezTo>
                    <a:pt x="0" y="1287"/>
                    <a:pt x="86" y="1392"/>
                    <a:pt x="95" y="1468"/>
                  </a:cubicBezTo>
                  <a:cubicBezTo>
                    <a:pt x="105" y="1573"/>
                    <a:pt x="133" y="1669"/>
                    <a:pt x="171" y="1783"/>
                  </a:cubicBezTo>
                  <a:cubicBezTo>
                    <a:pt x="171" y="1840"/>
                    <a:pt x="190" y="1907"/>
                    <a:pt x="200" y="1964"/>
                  </a:cubicBezTo>
                  <a:lnTo>
                    <a:pt x="200" y="1974"/>
                  </a:lnTo>
                  <a:lnTo>
                    <a:pt x="238" y="1983"/>
                  </a:lnTo>
                  <a:close/>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77"/>
            <p:cNvSpPr>
              <a:spLocks noChangeArrowheads="1"/>
            </p:cNvSpPr>
            <p:nvPr/>
          </p:nvSpPr>
          <p:spPr bwMode="auto">
            <a:xfrm>
              <a:off x="14517509" y="11430759"/>
              <a:ext cx="151066" cy="365646"/>
            </a:xfrm>
            <a:custGeom>
              <a:avLst/>
              <a:gdLst>
                <a:gd name="T0" fmla="*/ 95 w 306"/>
                <a:gd name="T1" fmla="*/ 9 h 735"/>
                <a:gd name="T2" fmla="*/ 95 w 306"/>
                <a:gd name="T3" fmla="*/ 9 h 735"/>
                <a:gd name="T4" fmla="*/ 57 w 306"/>
                <a:gd name="T5" fmla="*/ 0 h 735"/>
                <a:gd name="T6" fmla="*/ 57 w 306"/>
                <a:gd name="T7" fmla="*/ 0 h 735"/>
                <a:gd name="T8" fmla="*/ 47 w 306"/>
                <a:gd name="T9" fmla="*/ 133 h 735"/>
                <a:gd name="T10" fmla="*/ 19 w 306"/>
                <a:gd name="T11" fmla="*/ 257 h 735"/>
                <a:gd name="T12" fmla="*/ 19 w 306"/>
                <a:gd name="T13" fmla="*/ 458 h 735"/>
                <a:gd name="T14" fmla="*/ 28 w 306"/>
                <a:gd name="T15" fmla="*/ 505 h 735"/>
                <a:gd name="T16" fmla="*/ 47 w 306"/>
                <a:gd name="T17" fmla="*/ 581 h 735"/>
                <a:gd name="T18" fmla="*/ 95 w 306"/>
                <a:gd name="T19" fmla="*/ 705 h 735"/>
                <a:gd name="T20" fmla="*/ 162 w 306"/>
                <a:gd name="T21" fmla="*/ 629 h 735"/>
                <a:gd name="T22" fmla="*/ 219 w 306"/>
                <a:gd name="T23" fmla="*/ 591 h 735"/>
                <a:gd name="T24" fmla="*/ 257 w 306"/>
                <a:gd name="T25" fmla="*/ 524 h 735"/>
                <a:gd name="T26" fmla="*/ 238 w 306"/>
                <a:gd name="T27" fmla="*/ 410 h 735"/>
                <a:gd name="T28" fmla="*/ 257 w 306"/>
                <a:gd name="T29" fmla="*/ 362 h 735"/>
                <a:gd name="T30" fmla="*/ 286 w 306"/>
                <a:gd name="T31" fmla="*/ 286 h 735"/>
                <a:gd name="T32" fmla="*/ 286 w 306"/>
                <a:gd name="T33" fmla="*/ 191 h 735"/>
                <a:gd name="T34" fmla="*/ 210 w 306"/>
                <a:gd name="T35" fmla="*/ 162 h 735"/>
                <a:gd name="T36" fmla="*/ 181 w 306"/>
                <a:gd name="T37" fmla="*/ 124 h 735"/>
                <a:gd name="T38" fmla="*/ 95 w 306"/>
                <a:gd name="T39" fmla="*/ 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735">
                  <a:moveTo>
                    <a:pt x="95" y="9"/>
                  </a:moveTo>
                  <a:lnTo>
                    <a:pt x="95" y="9"/>
                  </a:lnTo>
                  <a:cubicBezTo>
                    <a:pt x="57" y="0"/>
                    <a:pt x="57" y="0"/>
                    <a:pt x="57" y="0"/>
                  </a:cubicBezTo>
                  <a:lnTo>
                    <a:pt x="57" y="0"/>
                  </a:lnTo>
                  <a:cubicBezTo>
                    <a:pt x="67" y="47"/>
                    <a:pt x="47" y="86"/>
                    <a:pt x="47" y="133"/>
                  </a:cubicBezTo>
                  <a:cubicBezTo>
                    <a:pt x="9" y="162"/>
                    <a:pt x="19" y="209"/>
                    <a:pt x="19" y="257"/>
                  </a:cubicBezTo>
                  <a:cubicBezTo>
                    <a:pt x="19" y="458"/>
                    <a:pt x="19" y="458"/>
                    <a:pt x="19" y="458"/>
                  </a:cubicBezTo>
                  <a:cubicBezTo>
                    <a:pt x="28" y="467"/>
                    <a:pt x="38" y="496"/>
                    <a:pt x="28" y="505"/>
                  </a:cubicBezTo>
                  <a:cubicBezTo>
                    <a:pt x="0" y="543"/>
                    <a:pt x="38" y="562"/>
                    <a:pt x="47" y="581"/>
                  </a:cubicBezTo>
                  <a:cubicBezTo>
                    <a:pt x="57" y="600"/>
                    <a:pt x="57" y="734"/>
                    <a:pt x="95" y="705"/>
                  </a:cubicBezTo>
                  <a:cubicBezTo>
                    <a:pt x="124" y="686"/>
                    <a:pt x="105" y="600"/>
                    <a:pt x="162" y="629"/>
                  </a:cubicBezTo>
                  <a:cubicBezTo>
                    <a:pt x="200" y="639"/>
                    <a:pt x="219" y="620"/>
                    <a:pt x="219" y="591"/>
                  </a:cubicBezTo>
                  <a:cubicBezTo>
                    <a:pt x="229" y="572"/>
                    <a:pt x="248" y="543"/>
                    <a:pt x="257" y="524"/>
                  </a:cubicBezTo>
                  <a:cubicBezTo>
                    <a:pt x="276" y="477"/>
                    <a:pt x="248" y="458"/>
                    <a:pt x="238" y="410"/>
                  </a:cubicBezTo>
                  <a:cubicBezTo>
                    <a:pt x="229" y="391"/>
                    <a:pt x="248" y="381"/>
                    <a:pt x="257" y="362"/>
                  </a:cubicBezTo>
                  <a:cubicBezTo>
                    <a:pt x="267" y="343"/>
                    <a:pt x="276" y="305"/>
                    <a:pt x="286" y="286"/>
                  </a:cubicBezTo>
                  <a:cubicBezTo>
                    <a:pt x="286" y="295"/>
                    <a:pt x="305" y="181"/>
                    <a:pt x="286" y="191"/>
                  </a:cubicBezTo>
                  <a:cubicBezTo>
                    <a:pt x="248" y="200"/>
                    <a:pt x="238" y="191"/>
                    <a:pt x="210" y="162"/>
                  </a:cubicBezTo>
                  <a:cubicBezTo>
                    <a:pt x="200" y="152"/>
                    <a:pt x="191" y="124"/>
                    <a:pt x="181" y="124"/>
                  </a:cubicBezTo>
                  <a:cubicBezTo>
                    <a:pt x="143" y="114"/>
                    <a:pt x="95" y="47"/>
                    <a:pt x="95" y="9"/>
                  </a:cubicBezTo>
                </a:path>
              </a:pathLst>
            </a:custGeom>
            <a:grpFill/>
            <a:ln w="3175" cap="flat" cmpd="sng">
              <a:solidFill>
                <a:schemeClr val="bg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0"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Thailand</a:t>
            </a:r>
          </a:p>
          <a:p>
            <a:r>
              <a:rPr lang="en-US" dirty="0">
                <a:latin typeface="+mj-lt"/>
              </a:rPr>
              <a:t>map</a:t>
            </a:r>
          </a:p>
        </p:txBody>
      </p:sp>
      <p:sp>
        <p:nvSpPr>
          <p:cNvPr id="131" name="TextBox 130"/>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32" name="TextBox 131"/>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294427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572"/>
          <p:cNvSpPr/>
          <p:nvPr/>
        </p:nvSpPr>
        <p:spPr>
          <a:xfrm>
            <a:off x="2815130" y="178476"/>
            <a:ext cx="140065" cy="162176"/>
          </a:xfrm>
          <a:custGeom>
            <a:avLst/>
            <a:gdLst/>
            <a:ahLst/>
            <a:cxnLst>
              <a:cxn ang="0">
                <a:pos x="wd2" y="hd2"/>
              </a:cxn>
              <a:cxn ang="5400000">
                <a:pos x="wd2" y="hd2"/>
              </a:cxn>
              <a:cxn ang="10800000">
                <a:pos x="wd2" y="hd2"/>
              </a:cxn>
              <a:cxn ang="16200000">
                <a:pos x="wd2" y="hd2"/>
              </a:cxn>
            </a:cxnLst>
            <a:rect l="0" t="0" r="r" b="b"/>
            <a:pathLst>
              <a:path w="21600" h="21600" extrusionOk="0">
                <a:moveTo>
                  <a:pt x="0" y="10915"/>
                </a:moveTo>
                <a:cubicBezTo>
                  <a:pt x="0" y="9453"/>
                  <a:pt x="251" y="8061"/>
                  <a:pt x="752" y="6743"/>
                </a:cubicBezTo>
                <a:cubicBezTo>
                  <a:pt x="1254" y="5424"/>
                  <a:pt x="1984" y="4264"/>
                  <a:pt x="2942" y="3263"/>
                </a:cubicBezTo>
                <a:cubicBezTo>
                  <a:pt x="3900" y="2262"/>
                  <a:pt x="5076" y="1468"/>
                  <a:pt x="6470" y="881"/>
                </a:cubicBezTo>
                <a:cubicBezTo>
                  <a:pt x="7863" y="294"/>
                  <a:pt x="9462" y="0"/>
                  <a:pt x="11268" y="0"/>
                </a:cubicBezTo>
                <a:cubicBezTo>
                  <a:pt x="12494" y="0"/>
                  <a:pt x="13664" y="154"/>
                  <a:pt x="14779" y="462"/>
                </a:cubicBezTo>
                <a:cubicBezTo>
                  <a:pt x="15893" y="770"/>
                  <a:pt x="16890" y="1223"/>
                  <a:pt x="17771" y="1819"/>
                </a:cubicBezTo>
                <a:cubicBezTo>
                  <a:pt x="18652" y="2416"/>
                  <a:pt x="19393" y="3138"/>
                  <a:pt x="19994" y="3985"/>
                </a:cubicBezTo>
                <a:cubicBezTo>
                  <a:pt x="20596" y="4832"/>
                  <a:pt x="20997" y="5795"/>
                  <a:pt x="21199" y="6873"/>
                </a:cubicBezTo>
                <a:lnTo>
                  <a:pt x="19795" y="6873"/>
                </a:lnTo>
                <a:cubicBezTo>
                  <a:pt x="19237" y="5064"/>
                  <a:pt x="18233" y="3649"/>
                  <a:pt x="16785" y="2628"/>
                </a:cubicBezTo>
                <a:cubicBezTo>
                  <a:pt x="15336" y="1608"/>
                  <a:pt x="13508" y="1097"/>
                  <a:pt x="11301" y="1097"/>
                </a:cubicBezTo>
                <a:cubicBezTo>
                  <a:pt x="9697" y="1097"/>
                  <a:pt x="8281" y="1367"/>
                  <a:pt x="7055" y="1906"/>
                </a:cubicBezTo>
                <a:cubicBezTo>
                  <a:pt x="5829" y="2445"/>
                  <a:pt x="4803" y="3167"/>
                  <a:pt x="3979" y="4072"/>
                </a:cubicBezTo>
                <a:cubicBezTo>
                  <a:pt x="3154" y="4977"/>
                  <a:pt x="2530" y="6021"/>
                  <a:pt x="2107" y="7205"/>
                </a:cubicBezTo>
                <a:cubicBezTo>
                  <a:pt x="1683" y="8389"/>
                  <a:pt x="1471" y="9626"/>
                  <a:pt x="1471" y="10915"/>
                </a:cubicBezTo>
                <a:cubicBezTo>
                  <a:pt x="1471" y="12225"/>
                  <a:pt x="1677" y="13461"/>
                  <a:pt x="2090" y="14626"/>
                </a:cubicBezTo>
                <a:cubicBezTo>
                  <a:pt x="2502" y="15791"/>
                  <a:pt x="3115" y="16806"/>
                  <a:pt x="3929" y="17673"/>
                </a:cubicBezTo>
                <a:cubicBezTo>
                  <a:pt x="4742" y="18539"/>
                  <a:pt x="5762" y="19227"/>
                  <a:pt x="6988" y="19737"/>
                </a:cubicBezTo>
                <a:cubicBezTo>
                  <a:pt x="8214" y="20248"/>
                  <a:pt x="9651" y="20503"/>
                  <a:pt x="11301" y="20503"/>
                </a:cubicBezTo>
                <a:cubicBezTo>
                  <a:pt x="12727" y="20503"/>
                  <a:pt x="14009" y="20300"/>
                  <a:pt x="15147" y="19896"/>
                </a:cubicBezTo>
                <a:cubicBezTo>
                  <a:pt x="16283" y="19492"/>
                  <a:pt x="17247" y="18924"/>
                  <a:pt x="18039" y="18192"/>
                </a:cubicBezTo>
                <a:cubicBezTo>
                  <a:pt x="18829" y="17461"/>
                  <a:pt x="19426" y="16580"/>
                  <a:pt x="19827" y="15550"/>
                </a:cubicBezTo>
                <a:cubicBezTo>
                  <a:pt x="20229" y="14521"/>
                  <a:pt x="20396" y="13370"/>
                  <a:pt x="20329" y="12099"/>
                </a:cubicBezTo>
                <a:lnTo>
                  <a:pt x="11535" y="12099"/>
                </a:lnTo>
                <a:lnTo>
                  <a:pt x="11535" y="11002"/>
                </a:lnTo>
                <a:lnTo>
                  <a:pt x="21600" y="11002"/>
                </a:lnTo>
                <a:lnTo>
                  <a:pt x="21600" y="21109"/>
                </a:lnTo>
                <a:lnTo>
                  <a:pt x="20329" y="21109"/>
                </a:lnTo>
                <a:lnTo>
                  <a:pt x="20329" y="16720"/>
                </a:lnTo>
                <a:lnTo>
                  <a:pt x="20261" y="16720"/>
                </a:lnTo>
                <a:cubicBezTo>
                  <a:pt x="19972" y="17470"/>
                  <a:pt x="19537" y="18149"/>
                  <a:pt x="18958" y="18756"/>
                </a:cubicBezTo>
                <a:cubicBezTo>
                  <a:pt x="18378" y="19362"/>
                  <a:pt x="17693" y="19872"/>
                  <a:pt x="16902" y="20286"/>
                </a:cubicBezTo>
                <a:cubicBezTo>
                  <a:pt x="16110" y="20700"/>
                  <a:pt x="15230" y="21022"/>
                  <a:pt x="14260" y="21253"/>
                </a:cubicBezTo>
                <a:cubicBezTo>
                  <a:pt x="13291" y="21484"/>
                  <a:pt x="12282" y="21600"/>
                  <a:pt x="11235" y="21600"/>
                </a:cubicBezTo>
                <a:cubicBezTo>
                  <a:pt x="9429" y="21600"/>
                  <a:pt x="7829" y="21320"/>
                  <a:pt x="6437" y="20762"/>
                </a:cubicBezTo>
                <a:cubicBezTo>
                  <a:pt x="5043" y="20205"/>
                  <a:pt x="3867" y="19444"/>
                  <a:pt x="2909" y="18481"/>
                </a:cubicBezTo>
                <a:cubicBezTo>
                  <a:pt x="1950" y="17519"/>
                  <a:pt x="1226" y="16388"/>
                  <a:pt x="736" y="15088"/>
                </a:cubicBezTo>
                <a:cubicBezTo>
                  <a:pt x="245" y="13789"/>
                  <a:pt x="0" y="12398"/>
                  <a:pt x="0" y="1091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 name="Shape 3573"/>
          <p:cNvSpPr/>
          <p:nvPr/>
        </p:nvSpPr>
        <p:spPr>
          <a:xfrm>
            <a:off x="2974550" y="223114"/>
            <a:ext cx="98654" cy="116645"/>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1"/>
                  <a:pt x="19462" y="7488"/>
                  <a:pt x="19083" y="6484"/>
                </a:cubicBezTo>
                <a:cubicBezTo>
                  <a:pt x="18701" y="5480"/>
                  <a:pt x="18138" y="4597"/>
                  <a:pt x="17392" y="3834"/>
                </a:cubicBezTo>
                <a:cubicBezTo>
                  <a:pt x="16647" y="3071"/>
                  <a:pt x="15743" y="2463"/>
                  <a:pt x="14679" y="2007"/>
                </a:cubicBezTo>
                <a:cubicBezTo>
                  <a:pt x="13616" y="1552"/>
                  <a:pt x="12402" y="1324"/>
                  <a:pt x="11039" y="1324"/>
                </a:cubicBezTo>
                <a:cubicBezTo>
                  <a:pt x="9580" y="1324"/>
                  <a:pt x="8293" y="1559"/>
                  <a:pt x="7183" y="2027"/>
                </a:cubicBezTo>
                <a:cubicBezTo>
                  <a:pt x="6073" y="2496"/>
                  <a:pt x="5135" y="3111"/>
                  <a:pt x="4374" y="3874"/>
                </a:cubicBezTo>
                <a:cubicBezTo>
                  <a:pt x="3613" y="4637"/>
                  <a:pt x="3027" y="5527"/>
                  <a:pt x="2614" y="6544"/>
                </a:cubicBezTo>
                <a:cubicBezTo>
                  <a:pt x="2201" y="7561"/>
                  <a:pt x="1947" y="8606"/>
                  <a:pt x="1852" y="9676"/>
                </a:cubicBezTo>
                <a:cubicBezTo>
                  <a:pt x="1852" y="9676"/>
                  <a:pt x="19748" y="9676"/>
                  <a:pt x="19748" y="9676"/>
                </a:cubicBezTo>
                <a:close/>
                <a:moveTo>
                  <a:pt x="1805" y="11001"/>
                </a:moveTo>
                <a:lnTo>
                  <a:pt x="1805" y="11242"/>
                </a:lnTo>
                <a:cubicBezTo>
                  <a:pt x="1805" y="12446"/>
                  <a:pt x="1995" y="13597"/>
                  <a:pt x="2375" y="14694"/>
                </a:cubicBezTo>
                <a:cubicBezTo>
                  <a:pt x="2757" y="15792"/>
                  <a:pt x="3319" y="16756"/>
                  <a:pt x="4066" y="17585"/>
                </a:cubicBezTo>
                <a:cubicBezTo>
                  <a:pt x="4810" y="18415"/>
                  <a:pt x="5747" y="19071"/>
                  <a:pt x="6875" y="19552"/>
                </a:cubicBezTo>
                <a:cubicBezTo>
                  <a:pt x="7999" y="20034"/>
                  <a:pt x="9310" y="20275"/>
                  <a:pt x="10801" y="20275"/>
                </a:cubicBezTo>
                <a:cubicBezTo>
                  <a:pt x="13243" y="20275"/>
                  <a:pt x="15179" y="19733"/>
                  <a:pt x="16607" y="18649"/>
                </a:cubicBezTo>
                <a:cubicBezTo>
                  <a:pt x="18036" y="17565"/>
                  <a:pt x="19019" y="16059"/>
                  <a:pt x="19559" y="14132"/>
                </a:cubicBezTo>
                <a:lnTo>
                  <a:pt x="21363" y="14132"/>
                </a:lnTo>
                <a:cubicBezTo>
                  <a:pt x="20824" y="16541"/>
                  <a:pt x="19661" y="18388"/>
                  <a:pt x="17874" y="19672"/>
                </a:cubicBezTo>
                <a:cubicBezTo>
                  <a:pt x="16086" y="20957"/>
                  <a:pt x="13719" y="21600"/>
                  <a:pt x="10777" y="21600"/>
                </a:cubicBezTo>
                <a:cubicBezTo>
                  <a:pt x="8973" y="21600"/>
                  <a:pt x="7398" y="21325"/>
                  <a:pt x="6054" y="20777"/>
                </a:cubicBezTo>
                <a:cubicBezTo>
                  <a:pt x="4708" y="20228"/>
                  <a:pt x="3585" y="19479"/>
                  <a:pt x="2683" y="18529"/>
                </a:cubicBezTo>
                <a:cubicBezTo>
                  <a:pt x="1781" y="17579"/>
                  <a:pt x="1108" y="16455"/>
                  <a:pt x="665" y="15156"/>
                </a:cubicBezTo>
                <a:cubicBezTo>
                  <a:pt x="221" y="13858"/>
                  <a:pt x="0" y="12459"/>
                  <a:pt x="0" y="10960"/>
                </a:cubicBezTo>
                <a:cubicBezTo>
                  <a:pt x="0" y="9515"/>
                  <a:pt x="229" y="8130"/>
                  <a:pt x="690" y="6805"/>
                </a:cubicBezTo>
                <a:cubicBezTo>
                  <a:pt x="1148" y="5480"/>
                  <a:pt x="1835" y="4316"/>
                  <a:pt x="2754" y="3312"/>
                </a:cubicBezTo>
                <a:cubicBezTo>
                  <a:pt x="3672" y="2308"/>
                  <a:pt x="4818" y="1505"/>
                  <a:pt x="6196" y="903"/>
                </a:cubicBezTo>
                <a:cubicBezTo>
                  <a:pt x="7573" y="301"/>
                  <a:pt x="9194" y="0"/>
                  <a:pt x="11060" y="0"/>
                </a:cubicBezTo>
                <a:cubicBezTo>
                  <a:pt x="12770" y="0"/>
                  <a:pt x="14281" y="268"/>
                  <a:pt x="15595" y="803"/>
                </a:cubicBezTo>
                <a:cubicBezTo>
                  <a:pt x="16907" y="1338"/>
                  <a:pt x="18009" y="2068"/>
                  <a:pt x="18895" y="2991"/>
                </a:cubicBezTo>
                <a:cubicBezTo>
                  <a:pt x="19780" y="3914"/>
                  <a:pt x="20452" y="4985"/>
                  <a:pt x="20911" y="6203"/>
                </a:cubicBezTo>
                <a:cubicBezTo>
                  <a:pt x="21371" y="7421"/>
                  <a:pt x="21600" y="8726"/>
                  <a:pt x="21600" y="10117"/>
                </a:cubicBezTo>
                <a:cubicBezTo>
                  <a:pt x="21600" y="10252"/>
                  <a:pt x="21592" y="10405"/>
                  <a:pt x="21575" y="10579"/>
                </a:cubicBezTo>
                <a:cubicBezTo>
                  <a:pt x="21559" y="10753"/>
                  <a:pt x="21552" y="10894"/>
                  <a:pt x="21552" y="11001"/>
                </a:cubicBezTo>
                <a:cubicBezTo>
                  <a:pt x="21552" y="11001"/>
                  <a:pt x="1805" y="11001"/>
                  <a:pt x="1805"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 name="Shape 3574"/>
          <p:cNvSpPr/>
          <p:nvPr/>
        </p:nvSpPr>
        <p:spPr>
          <a:xfrm>
            <a:off x="3089333" y="223114"/>
            <a:ext cx="88249" cy="114042"/>
          </a:xfrm>
          <a:custGeom>
            <a:avLst/>
            <a:gdLst/>
            <a:ahLst/>
            <a:cxnLst>
              <a:cxn ang="0">
                <a:pos x="wd2" y="hd2"/>
              </a:cxn>
              <a:cxn ang="5400000">
                <a:pos x="wd2" y="hd2"/>
              </a:cxn>
              <a:cxn ang="10800000">
                <a:pos x="wd2" y="hd2"/>
              </a:cxn>
              <a:cxn ang="16200000">
                <a:pos x="wd2" y="hd2"/>
              </a:cxn>
            </a:cxnLst>
            <a:rect l="0" t="0" r="r" b="b"/>
            <a:pathLst>
              <a:path w="21600" h="21600" extrusionOk="0">
                <a:moveTo>
                  <a:pt x="0" y="492"/>
                </a:moveTo>
                <a:lnTo>
                  <a:pt x="2018" y="492"/>
                </a:lnTo>
                <a:lnTo>
                  <a:pt x="2018" y="5010"/>
                </a:lnTo>
                <a:lnTo>
                  <a:pt x="2125" y="5010"/>
                </a:lnTo>
                <a:cubicBezTo>
                  <a:pt x="2477" y="4216"/>
                  <a:pt x="2981" y="3511"/>
                  <a:pt x="3637" y="2895"/>
                </a:cubicBezTo>
                <a:cubicBezTo>
                  <a:pt x="4291" y="2279"/>
                  <a:pt x="5051" y="1752"/>
                  <a:pt x="5917" y="1314"/>
                </a:cubicBezTo>
                <a:cubicBezTo>
                  <a:pt x="6784" y="876"/>
                  <a:pt x="7731" y="548"/>
                  <a:pt x="8758" y="328"/>
                </a:cubicBezTo>
                <a:cubicBezTo>
                  <a:pt x="9783" y="110"/>
                  <a:pt x="10827" y="0"/>
                  <a:pt x="11889" y="0"/>
                </a:cubicBezTo>
                <a:cubicBezTo>
                  <a:pt x="13480" y="0"/>
                  <a:pt x="14834" y="150"/>
                  <a:pt x="15948" y="452"/>
                </a:cubicBezTo>
                <a:cubicBezTo>
                  <a:pt x="17062" y="753"/>
                  <a:pt x="17972" y="1149"/>
                  <a:pt x="18681" y="1642"/>
                </a:cubicBezTo>
                <a:cubicBezTo>
                  <a:pt x="19388" y="2135"/>
                  <a:pt x="19946" y="2689"/>
                  <a:pt x="20353" y="3306"/>
                </a:cubicBezTo>
                <a:cubicBezTo>
                  <a:pt x="20759" y="3921"/>
                  <a:pt x="21051" y="4545"/>
                  <a:pt x="21228" y="5174"/>
                </a:cubicBezTo>
                <a:cubicBezTo>
                  <a:pt x="21405" y="5804"/>
                  <a:pt x="21512" y="6413"/>
                  <a:pt x="21547" y="7001"/>
                </a:cubicBezTo>
                <a:cubicBezTo>
                  <a:pt x="21582" y="7591"/>
                  <a:pt x="21600" y="8104"/>
                  <a:pt x="21600" y="8541"/>
                </a:cubicBezTo>
                <a:lnTo>
                  <a:pt x="21600" y="21600"/>
                </a:lnTo>
                <a:lnTo>
                  <a:pt x="19583" y="21600"/>
                </a:lnTo>
                <a:lnTo>
                  <a:pt x="19583" y="8254"/>
                </a:lnTo>
                <a:cubicBezTo>
                  <a:pt x="19583" y="7734"/>
                  <a:pt x="19530" y="7077"/>
                  <a:pt x="19423" y="6283"/>
                </a:cubicBezTo>
                <a:cubicBezTo>
                  <a:pt x="19318" y="5489"/>
                  <a:pt x="19007" y="4729"/>
                  <a:pt x="18495" y="4004"/>
                </a:cubicBezTo>
                <a:cubicBezTo>
                  <a:pt x="17981" y="3278"/>
                  <a:pt x="17204" y="2656"/>
                  <a:pt x="16160" y="2135"/>
                </a:cubicBezTo>
                <a:cubicBezTo>
                  <a:pt x="15117" y="1615"/>
                  <a:pt x="13675" y="1355"/>
                  <a:pt x="11834" y="1355"/>
                </a:cubicBezTo>
                <a:cubicBezTo>
                  <a:pt x="10278" y="1355"/>
                  <a:pt x="8899" y="1575"/>
                  <a:pt x="7696" y="2012"/>
                </a:cubicBezTo>
                <a:cubicBezTo>
                  <a:pt x="6493" y="2450"/>
                  <a:pt x="5466" y="3059"/>
                  <a:pt x="4618" y="3839"/>
                </a:cubicBezTo>
                <a:cubicBezTo>
                  <a:pt x="3768" y="4619"/>
                  <a:pt x="3123" y="5551"/>
                  <a:pt x="2681" y="6632"/>
                </a:cubicBezTo>
                <a:cubicBezTo>
                  <a:pt x="2238" y="7714"/>
                  <a:pt x="2018" y="8897"/>
                  <a:pt x="2018" y="10184"/>
                </a:cubicBezTo>
                <a:lnTo>
                  <a:pt x="2018" y="21600"/>
                </a:lnTo>
                <a:lnTo>
                  <a:pt x="0" y="21600"/>
                </a:lnTo>
                <a:cubicBezTo>
                  <a:pt x="0" y="21600"/>
                  <a:pt x="0" y="492"/>
                  <a:pt x="0" y="49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575"/>
          <p:cNvSpPr/>
          <p:nvPr/>
        </p:nvSpPr>
        <p:spPr>
          <a:xfrm>
            <a:off x="3204116" y="223114"/>
            <a:ext cx="98648" cy="11664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1"/>
                  <a:pt x="19463" y="7488"/>
                  <a:pt x="19083" y="6484"/>
                </a:cubicBezTo>
                <a:cubicBezTo>
                  <a:pt x="18701" y="5480"/>
                  <a:pt x="18139" y="4597"/>
                  <a:pt x="17393" y="3834"/>
                </a:cubicBezTo>
                <a:cubicBezTo>
                  <a:pt x="16648" y="3071"/>
                  <a:pt x="15742" y="2463"/>
                  <a:pt x="14680" y="2007"/>
                </a:cubicBezTo>
                <a:cubicBezTo>
                  <a:pt x="13616" y="1552"/>
                  <a:pt x="12403" y="1324"/>
                  <a:pt x="11038" y="1324"/>
                </a:cubicBezTo>
                <a:cubicBezTo>
                  <a:pt x="9579" y="1324"/>
                  <a:pt x="8293" y="1559"/>
                  <a:pt x="7183" y="2027"/>
                </a:cubicBezTo>
                <a:cubicBezTo>
                  <a:pt x="6072" y="2496"/>
                  <a:pt x="5135" y="3111"/>
                  <a:pt x="4374" y="3874"/>
                </a:cubicBezTo>
                <a:cubicBezTo>
                  <a:pt x="3612" y="4637"/>
                  <a:pt x="3026" y="5527"/>
                  <a:pt x="2614" y="6544"/>
                </a:cubicBezTo>
                <a:cubicBezTo>
                  <a:pt x="2201" y="7561"/>
                  <a:pt x="1947" y="8606"/>
                  <a:pt x="1852" y="9676"/>
                </a:cubicBezTo>
                <a:cubicBezTo>
                  <a:pt x="1852" y="9676"/>
                  <a:pt x="19750" y="9676"/>
                  <a:pt x="19750" y="9676"/>
                </a:cubicBezTo>
                <a:close/>
                <a:moveTo>
                  <a:pt x="1804" y="11001"/>
                </a:moveTo>
                <a:lnTo>
                  <a:pt x="1804" y="11242"/>
                </a:lnTo>
                <a:cubicBezTo>
                  <a:pt x="1804" y="12446"/>
                  <a:pt x="1994" y="13597"/>
                  <a:pt x="2375" y="14694"/>
                </a:cubicBezTo>
                <a:cubicBezTo>
                  <a:pt x="2756" y="15792"/>
                  <a:pt x="3319" y="16756"/>
                  <a:pt x="4065" y="17585"/>
                </a:cubicBezTo>
                <a:cubicBezTo>
                  <a:pt x="4811" y="18415"/>
                  <a:pt x="5746" y="19071"/>
                  <a:pt x="6874" y="19552"/>
                </a:cubicBezTo>
                <a:cubicBezTo>
                  <a:pt x="8000" y="20034"/>
                  <a:pt x="9309" y="20275"/>
                  <a:pt x="10801" y="20275"/>
                </a:cubicBezTo>
                <a:cubicBezTo>
                  <a:pt x="13244" y="20275"/>
                  <a:pt x="15180" y="19733"/>
                  <a:pt x="16608" y="18649"/>
                </a:cubicBezTo>
                <a:cubicBezTo>
                  <a:pt x="18036" y="17565"/>
                  <a:pt x="19019" y="16059"/>
                  <a:pt x="19559" y="14132"/>
                </a:cubicBezTo>
                <a:lnTo>
                  <a:pt x="21363" y="14132"/>
                </a:lnTo>
                <a:cubicBezTo>
                  <a:pt x="20824" y="16541"/>
                  <a:pt x="19661" y="18388"/>
                  <a:pt x="17873" y="19672"/>
                </a:cubicBezTo>
                <a:cubicBezTo>
                  <a:pt x="16086" y="20957"/>
                  <a:pt x="13720" y="21600"/>
                  <a:pt x="10776" y="21600"/>
                </a:cubicBezTo>
                <a:cubicBezTo>
                  <a:pt x="8972" y="21600"/>
                  <a:pt x="7397" y="21325"/>
                  <a:pt x="6053" y="20777"/>
                </a:cubicBezTo>
                <a:cubicBezTo>
                  <a:pt x="4707" y="20228"/>
                  <a:pt x="3585" y="19479"/>
                  <a:pt x="2682" y="18529"/>
                </a:cubicBezTo>
                <a:cubicBezTo>
                  <a:pt x="1781" y="17579"/>
                  <a:pt x="1107" y="16455"/>
                  <a:pt x="665" y="15156"/>
                </a:cubicBezTo>
                <a:cubicBezTo>
                  <a:pt x="221" y="13858"/>
                  <a:pt x="0" y="12459"/>
                  <a:pt x="0" y="10960"/>
                </a:cubicBezTo>
                <a:cubicBezTo>
                  <a:pt x="0" y="9515"/>
                  <a:pt x="229" y="8130"/>
                  <a:pt x="689" y="6805"/>
                </a:cubicBezTo>
                <a:cubicBezTo>
                  <a:pt x="1147" y="5480"/>
                  <a:pt x="1835" y="4316"/>
                  <a:pt x="2753" y="3312"/>
                </a:cubicBezTo>
                <a:cubicBezTo>
                  <a:pt x="3671" y="2308"/>
                  <a:pt x="4819" y="1505"/>
                  <a:pt x="6196" y="903"/>
                </a:cubicBezTo>
                <a:cubicBezTo>
                  <a:pt x="7572" y="301"/>
                  <a:pt x="9193" y="0"/>
                  <a:pt x="11061" y="0"/>
                </a:cubicBezTo>
                <a:cubicBezTo>
                  <a:pt x="12771" y="0"/>
                  <a:pt x="14282" y="268"/>
                  <a:pt x="15595" y="803"/>
                </a:cubicBezTo>
                <a:cubicBezTo>
                  <a:pt x="16908" y="1338"/>
                  <a:pt x="18008" y="2068"/>
                  <a:pt x="18895" y="2991"/>
                </a:cubicBezTo>
                <a:cubicBezTo>
                  <a:pt x="19780" y="3914"/>
                  <a:pt x="20453" y="4985"/>
                  <a:pt x="20913" y="6203"/>
                </a:cubicBezTo>
                <a:cubicBezTo>
                  <a:pt x="21371" y="7421"/>
                  <a:pt x="21600" y="8726"/>
                  <a:pt x="21600" y="10117"/>
                </a:cubicBezTo>
                <a:cubicBezTo>
                  <a:pt x="21600" y="10252"/>
                  <a:pt x="21592" y="10405"/>
                  <a:pt x="21577" y="10579"/>
                </a:cubicBezTo>
                <a:cubicBezTo>
                  <a:pt x="21560" y="10753"/>
                  <a:pt x="21554" y="10894"/>
                  <a:pt x="21554" y="11001"/>
                </a:cubicBezTo>
                <a:cubicBezTo>
                  <a:pt x="21554" y="11001"/>
                  <a:pt x="1804" y="11001"/>
                  <a:pt x="1804"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576"/>
          <p:cNvSpPr/>
          <p:nvPr/>
        </p:nvSpPr>
        <p:spPr>
          <a:xfrm>
            <a:off x="3318898" y="223114"/>
            <a:ext cx="51600" cy="112114"/>
          </a:xfrm>
          <a:custGeom>
            <a:avLst/>
            <a:gdLst/>
            <a:ahLst/>
            <a:cxnLst>
              <a:cxn ang="0">
                <a:pos x="wd2" y="hd2"/>
              </a:cxn>
              <a:cxn ang="5400000">
                <a:pos x="wd2" y="hd2"/>
              </a:cxn>
              <a:cxn ang="10800000">
                <a:pos x="wd2" y="hd2"/>
              </a:cxn>
              <a:cxn ang="16200000">
                <a:pos x="wd2" y="hd2"/>
              </a:cxn>
            </a:cxnLst>
            <a:rect l="0" t="0" r="r" b="b"/>
            <a:pathLst>
              <a:path w="21600" h="21577" extrusionOk="0">
                <a:moveTo>
                  <a:pt x="3449" y="4886"/>
                </a:moveTo>
                <a:lnTo>
                  <a:pt x="3720" y="4886"/>
                </a:lnTo>
                <a:cubicBezTo>
                  <a:pt x="4142" y="4191"/>
                  <a:pt x="4914" y="3537"/>
                  <a:pt x="6035" y="2925"/>
                </a:cubicBezTo>
                <a:cubicBezTo>
                  <a:pt x="7153" y="2313"/>
                  <a:pt x="8514" y="1785"/>
                  <a:pt x="10120" y="1339"/>
                </a:cubicBezTo>
                <a:cubicBezTo>
                  <a:pt x="11720" y="894"/>
                  <a:pt x="13506" y="553"/>
                  <a:pt x="15474" y="317"/>
                </a:cubicBezTo>
                <a:cubicBezTo>
                  <a:pt x="17440" y="81"/>
                  <a:pt x="19481" y="-23"/>
                  <a:pt x="21600" y="4"/>
                </a:cubicBezTo>
                <a:lnTo>
                  <a:pt x="21600" y="1590"/>
                </a:lnTo>
                <a:cubicBezTo>
                  <a:pt x="19786" y="1479"/>
                  <a:pt x="17711" y="1563"/>
                  <a:pt x="15383" y="1840"/>
                </a:cubicBezTo>
                <a:cubicBezTo>
                  <a:pt x="13052" y="2119"/>
                  <a:pt x="10829" y="2731"/>
                  <a:pt x="8712" y="3676"/>
                </a:cubicBezTo>
                <a:cubicBezTo>
                  <a:pt x="7865" y="4093"/>
                  <a:pt x="7124" y="4497"/>
                  <a:pt x="6488" y="4886"/>
                </a:cubicBezTo>
                <a:cubicBezTo>
                  <a:pt x="5852" y="5276"/>
                  <a:pt x="5323" y="5707"/>
                  <a:pt x="4901" y="6180"/>
                </a:cubicBezTo>
                <a:cubicBezTo>
                  <a:pt x="4476" y="6653"/>
                  <a:pt x="4142" y="7181"/>
                  <a:pt x="3902" y="7765"/>
                </a:cubicBezTo>
                <a:cubicBezTo>
                  <a:pt x="3660" y="8350"/>
                  <a:pt x="3509" y="9045"/>
                  <a:pt x="3449" y="9851"/>
                </a:cubicBezTo>
                <a:lnTo>
                  <a:pt x="3449" y="21577"/>
                </a:lnTo>
                <a:lnTo>
                  <a:pt x="0" y="21577"/>
                </a:lnTo>
                <a:lnTo>
                  <a:pt x="0" y="129"/>
                </a:lnTo>
                <a:lnTo>
                  <a:pt x="3449" y="129"/>
                </a:lnTo>
                <a:cubicBezTo>
                  <a:pt x="3449" y="129"/>
                  <a:pt x="3449" y="4886"/>
                  <a:pt x="3449" y="488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Shape 3577"/>
          <p:cNvSpPr/>
          <p:nvPr/>
        </p:nvSpPr>
        <p:spPr>
          <a:xfrm>
            <a:off x="3376289" y="223114"/>
            <a:ext cx="100821" cy="116645"/>
          </a:xfrm>
          <a:custGeom>
            <a:avLst/>
            <a:gdLst/>
            <a:ahLst/>
            <a:cxnLst>
              <a:cxn ang="0">
                <a:pos x="wd2" y="hd2"/>
              </a:cxn>
              <a:cxn ang="5400000">
                <a:pos x="wd2" y="hd2"/>
              </a:cxn>
              <a:cxn ang="10800000">
                <a:pos x="wd2" y="hd2"/>
              </a:cxn>
              <a:cxn ang="16200000">
                <a:pos x="wd2" y="hd2"/>
              </a:cxn>
            </a:cxnLst>
            <a:rect l="0" t="0" r="r" b="b"/>
            <a:pathLst>
              <a:path w="21600" h="21600" extrusionOk="0">
                <a:moveTo>
                  <a:pt x="16954" y="9394"/>
                </a:moveTo>
                <a:cubicBezTo>
                  <a:pt x="16521" y="9850"/>
                  <a:pt x="15863" y="10157"/>
                  <a:pt x="14980" y="10318"/>
                </a:cubicBezTo>
                <a:cubicBezTo>
                  <a:pt x="14098" y="10479"/>
                  <a:pt x="13115" y="10599"/>
                  <a:pt x="12030" y="10679"/>
                </a:cubicBezTo>
                <a:lnTo>
                  <a:pt x="9058" y="10920"/>
                </a:lnTo>
                <a:cubicBezTo>
                  <a:pt x="8190" y="11001"/>
                  <a:pt x="7323" y="11115"/>
                  <a:pt x="6457" y="11261"/>
                </a:cubicBezTo>
                <a:cubicBezTo>
                  <a:pt x="5589" y="11409"/>
                  <a:pt x="4808" y="11657"/>
                  <a:pt x="4111" y="12004"/>
                </a:cubicBezTo>
                <a:cubicBezTo>
                  <a:pt x="3414" y="12352"/>
                  <a:pt x="2848" y="12827"/>
                  <a:pt x="2416" y="13429"/>
                </a:cubicBezTo>
                <a:cubicBezTo>
                  <a:pt x="1981" y="14032"/>
                  <a:pt x="1765" y="14815"/>
                  <a:pt x="1765" y="15778"/>
                </a:cubicBezTo>
                <a:cubicBezTo>
                  <a:pt x="1765" y="17304"/>
                  <a:pt x="2323" y="18435"/>
                  <a:pt x="3437" y="19171"/>
                </a:cubicBezTo>
                <a:cubicBezTo>
                  <a:pt x="4552" y="19907"/>
                  <a:pt x="6085" y="20275"/>
                  <a:pt x="8036" y="20275"/>
                </a:cubicBezTo>
                <a:cubicBezTo>
                  <a:pt x="10049" y="20275"/>
                  <a:pt x="11643" y="19961"/>
                  <a:pt x="12820" y="19331"/>
                </a:cubicBezTo>
                <a:cubicBezTo>
                  <a:pt x="13997" y="18703"/>
                  <a:pt x="14895" y="17980"/>
                  <a:pt x="15515" y="17163"/>
                </a:cubicBezTo>
                <a:cubicBezTo>
                  <a:pt x="16134" y="16347"/>
                  <a:pt x="16529" y="15557"/>
                  <a:pt x="16698" y="14795"/>
                </a:cubicBezTo>
                <a:cubicBezTo>
                  <a:pt x="16869" y="14032"/>
                  <a:pt x="16954" y="13517"/>
                  <a:pt x="16954" y="13249"/>
                </a:cubicBezTo>
                <a:cubicBezTo>
                  <a:pt x="16954" y="13249"/>
                  <a:pt x="16954" y="9394"/>
                  <a:pt x="16954" y="9394"/>
                </a:cubicBezTo>
                <a:close/>
                <a:moveTo>
                  <a:pt x="16954" y="17023"/>
                </a:moveTo>
                <a:lnTo>
                  <a:pt x="16861" y="17023"/>
                </a:lnTo>
                <a:cubicBezTo>
                  <a:pt x="16582" y="17639"/>
                  <a:pt x="16181" y="18221"/>
                  <a:pt x="15654" y="18770"/>
                </a:cubicBezTo>
                <a:cubicBezTo>
                  <a:pt x="15127" y="19318"/>
                  <a:pt x="14485" y="19807"/>
                  <a:pt x="13726" y="20235"/>
                </a:cubicBezTo>
                <a:cubicBezTo>
                  <a:pt x="12967" y="20663"/>
                  <a:pt x="12107" y="20997"/>
                  <a:pt x="11148" y="21238"/>
                </a:cubicBezTo>
                <a:cubicBezTo>
                  <a:pt x="10188" y="21479"/>
                  <a:pt x="9135" y="21600"/>
                  <a:pt x="7989" y="21600"/>
                </a:cubicBezTo>
                <a:cubicBezTo>
                  <a:pt x="5450" y="21600"/>
                  <a:pt x="3483" y="21124"/>
                  <a:pt x="2091" y="20175"/>
                </a:cubicBezTo>
                <a:cubicBezTo>
                  <a:pt x="696" y="19224"/>
                  <a:pt x="0" y="17759"/>
                  <a:pt x="0" y="15778"/>
                </a:cubicBezTo>
                <a:cubicBezTo>
                  <a:pt x="0" y="14574"/>
                  <a:pt x="279" y="13590"/>
                  <a:pt x="837" y="12827"/>
                </a:cubicBezTo>
                <a:cubicBezTo>
                  <a:pt x="1394" y="12064"/>
                  <a:pt x="2097" y="11462"/>
                  <a:pt x="2950" y="11021"/>
                </a:cubicBezTo>
                <a:cubicBezTo>
                  <a:pt x="3801" y="10579"/>
                  <a:pt x="4746" y="10265"/>
                  <a:pt x="5784" y="10077"/>
                </a:cubicBezTo>
                <a:cubicBezTo>
                  <a:pt x="6820" y="9890"/>
                  <a:pt x="7819" y="9756"/>
                  <a:pt x="8779" y="9676"/>
                </a:cubicBezTo>
                <a:lnTo>
                  <a:pt x="11519" y="9475"/>
                </a:lnTo>
                <a:cubicBezTo>
                  <a:pt x="12789" y="9394"/>
                  <a:pt x="13787" y="9268"/>
                  <a:pt x="14516" y="9093"/>
                </a:cubicBezTo>
                <a:cubicBezTo>
                  <a:pt x="15243" y="8920"/>
                  <a:pt x="15794" y="8679"/>
                  <a:pt x="16165" y="8371"/>
                </a:cubicBezTo>
                <a:cubicBezTo>
                  <a:pt x="16537" y="8064"/>
                  <a:pt x="16769" y="7668"/>
                  <a:pt x="16861" y="7187"/>
                </a:cubicBezTo>
                <a:cubicBezTo>
                  <a:pt x="16954" y="6705"/>
                  <a:pt x="17001" y="6103"/>
                  <a:pt x="17001" y="5380"/>
                </a:cubicBezTo>
                <a:cubicBezTo>
                  <a:pt x="17001" y="4817"/>
                  <a:pt x="16877" y="4296"/>
                  <a:pt x="16629" y="3814"/>
                </a:cubicBezTo>
                <a:cubicBezTo>
                  <a:pt x="16381" y="3332"/>
                  <a:pt x="15994" y="2904"/>
                  <a:pt x="15468" y="2529"/>
                </a:cubicBezTo>
                <a:cubicBezTo>
                  <a:pt x="14941" y="2155"/>
                  <a:pt x="14261" y="1861"/>
                  <a:pt x="13424" y="1646"/>
                </a:cubicBezTo>
                <a:cubicBezTo>
                  <a:pt x="12588" y="1432"/>
                  <a:pt x="11566" y="1324"/>
                  <a:pt x="10358" y="1324"/>
                </a:cubicBezTo>
                <a:cubicBezTo>
                  <a:pt x="8222" y="1324"/>
                  <a:pt x="6495" y="1780"/>
                  <a:pt x="5179" y="2690"/>
                </a:cubicBezTo>
                <a:cubicBezTo>
                  <a:pt x="3862" y="3600"/>
                  <a:pt x="3143" y="4978"/>
                  <a:pt x="3019" y="6825"/>
                </a:cubicBezTo>
                <a:lnTo>
                  <a:pt x="1254" y="6825"/>
                </a:lnTo>
                <a:cubicBezTo>
                  <a:pt x="1378" y="4550"/>
                  <a:pt x="2221" y="2844"/>
                  <a:pt x="3786" y="1706"/>
                </a:cubicBezTo>
                <a:cubicBezTo>
                  <a:pt x="5349" y="569"/>
                  <a:pt x="7571" y="0"/>
                  <a:pt x="10452" y="0"/>
                </a:cubicBezTo>
                <a:cubicBezTo>
                  <a:pt x="13331" y="0"/>
                  <a:pt x="15428" y="488"/>
                  <a:pt x="16745" y="1465"/>
                </a:cubicBezTo>
                <a:cubicBezTo>
                  <a:pt x="18062" y="2442"/>
                  <a:pt x="18720" y="3720"/>
                  <a:pt x="18720" y="5299"/>
                </a:cubicBezTo>
                <a:lnTo>
                  <a:pt x="18720" y="17304"/>
                </a:lnTo>
                <a:cubicBezTo>
                  <a:pt x="18720" y="17599"/>
                  <a:pt x="18726" y="17893"/>
                  <a:pt x="18742" y="18187"/>
                </a:cubicBezTo>
                <a:cubicBezTo>
                  <a:pt x="18758" y="18482"/>
                  <a:pt x="18813" y="18749"/>
                  <a:pt x="18905" y="18990"/>
                </a:cubicBezTo>
                <a:cubicBezTo>
                  <a:pt x="18998" y="19231"/>
                  <a:pt x="19153" y="19426"/>
                  <a:pt x="19369" y="19572"/>
                </a:cubicBezTo>
                <a:cubicBezTo>
                  <a:pt x="19585" y="19720"/>
                  <a:pt x="19896" y="19793"/>
                  <a:pt x="20299" y="19793"/>
                </a:cubicBezTo>
                <a:cubicBezTo>
                  <a:pt x="20607" y="19793"/>
                  <a:pt x="21042" y="19753"/>
                  <a:pt x="21600" y="19672"/>
                </a:cubicBezTo>
                <a:lnTo>
                  <a:pt x="21600" y="20957"/>
                </a:lnTo>
                <a:cubicBezTo>
                  <a:pt x="21134" y="21065"/>
                  <a:pt x="20654" y="21118"/>
                  <a:pt x="20159" y="21118"/>
                </a:cubicBezTo>
                <a:cubicBezTo>
                  <a:pt x="19447" y="21118"/>
                  <a:pt x="18882" y="21038"/>
                  <a:pt x="18463" y="20877"/>
                </a:cubicBezTo>
                <a:cubicBezTo>
                  <a:pt x="18046" y="20717"/>
                  <a:pt x="17728" y="20503"/>
                  <a:pt x="17512" y="20235"/>
                </a:cubicBezTo>
                <a:cubicBezTo>
                  <a:pt x="17295" y="19968"/>
                  <a:pt x="17148" y="19652"/>
                  <a:pt x="17071" y="19291"/>
                </a:cubicBezTo>
                <a:cubicBezTo>
                  <a:pt x="16993" y="18930"/>
                  <a:pt x="16954" y="18535"/>
                  <a:pt x="16954" y="18107"/>
                </a:cubicBezTo>
                <a:cubicBezTo>
                  <a:pt x="16954" y="18107"/>
                  <a:pt x="16954" y="17023"/>
                  <a:pt x="16954" y="1702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Shape 3578"/>
          <p:cNvSpPr/>
          <p:nvPr/>
        </p:nvSpPr>
        <p:spPr>
          <a:xfrm>
            <a:off x="3491072" y="184853"/>
            <a:ext cx="8239" cy="1548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579"/>
          <p:cNvSpPr/>
          <p:nvPr/>
        </p:nvSpPr>
        <p:spPr>
          <a:xfrm>
            <a:off x="8567015" y="184853"/>
            <a:ext cx="105155" cy="154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580"/>
          <p:cNvSpPr/>
          <p:nvPr/>
        </p:nvSpPr>
        <p:spPr>
          <a:xfrm>
            <a:off x="8688174" y="184853"/>
            <a:ext cx="8239" cy="154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581"/>
          <p:cNvSpPr/>
          <p:nvPr/>
        </p:nvSpPr>
        <p:spPr>
          <a:xfrm>
            <a:off x="8713682" y="223114"/>
            <a:ext cx="98654" cy="116638"/>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0"/>
                  <a:pt x="19462" y="7487"/>
                  <a:pt x="19083" y="6483"/>
                </a:cubicBezTo>
                <a:cubicBezTo>
                  <a:pt x="18701" y="5480"/>
                  <a:pt x="18138" y="4597"/>
                  <a:pt x="17392" y="3833"/>
                </a:cubicBezTo>
                <a:cubicBezTo>
                  <a:pt x="16647" y="3070"/>
                  <a:pt x="15743" y="2461"/>
                  <a:pt x="14679" y="2007"/>
                </a:cubicBezTo>
                <a:cubicBezTo>
                  <a:pt x="13616" y="1552"/>
                  <a:pt x="12402" y="1324"/>
                  <a:pt x="11039" y="1324"/>
                </a:cubicBezTo>
                <a:cubicBezTo>
                  <a:pt x="9580" y="1324"/>
                  <a:pt x="8293" y="1559"/>
                  <a:pt x="7183" y="2027"/>
                </a:cubicBezTo>
                <a:cubicBezTo>
                  <a:pt x="6073" y="2496"/>
                  <a:pt x="5135" y="3111"/>
                  <a:pt x="4374" y="3873"/>
                </a:cubicBezTo>
                <a:cubicBezTo>
                  <a:pt x="3613" y="4636"/>
                  <a:pt x="3027" y="5526"/>
                  <a:pt x="2614" y="6543"/>
                </a:cubicBezTo>
                <a:cubicBezTo>
                  <a:pt x="2201" y="7561"/>
                  <a:pt x="1947" y="8605"/>
                  <a:pt x="1852" y="9676"/>
                </a:cubicBezTo>
                <a:cubicBezTo>
                  <a:pt x="1852" y="9676"/>
                  <a:pt x="19748" y="9676"/>
                  <a:pt x="19748" y="9676"/>
                </a:cubicBezTo>
                <a:close/>
                <a:moveTo>
                  <a:pt x="1805" y="11000"/>
                </a:moveTo>
                <a:lnTo>
                  <a:pt x="1805" y="11242"/>
                </a:lnTo>
                <a:cubicBezTo>
                  <a:pt x="1805" y="12446"/>
                  <a:pt x="1995" y="13597"/>
                  <a:pt x="2375" y="14694"/>
                </a:cubicBezTo>
                <a:cubicBezTo>
                  <a:pt x="2757" y="15792"/>
                  <a:pt x="3319" y="16756"/>
                  <a:pt x="4066" y="17584"/>
                </a:cubicBezTo>
                <a:cubicBezTo>
                  <a:pt x="4810" y="18415"/>
                  <a:pt x="5747" y="19070"/>
                  <a:pt x="6875" y="19552"/>
                </a:cubicBezTo>
                <a:cubicBezTo>
                  <a:pt x="7999" y="20034"/>
                  <a:pt x="9310" y="20276"/>
                  <a:pt x="10801" y="20276"/>
                </a:cubicBezTo>
                <a:cubicBezTo>
                  <a:pt x="13243" y="20276"/>
                  <a:pt x="15179" y="19734"/>
                  <a:pt x="16607" y="18650"/>
                </a:cubicBezTo>
                <a:cubicBezTo>
                  <a:pt x="18036" y="17566"/>
                  <a:pt x="19019" y="16060"/>
                  <a:pt x="19559" y="14132"/>
                </a:cubicBezTo>
                <a:lnTo>
                  <a:pt x="21363" y="14132"/>
                </a:lnTo>
                <a:cubicBezTo>
                  <a:pt x="20824" y="16542"/>
                  <a:pt x="19661" y="18387"/>
                  <a:pt x="17874" y="19672"/>
                </a:cubicBezTo>
                <a:cubicBezTo>
                  <a:pt x="16086" y="20956"/>
                  <a:pt x="13719" y="21600"/>
                  <a:pt x="10777" y="21600"/>
                </a:cubicBezTo>
                <a:cubicBezTo>
                  <a:pt x="8973" y="21600"/>
                  <a:pt x="7398" y="21326"/>
                  <a:pt x="6054" y="20777"/>
                </a:cubicBezTo>
                <a:cubicBezTo>
                  <a:pt x="4708" y="20228"/>
                  <a:pt x="3585" y="19478"/>
                  <a:pt x="2683" y="18528"/>
                </a:cubicBezTo>
                <a:cubicBezTo>
                  <a:pt x="1781" y="17580"/>
                  <a:pt x="1108" y="16454"/>
                  <a:pt x="665" y="15156"/>
                </a:cubicBezTo>
                <a:cubicBezTo>
                  <a:pt x="221" y="13857"/>
                  <a:pt x="0" y="12459"/>
                  <a:pt x="0" y="10960"/>
                </a:cubicBezTo>
                <a:cubicBezTo>
                  <a:pt x="0" y="9514"/>
                  <a:pt x="229" y="8130"/>
                  <a:pt x="690" y="6804"/>
                </a:cubicBezTo>
                <a:cubicBezTo>
                  <a:pt x="1148" y="5480"/>
                  <a:pt x="1835" y="4315"/>
                  <a:pt x="2754" y="3312"/>
                </a:cubicBezTo>
                <a:cubicBezTo>
                  <a:pt x="3672" y="2306"/>
                  <a:pt x="4818" y="1504"/>
                  <a:pt x="6196" y="902"/>
                </a:cubicBezTo>
                <a:cubicBezTo>
                  <a:pt x="7573" y="300"/>
                  <a:pt x="9194" y="0"/>
                  <a:pt x="11060" y="0"/>
                </a:cubicBezTo>
                <a:cubicBezTo>
                  <a:pt x="12770" y="0"/>
                  <a:pt x="14281" y="268"/>
                  <a:pt x="15595" y="803"/>
                </a:cubicBezTo>
                <a:cubicBezTo>
                  <a:pt x="16907" y="1338"/>
                  <a:pt x="18009" y="2067"/>
                  <a:pt x="18895" y="2989"/>
                </a:cubicBezTo>
                <a:cubicBezTo>
                  <a:pt x="19780" y="3914"/>
                  <a:pt x="20452" y="4984"/>
                  <a:pt x="20911" y="6202"/>
                </a:cubicBezTo>
                <a:cubicBezTo>
                  <a:pt x="21371" y="7420"/>
                  <a:pt x="21600" y="8725"/>
                  <a:pt x="21600" y="10116"/>
                </a:cubicBezTo>
                <a:cubicBezTo>
                  <a:pt x="21600" y="10252"/>
                  <a:pt x="21592" y="10404"/>
                  <a:pt x="21577" y="10580"/>
                </a:cubicBezTo>
                <a:cubicBezTo>
                  <a:pt x="21560" y="10753"/>
                  <a:pt x="21552" y="10893"/>
                  <a:pt x="21552" y="11000"/>
                </a:cubicBezTo>
                <a:cubicBezTo>
                  <a:pt x="21552" y="11000"/>
                  <a:pt x="1805" y="11000"/>
                  <a:pt x="1805"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582"/>
          <p:cNvSpPr/>
          <p:nvPr/>
        </p:nvSpPr>
        <p:spPr>
          <a:xfrm>
            <a:off x="8828464" y="223114"/>
            <a:ext cx="98212" cy="116638"/>
          </a:xfrm>
          <a:custGeom>
            <a:avLst/>
            <a:gdLst/>
            <a:ahLst/>
            <a:cxnLst>
              <a:cxn ang="0">
                <a:pos x="wd2" y="hd2"/>
              </a:cxn>
              <a:cxn ang="5400000">
                <a:pos x="wd2" y="hd2"/>
              </a:cxn>
              <a:cxn ang="10800000">
                <a:pos x="wd2" y="hd2"/>
              </a:cxn>
              <a:cxn ang="16200000">
                <a:pos x="wd2" y="hd2"/>
              </a:cxn>
            </a:cxnLst>
            <a:rect l="0" t="0" r="r" b="b"/>
            <a:pathLst>
              <a:path w="21600" h="21600" extrusionOk="0">
                <a:moveTo>
                  <a:pt x="19550" y="6864"/>
                </a:moveTo>
                <a:cubicBezTo>
                  <a:pt x="19454" y="5955"/>
                  <a:pt x="19176" y="5153"/>
                  <a:pt x="18714" y="4456"/>
                </a:cubicBezTo>
                <a:cubicBezTo>
                  <a:pt x="18254" y="3760"/>
                  <a:pt x="17658" y="3185"/>
                  <a:pt x="16927" y="2729"/>
                </a:cubicBezTo>
                <a:cubicBezTo>
                  <a:pt x="16196" y="2274"/>
                  <a:pt x="15345" y="1926"/>
                  <a:pt x="14375" y="1686"/>
                </a:cubicBezTo>
                <a:cubicBezTo>
                  <a:pt x="13406" y="1444"/>
                  <a:pt x="12365" y="1324"/>
                  <a:pt x="11253" y="1324"/>
                </a:cubicBezTo>
                <a:cubicBezTo>
                  <a:pt x="9727" y="1324"/>
                  <a:pt x="8375" y="1585"/>
                  <a:pt x="7199" y="2106"/>
                </a:cubicBezTo>
                <a:cubicBezTo>
                  <a:pt x="6024" y="2629"/>
                  <a:pt x="5037" y="3326"/>
                  <a:pt x="4243" y="4195"/>
                </a:cubicBezTo>
                <a:cubicBezTo>
                  <a:pt x="3449" y="5065"/>
                  <a:pt x="2843" y="6054"/>
                  <a:pt x="2431" y="7166"/>
                </a:cubicBezTo>
                <a:cubicBezTo>
                  <a:pt x="2017" y="8278"/>
                  <a:pt x="1811" y="9422"/>
                  <a:pt x="1811" y="10598"/>
                </a:cubicBezTo>
                <a:cubicBezTo>
                  <a:pt x="1811" y="11991"/>
                  <a:pt x="2002" y="13276"/>
                  <a:pt x="2383" y="14452"/>
                </a:cubicBezTo>
                <a:cubicBezTo>
                  <a:pt x="2765" y="15631"/>
                  <a:pt x="3353" y="16655"/>
                  <a:pt x="4147" y="17524"/>
                </a:cubicBezTo>
                <a:cubicBezTo>
                  <a:pt x="4942" y="18394"/>
                  <a:pt x="5928" y="19070"/>
                  <a:pt x="7104" y="19552"/>
                </a:cubicBezTo>
                <a:cubicBezTo>
                  <a:pt x="8281" y="20034"/>
                  <a:pt x="9663" y="20276"/>
                  <a:pt x="11253" y="20276"/>
                </a:cubicBezTo>
                <a:cubicBezTo>
                  <a:pt x="12398" y="20276"/>
                  <a:pt x="13454" y="20115"/>
                  <a:pt x="14425" y="19794"/>
                </a:cubicBezTo>
                <a:cubicBezTo>
                  <a:pt x="15393" y="19471"/>
                  <a:pt x="16252" y="19031"/>
                  <a:pt x="17000" y="18468"/>
                </a:cubicBezTo>
                <a:cubicBezTo>
                  <a:pt x="17745" y="17905"/>
                  <a:pt x="18358" y="17232"/>
                  <a:pt x="18835" y="16440"/>
                </a:cubicBezTo>
                <a:cubicBezTo>
                  <a:pt x="19311" y="15652"/>
                  <a:pt x="19629" y="14789"/>
                  <a:pt x="19788" y="13850"/>
                </a:cubicBezTo>
                <a:lnTo>
                  <a:pt x="21600" y="13850"/>
                </a:lnTo>
                <a:cubicBezTo>
                  <a:pt x="21410" y="15082"/>
                  <a:pt x="21012" y="16180"/>
                  <a:pt x="20407" y="17144"/>
                </a:cubicBezTo>
                <a:cubicBezTo>
                  <a:pt x="19804" y="18108"/>
                  <a:pt x="19040" y="18918"/>
                  <a:pt x="18120" y="19573"/>
                </a:cubicBezTo>
                <a:cubicBezTo>
                  <a:pt x="17197" y="20228"/>
                  <a:pt x="16148" y="20730"/>
                  <a:pt x="14972" y="21079"/>
                </a:cubicBezTo>
                <a:cubicBezTo>
                  <a:pt x="13795" y="21425"/>
                  <a:pt x="12557" y="21600"/>
                  <a:pt x="11253" y="21600"/>
                </a:cubicBezTo>
                <a:cubicBezTo>
                  <a:pt x="9250" y="21600"/>
                  <a:pt x="7541" y="21298"/>
                  <a:pt x="6128" y="20696"/>
                </a:cubicBezTo>
                <a:cubicBezTo>
                  <a:pt x="4711" y="20094"/>
                  <a:pt x="3551" y="19284"/>
                  <a:pt x="2646" y="18267"/>
                </a:cubicBezTo>
                <a:cubicBezTo>
                  <a:pt x="1739" y="17250"/>
                  <a:pt x="1072" y="16078"/>
                  <a:pt x="644" y="14754"/>
                </a:cubicBezTo>
                <a:cubicBezTo>
                  <a:pt x="214" y="13428"/>
                  <a:pt x="0" y="12044"/>
                  <a:pt x="0" y="10598"/>
                </a:cubicBezTo>
                <a:cubicBezTo>
                  <a:pt x="0" y="9154"/>
                  <a:pt x="245" y="7789"/>
                  <a:pt x="738" y="6504"/>
                </a:cubicBezTo>
                <a:cubicBezTo>
                  <a:pt x="1230" y="5220"/>
                  <a:pt x="1954" y="4094"/>
                  <a:pt x="2908" y="3130"/>
                </a:cubicBezTo>
                <a:cubicBezTo>
                  <a:pt x="3862" y="2168"/>
                  <a:pt x="5037" y="1405"/>
                  <a:pt x="6437" y="842"/>
                </a:cubicBezTo>
                <a:cubicBezTo>
                  <a:pt x="7834" y="279"/>
                  <a:pt x="9441" y="0"/>
                  <a:pt x="11253" y="0"/>
                </a:cubicBezTo>
                <a:cubicBezTo>
                  <a:pt x="12588" y="0"/>
                  <a:pt x="13836" y="138"/>
                  <a:pt x="14996" y="420"/>
                </a:cubicBezTo>
                <a:cubicBezTo>
                  <a:pt x="16156" y="701"/>
                  <a:pt x="17189" y="1123"/>
                  <a:pt x="18095" y="1686"/>
                </a:cubicBezTo>
                <a:cubicBezTo>
                  <a:pt x="19002" y="2246"/>
                  <a:pt x="19741" y="2964"/>
                  <a:pt x="20313" y="3833"/>
                </a:cubicBezTo>
                <a:cubicBezTo>
                  <a:pt x="20885" y="4703"/>
                  <a:pt x="21234" y="5713"/>
                  <a:pt x="21362" y="6864"/>
                </a:cubicBezTo>
                <a:cubicBezTo>
                  <a:pt x="21362" y="6864"/>
                  <a:pt x="19550" y="6864"/>
                  <a:pt x="19550"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583"/>
          <p:cNvSpPr/>
          <p:nvPr/>
        </p:nvSpPr>
        <p:spPr>
          <a:xfrm>
            <a:off x="8936870" y="191229"/>
            <a:ext cx="53120" cy="146322"/>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29" y="18838"/>
                  <a:pt x="12342" y="19222"/>
                </a:cubicBezTo>
                <a:cubicBezTo>
                  <a:pt x="12755" y="19606"/>
                  <a:pt x="13385" y="19900"/>
                  <a:pt x="14239" y="20103"/>
                </a:cubicBezTo>
                <a:cubicBezTo>
                  <a:pt x="15090" y="20305"/>
                  <a:pt x="16118" y="20428"/>
                  <a:pt x="17323" y="20470"/>
                </a:cubicBezTo>
                <a:cubicBezTo>
                  <a:pt x="18528" y="20514"/>
                  <a:pt x="19926" y="20523"/>
                  <a:pt x="21511" y="20503"/>
                </a:cubicBezTo>
                <a:lnTo>
                  <a:pt x="21511" y="21558"/>
                </a:lnTo>
                <a:cubicBezTo>
                  <a:pt x="19805" y="21600"/>
                  <a:pt x="18146" y="21594"/>
                  <a:pt x="16530" y="21541"/>
                </a:cubicBezTo>
                <a:cubicBezTo>
                  <a:pt x="14912" y="21490"/>
                  <a:pt x="13489" y="21330"/>
                  <a:pt x="12254" y="21062"/>
                </a:cubicBezTo>
                <a:cubicBezTo>
                  <a:pt x="11020" y="20795"/>
                  <a:pt x="10035" y="20397"/>
                  <a:pt x="9301" y="19864"/>
                </a:cubicBezTo>
                <a:cubicBezTo>
                  <a:pt x="8567" y="19331"/>
                  <a:pt x="8258" y="18594"/>
                  <a:pt x="8374" y="17655"/>
                </a:cubicBezTo>
                <a:lnTo>
                  <a:pt x="8374" y="6174"/>
                </a:lnTo>
                <a:lnTo>
                  <a:pt x="0" y="6174"/>
                </a:lnTo>
                <a:lnTo>
                  <a:pt x="0" y="5117"/>
                </a:lnTo>
                <a:lnTo>
                  <a:pt x="8374" y="5117"/>
                </a:lnTo>
                <a:lnTo>
                  <a:pt x="8374"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584"/>
          <p:cNvSpPr/>
          <p:nvPr/>
        </p:nvSpPr>
        <p:spPr>
          <a:xfrm>
            <a:off x="9007015" y="229490"/>
            <a:ext cx="51600" cy="112114"/>
          </a:xfrm>
          <a:custGeom>
            <a:avLst/>
            <a:gdLst/>
            <a:ahLst/>
            <a:cxnLst>
              <a:cxn ang="0">
                <a:pos x="wd2" y="hd2"/>
              </a:cxn>
              <a:cxn ang="5400000">
                <a:pos x="wd2" y="hd2"/>
              </a:cxn>
              <a:cxn ang="10800000">
                <a:pos x="wd2" y="hd2"/>
              </a:cxn>
              <a:cxn ang="16200000">
                <a:pos x="wd2" y="hd2"/>
              </a:cxn>
            </a:cxnLst>
            <a:rect l="0" t="0" r="r" b="b"/>
            <a:pathLst>
              <a:path w="21600" h="21578" extrusionOk="0">
                <a:moveTo>
                  <a:pt x="3446" y="4887"/>
                </a:moveTo>
                <a:lnTo>
                  <a:pt x="3720" y="4887"/>
                </a:lnTo>
                <a:cubicBezTo>
                  <a:pt x="4145" y="4192"/>
                  <a:pt x="4914" y="3538"/>
                  <a:pt x="6035" y="2926"/>
                </a:cubicBezTo>
                <a:cubicBezTo>
                  <a:pt x="7153" y="2315"/>
                  <a:pt x="8514" y="1785"/>
                  <a:pt x="10120" y="1340"/>
                </a:cubicBezTo>
                <a:cubicBezTo>
                  <a:pt x="11720" y="896"/>
                  <a:pt x="13508"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2" y="4094"/>
                  <a:pt x="7124" y="4499"/>
                  <a:pt x="6488" y="4887"/>
                </a:cubicBezTo>
                <a:cubicBezTo>
                  <a:pt x="5855" y="5278"/>
                  <a:pt x="5323" y="5707"/>
                  <a:pt x="4901" y="6182"/>
                </a:cubicBezTo>
                <a:cubicBezTo>
                  <a:pt x="4476" y="6654"/>
                  <a:pt x="4145" y="7181"/>
                  <a:pt x="3902" y="7766"/>
                </a:cubicBezTo>
                <a:cubicBezTo>
                  <a:pt x="3660" y="8351"/>
                  <a:pt x="3509" y="9046"/>
                  <a:pt x="3446" y="9852"/>
                </a:cubicBezTo>
                <a:lnTo>
                  <a:pt x="3446" y="21578"/>
                </a:lnTo>
                <a:lnTo>
                  <a:pt x="0" y="21578"/>
                </a:lnTo>
                <a:lnTo>
                  <a:pt x="0" y="129"/>
                </a:lnTo>
                <a:lnTo>
                  <a:pt x="3446" y="129"/>
                </a:lnTo>
                <a:cubicBezTo>
                  <a:pt x="3446" y="129"/>
                  <a:pt x="3446" y="4887"/>
                  <a:pt x="3446"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Shape 3585"/>
          <p:cNvSpPr/>
          <p:nvPr/>
        </p:nvSpPr>
        <p:spPr>
          <a:xfrm>
            <a:off x="9058029" y="223114"/>
            <a:ext cx="102335" cy="116638"/>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1" y="18971"/>
                  <a:pt x="6910" y="19492"/>
                </a:cubicBezTo>
                <a:cubicBezTo>
                  <a:pt x="8039" y="20013"/>
                  <a:pt x="9336" y="20276"/>
                  <a:pt x="10801" y="20276"/>
                </a:cubicBezTo>
                <a:cubicBezTo>
                  <a:pt x="12265" y="20276"/>
                  <a:pt x="13561" y="20013"/>
                  <a:pt x="14690" y="19492"/>
                </a:cubicBezTo>
                <a:cubicBezTo>
                  <a:pt x="15818" y="18971"/>
                  <a:pt x="16764" y="18267"/>
                  <a:pt x="17528" y="17384"/>
                </a:cubicBezTo>
                <a:cubicBezTo>
                  <a:pt x="18290" y="16500"/>
                  <a:pt x="18870" y="15490"/>
                  <a:pt x="19267" y="14353"/>
                </a:cubicBezTo>
                <a:cubicBezTo>
                  <a:pt x="19663" y="13216"/>
                  <a:pt x="19861" y="12030"/>
                  <a:pt x="19861" y="10799"/>
                </a:cubicBezTo>
                <a:cubicBezTo>
                  <a:pt x="19861" y="9570"/>
                  <a:pt x="19663" y="8384"/>
                  <a:pt x="19267" y="7247"/>
                </a:cubicBezTo>
                <a:cubicBezTo>
                  <a:pt x="18870" y="6110"/>
                  <a:pt x="18290" y="5097"/>
                  <a:pt x="17528" y="4214"/>
                </a:cubicBezTo>
                <a:cubicBezTo>
                  <a:pt x="16764" y="3331"/>
                  <a:pt x="15818" y="2629"/>
                  <a:pt x="14690" y="2106"/>
                </a:cubicBezTo>
                <a:cubicBezTo>
                  <a:pt x="13561" y="1585"/>
                  <a:pt x="12265" y="1324"/>
                  <a:pt x="10801" y="1324"/>
                </a:cubicBezTo>
                <a:cubicBezTo>
                  <a:pt x="9336" y="1324"/>
                  <a:pt x="8039" y="1585"/>
                  <a:pt x="6910" y="2106"/>
                </a:cubicBezTo>
                <a:cubicBezTo>
                  <a:pt x="5781" y="2629"/>
                  <a:pt x="4836" y="3331"/>
                  <a:pt x="4073" y="4214"/>
                </a:cubicBezTo>
                <a:cubicBezTo>
                  <a:pt x="3310" y="5097"/>
                  <a:pt x="2730" y="6110"/>
                  <a:pt x="2334" y="7247"/>
                </a:cubicBezTo>
                <a:cubicBezTo>
                  <a:pt x="1937" y="8384"/>
                  <a:pt x="1739" y="9570"/>
                  <a:pt x="1739" y="10799"/>
                </a:cubicBezTo>
                <a:close/>
                <a:moveTo>
                  <a:pt x="0" y="10799"/>
                </a:moveTo>
                <a:cubicBezTo>
                  <a:pt x="0" y="9327"/>
                  <a:pt x="237" y="7943"/>
                  <a:pt x="710" y="6645"/>
                </a:cubicBezTo>
                <a:cubicBezTo>
                  <a:pt x="1182" y="5346"/>
                  <a:pt x="1877" y="4202"/>
                  <a:pt x="2792" y="3211"/>
                </a:cubicBezTo>
                <a:cubicBezTo>
                  <a:pt x="3707" y="2221"/>
                  <a:pt x="4836" y="1437"/>
                  <a:pt x="6178" y="863"/>
                </a:cubicBezTo>
                <a:cubicBezTo>
                  <a:pt x="7520" y="286"/>
                  <a:pt x="9062" y="0"/>
                  <a:pt x="10801" y="0"/>
                </a:cubicBezTo>
                <a:cubicBezTo>
                  <a:pt x="12540" y="0"/>
                  <a:pt x="14079" y="286"/>
                  <a:pt x="15422" y="863"/>
                </a:cubicBezTo>
                <a:cubicBezTo>
                  <a:pt x="16764" y="1437"/>
                  <a:pt x="17893" y="2221"/>
                  <a:pt x="18808" y="3211"/>
                </a:cubicBezTo>
                <a:cubicBezTo>
                  <a:pt x="19724" y="4202"/>
                  <a:pt x="20417" y="5346"/>
                  <a:pt x="20892" y="6645"/>
                </a:cubicBezTo>
                <a:cubicBezTo>
                  <a:pt x="21363" y="7943"/>
                  <a:pt x="21600" y="9327"/>
                  <a:pt x="21600" y="10799"/>
                </a:cubicBezTo>
                <a:cubicBezTo>
                  <a:pt x="21600" y="12273"/>
                  <a:pt x="21363" y="13663"/>
                  <a:pt x="20892" y="14976"/>
                </a:cubicBezTo>
                <a:cubicBezTo>
                  <a:pt x="20417" y="16286"/>
                  <a:pt x="19724" y="17432"/>
                  <a:pt x="18808" y="18408"/>
                </a:cubicBezTo>
                <a:cubicBezTo>
                  <a:pt x="17893" y="19386"/>
                  <a:pt x="16764" y="20161"/>
                  <a:pt x="15422" y="20737"/>
                </a:cubicBezTo>
                <a:cubicBezTo>
                  <a:pt x="14079" y="21312"/>
                  <a:pt x="12540" y="21600"/>
                  <a:pt x="10801" y="21600"/>
                </a:cubicBezTo>
                <a:cubicBezTo>
                  <a:pt x="9062" y="21600"/>
                  <a:pt x="7520" y="21312"/>
                  <a:pt x="6178" y="20737"/>
                </a:cubicBezTo>
                <a:cubicBezTo>
                  <a:pt x="4836" y="20161"/>
                  <a:pt x="3707" y="19386"/>
                  <a:pt x="2792" y="18408"/>
                </a:cubicBezTo>
                <a:cubicBezTo>
                  <a:pt x="1877" y="17432"/>
                  <a:pt x="1182" y="16286"/>
                  <a:pt x="710" y="14976"/>
                </a:cubicBezTo>
                <a:cubicBezTo>
                  <a:pt x="237" y="13663"/>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586"/>
          <p:cNvSpPr/>
          <p:nvPr/>
        </p:nvSpPr>
        <p:spPr>
          <a:xfrm>
            <a:off x="9179189" y="223114"/>
            <a:ext cx="88242" cy="114035"/>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2017" y="491"/>
                </a:lnTo>
                <a:lnTo>
                  <a:pt x="2017" y="5008"/>
                </a:lnTo>
                <a:lnTo>
                  <a:pt x="2122" y="5008"/>
                </a:lnTo>
                <a:cubicBezTo>
                  <a:pt x="2476" y="4216"/>
                  <a:pt x="2980" y="3510"/>
                  <a:pt x="3636" y="2895"/>
                </a:cubicBezTo>
                <a:cubicBezTo>
                  <a:pt x="4290" y="2279"/>
                  <a:pt x="5050" y="1750"/>
                  <a:pt x="5918" y="1314"/>
                </a:cubicBezTo>
                <a:cubicBezTo>
                  <a:pt x="6783" y="875"/>
                  <a:pt x="7730" y="547"/>
                  <a:pt x="8756" y="328"/>
                </a:cubicBezTo>
                <a:cubicBezTo>
                  <a:pt x="9782" y="109"/>
                  <a:pt x="10826" y="0"/>
                  <a:pt x="11887" y="0"/>
                </a:cubicBezTo>
                <a:cubicBezTo>
                  <a:pt x="13480" y="0"/>
                  <a:pt x="14833" y="149"/>
                  <a:pt x="15948" y="451"/>
                </a:cubicBezTo>
                <a:cubicBezTo>
                  <a:pt x="17062" y="753"/>
                  <a:pt x="17972" y="1149"/>
                  <a:pt x="18681" y="1642"/>
                </a:cubicBezTo>
                <a:cubicBezTo>
                  <a:pt x="19388" y="2135"/>
                  <a:pt x="19946" y="2689"/>
                  <a:pt x="20353" y="3305"/>
                </a:cubicBezTo>
                <a:cubicBezTo>
                  <a:pt x="20759" y="3921"/>
                  <a:pt x="21051" y="4544"/>
                  <a:pt x="21228" y="5174"/>
                </a:cubicBezTo>
                <a:cubicBezTo>
                  <a:pt x="21405" y="5803"/>
                  <a:pt x="21512" y="6412"/>
                  <a:pt x="21547" y="7002"/>
                </a:cubicBezTo>
                <a:cubicBezTo>
                  <a:pt x="21582" y="7589"/>
                  <a:pt x="21600" y="8104"/>
                  <a:pt x="21600" y="8540"/>
                </a:cubicBezTo>
                <a:lnTo>
                  <a:pt x="21600" y="21600"/>
                </a:lnTo>
                <a:lnTo>
                  <a:pt x="19583" y="21600"/>
                </a:lnTo>
                <a:lnTo>
                  <a:pt x="19583" y="8255"/>
                </a:lnTo>
                <a:cubicBezTo>
                  <a:pt x="19583" y="7733"/>
                  <a:pt x="19530" y="7077"/>
                  <a:pt x="19423" y="6282"/>
                </a:cubicBezTo>
                <a:cubicBezTo>
                  <a:pt x="19318" y="5487"/>
                  <a:pt x="19007" y="4728"/>
                  <a:pt x="18495" y="4003"/>
                </a:cubicBezTo>
                <a:cubicBezTo>
                  <a:pt x="17981" y="3277"/>
                  <a:pt x="17204" y="2654"/>
                  <a:pt x="16160" y="2135"/>
                </a:cubicBezTo>
                <a:cubicBezTo>
                  <a:pt x="15115" y="1614"/>
                  <a:pt x="13673" y="1354"/>
                  <a:pt x="11835" y="1354"/>
                </a:cubicBezTo>
                <a:cubicBezTo>
                  <a:pt x="10277" y="1354"/>
                  <a:pt x="8898" y="1574"/>
                  <a:pt x="7695" y="2012"/>
                </a:cubicBezTo>
                <a:cubicBezTo>
                  <a:pt x="6492" y="2449"/>
                  <a:pt x="5466" y="3057"/>
                  <a:pt x="4617" y="3838"/>
                </a:cubicBezTo>
                <a:cubicBezTo>
                  <a:pt x="3768" y="4619"/>
                  <a:pt x="3122" y="5551"/>
                  <a:pt x="2680" y="6631"/>
                </a:cubicBezTo>
                <a:cubicBezTo>
                  <a:pt x="2236" y="7714"/>
                  <a:pt x="2017" y="8896"/>
                  <a:pt x="2017" y="10184"/>
                </a:cubicBezTo>
                <a:lnTo>
                  <a:pt x="2017"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587"/>
          <p:cNvSpPr/>
          <p:nvPr/>
        </p:nvSpPr>
        <p:spPr>
          <a:xfrm>
            <a:off x="9293971" y="184853"/>
            <a:ext cx="8239" cy="15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0"/>
                </a:lnTo>
                <a:lnTo>
                  <a:pt x="21600" y="6050"/>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588"/>
          <p:cNvSpPr/>
          <p:nvPr/>
        </p:nvSpPr>
        <p:spPr>
          <a:xfrm>
            <a:off x="9325856" y="223114"/>
            <a:ext cx="98218" cy="116638"/>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589"/>
          <p:cNvSpPr/>
          <p:nvPr/>
        </p:nvSpPr>
        <p:spPr>
          <a:xfrm>
            <a:off x="9440638" y="223114"/>
            <a:ext cx="88677" cy="116638"/>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6"/>
                  <a:pt x="2359" y="16067"/>
                  <a:pt x="2852" y="16803"/>
                </a:cubicBezTo>
                <a:cubicBezTo>
                  <a:pt x="3345" y="17538"/>
                  <a:pt x="3988" y="18168"/>
                  <a:pt x="4780" y="18689"/>
                </a:cubicBezTo>
                <a:cubicBezTo>
                  <a:pt x="5571" y="19211"/>
                  <a:pt x="6497" y="19607"/>
                  <a:pt x="7552" y="19872"/>
                </a:cubicBezTo>
                <a:cubicBezTo>
                  <a:pt x="8608" y="20142"/>
                  <a:pt x="9752" y="20276"/>
                  <a:pt x="10985" y="20276"/>
                </a:cubicBezTo>
                <a:cubicBezTo>
                  <a:pt x="11865" y="20276"/>
                  <a:pt x="12807" y="20214"/>
                  <a:pt x="13811" y="20094"/>
                </a:cubicBezTo>
                <a:cubicBezTo>
                  <a:pt x="14814" y="19974"/>
                  <a:pt x="15746" y="19753"/>
                  <a:pt x="16610" y="19432"/>
                </a:cubicBezTo>
                <a:cubicBezTo>
                  <a:pt x="17471" y="19111"/>
                  <a:pt x="18186" y="18664"/>
                  <a:pt x="18748" y="18087"/>
                </a:cubicBezTo>
                <a:cubicBezTo>
                  <a:pt x="19311" y="17511"/>
                  <a:pt x="19593" y="16782"/>
                  <a:pt x="19593" y="15898"/>
                </a:cubicBezTo>
                <a:cubicBezTo>
                  <a:pt x="19593" y="14748"/>
                  <a:pt x="19135" y="13878"/>
                  <a:pt x="18220" y="13290"/>
                </a:cubicBezTo>
                <a:cubicBezTo>
                  <a:pt x="17304" y="12699"/>
                  <a:pt x="16151" y="12245"/>
                  <a:pt x="14761" y="11924"/>
                </a:cubicBezTo>
                <a:cubicBezTo>
                  <a:pt x="13370" y="11601"/>
                  <a:pt x="11874" y="11341"/>
                  <a:pt x="10272" y="11140"/>
                </a:cubicBezTo>
                <a:cubicBezTo>
                  <a:pt x="8670" y="10940"/>
                  <a:pt x="7173" y="10640"/>
                  <a:pt x="5784" y="10238"/>
                </a:cubicBezTo>
                <a:cubicBezTo>
                  <a:pt x="4393" y="9835"/>
                  <a:pt x="3240" y="9267"/>
                  <a:pt x="2324" y="8532"/>
                </a:cubicBezTo>
                <a:cubicBezTo>
                  <a:pt x="1408" y="7796"/>
                  <a:pt x="951" y="6719"/>
                  <a:pt x="951" y="5298"/>
                </a:cubicBezTo>
                <a:cubicBezTo>
                  <a:pt x="951" y="4281"/>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89"/>
                  <a:pt x="17929" y="1525"/>
                </a:cubicBezTo>
                <a:cubicBezTo>
                  <a:pt x="18827" y="2060"/>
                  <a:pt x="19531" y="2742"/>
                  <a:pt x="20042" y="3573"/>
                </a:cubicBezTo>
                <a:cubicBezTo>
                  <a:pt x="20552" y="4403"/>
                  <a:pt x="20808" y="5406"/>
                  <a:pt x="20808" y="6583"/>
                </a:cubicBezTo>
                <a:lnTo>
                  <a:pt x="18801" y="6583"/>
                </a:lnTo>
                <a:cubicBezTo>
                  <a:pt x="18801" y="5646"/>
                  <a:pt x="18598" y="4844"/>
                  <a:pt x="18193" y="4175"/>
                </a:cubicBezTo>
                <a:cubicBezTo>
                  <a:pt x="17788" y="3506"/>
                  <a:pt x="17225" y="2964"/>
                  <a:pt x="16503" y="2549"/>
                </a:cubicBezTo>
                <a:cubicBezTo>
                  <a:pt x="15781" y="2133"/>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8"/>
                  <a:pt x="3222" y="6797"/>
                  <a:pt x="3750" y="7307"/>
                </a:cubicBezTo>
                <a:cubicBezTo>
                  <a:pt x="4278" y="7814"/>
                  <a:pt x="4974" y="8223"/>
                  <a:pt x="5837" y="8532"/>
                </a:cubicBezTo>
                <a:cubicBezTo>
                  <a:pt x="6698" y="8838"/>
                  <a:pt x="7666" y="9087"/>
                  <a:pt x="8740" y="9274"/>
                </a:cubicBezTo>
                <a:cubicBezTo>
                  <a:pt x="9814" y="9461"/>
                  <a:pt x="10897" y="9648"/>
                  <a:pt x="11989" y="9835"/>
                </a:cubicBezTo>
                <a:cubicBezTo>
                  <a:pt x="13326" y="10024"/>
                  <a:pt x="14585" y="10245"/>
                  <a:pt x="15765" y="10499"/>
                </a:cubicBezTo>
                <a:cubicBezTo>
                  <a:pt x="16943" y="10753"/>
                  <a:pt x="17964" y="11101"/>
                  <a:pt x="18827" y="11542"/>
                </a:cubicBezTo>
                <a:cubicBezTo>
                  <a:pt x="19690" y="11984"/>
                  <a:pt x="20367" y="12554"/>
                  <a:pt x="20861" y="13248"/>
                </a:cubicBezTo>
                <a:cubicBezTo>
                  <a:pt x="21353" y="13945"/>
                  <a:pt x="21600" y="14828"/>
                  <a:pt x="21600" y="15898"/>
                </a:cubicBezTo>
                <a:cubicBezTo>
                  <a:pt x="21600" y="17024"/>
                  <a:pt x="21265" y="17947"/>
                  <a:pt x="20597" y="18668"/>
                </a:cubicBezTo>
                <a:cubicBezTo>
                  <a:pt x="19927" y="19393"/>
                  <a:pt x="19082" y="19974"/>
                  <a:pt x="18061" y="20414"/>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4"/>
                  <a:pt x="1461" y="18334"/>
                  <a:pt x="898" y="17425"/>
                </a:cubicBezTo>
                <a:cubicBezTo>
                  <a:pt x="335" y="16514"/>
                  <a:pt x="35" y="15458"/>
                  <a:pt x="0" y="14252"/>
                </a:cubicBezTo>
                <a:cubicBezTo>
                  <a:pt x="0" y="14252"/>
                  <a:pt x="2007" y="14252"/>
                  <a:pt x="2007" y="1425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590"/>
          <p:cNvSpPr/>
          <p:nvPr/>
        </p:nvSpPr>
        <p:spPr>
          <a:xfrm>
            <a:off x="8675421" y="4999347"/>
            <a:ext cx="97352" cy="1548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 y="0"/>
                </a:lnTo>
                <a:lnTo>
                  <a:pt x="2117" y="20450"/>
                </a:lnTo>
                <a:lnTo>
                  <a:pt x="21600" y="20450"/>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591"/>
          <p:cNvSpPr/>
          <p:nvPr/>
        </p:nvSpPr>
        <p:spPr>
          <a:xfrm>
            <a:off x="8771073" y="5037608"/>
            <a:ext cx="102335" cy="116651"/>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2" y="17384"/>
                </a:cubicBezTo>
                <a:cubicBezTo>
                  <a:pt x="4834" y="18268"/>
                  <a:pt x="5781" y="18969"/>
                  <a:pt x="6911" y="19492"/>
                </a:cubicBezTo>
                <a:cubicBezTo>
                  <a:pt x="8039" y="20013"/>
                  <a:pt x="9336" y="20274"/>
                  <a:pt x="10801" y="20274"/>
                </a:cubicBezTo>
                <a:cubicBezTo>
                  <a:pt x="12265" y="20274"/>
                  <a:pt x="13561" y="20013"/>
                  <a:pt x="14690" y="19492"/>
                </a:cubicBezTo>
                <a:cubicBezTo>
                  <a:pt x="15819" y="18969"/>
                  <a:pt x="16764" y="18268"/>
                  <a:pt x="17528" y="17384"/>
                </a:cubicBezTo>
                <a:cubicBezTo>
                  <a:pt x="18290" y="16501"/>
                  <a:pt x="18869" y="15491"/>
                  <a:pt x="19266" y="14354"/>
                </a:cubicBezTo>
                <a:cubicBezTo>
                  <a:pt x="19663" y="13215"/>
                  <a:pt x="19862" y="12032"/>
                  <a:pt x="19862" y="10800"/>
                </a:cubicBezTo>
                <a:cubicBezTo>
                  <a:pt x="19862" y="9568"/>
                  <a:pt x="19663" y="8385"/>
                  <a:pt x="19266" y="7246"/>
                </a:cubicBezTo>
                <a:cubicBezTo>
                  <a:pt x="18869" y="6109"/>
                  <a:pt x="18290" y="5099"/>
                  <a:pt x="17528" y="4216"/>
                </a:cubicBezTo>
                <a:cubicBezTo>
                  <a:pt x="16764" y="3332"/>
                  <a:pt x="15819" y="2629"/>
                  <a:pt x="14690" y="2108"/>
                </a:cubicBezTo>
                <a:cubicBezTo>
                  <a:pt x="13561" y="1587"/>
                  <a:pt x="12265" y="1326"/>
                  <a:pt x="10801" y="1326"/>
                </a:cubicBezTo>
                <a:cubicBezTo>
                  <a:pt x="9336" y="1326"/>
                  <a:pt x="8039" y="1587"/>
                  <a:pt x="6911" y="2108"/>
                </a:cubicBezTo>
                <a:cubicBezTo>
                  <a:pt x="5781" y="2629"/>
                  <a:pt x="4834" y="3332"/>
                  <a:pt x="4072"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3" y="5346"/>
                  <a:pt x="1877" y="4202"/>
                  <a:pt x="2792" y="3213"/>
                </a:cubicBezTo>
                <a:cubicBezTo>
                  <a:pt x="3707" y="2223"/>
                  <a:pt x="4834" y="1439"/>
                  <a:pt x="6178" y="863"/>
                </a:cubicBezTo>
                <a:cubicBezTo>
                  <a:pt x="7521" y="288"/>
                  <a:pt x="9062" y="0"/>
                  <a:pt x="10801" y="0"/>
                </a:cubicBezTo>
                <a:cubicBezTo>
                  <a:pt x="12538" y="0"/>
                  <a:pt x="14079" y="288"/>
                  <a:pt x="15422" y="863"/>
                </a:cubicBezTo>
                <a:cubicBezTo>
                  <a:pt x="16764" y="1439"/>
                  <a:pt x="17893" y="2223"/>
                  <a:pt x="18808" y="3213"/>
                </a:cubicBezTo>
                <a:cubicBezTo>
                  <a:pt x="19724" y="4202"/>
                  <a:pt x="20417" y="5346"/>
                  <a:pt x="20890" y="6644"/>
                </a:cubicBezTo>
                <a:cubicBezTo>
                  <a:pt x="21363" y="7943"/>
                  <a:pt x="21600" y="9329"/>
                  <a:pt x="21600" y="10800"/>
                </a:cubicBezTo>
                <a:cubicBezTo>
                  <a:pt x="21600" y="12271"/>
                  <a:pt x="21363" y="13664"/>
                  <a:pt x="20890" y="14974"/>
                </a:cubicBezTo>
                <a:cubicBezTo>
                  <a:pt x="20417" y="16286"/>
                  <a:pt x="19724" y="17430"/>
                  <a:pt x="18808" y="18408"/>
                </a:cubicBezTo>
                <a:cubicBezTo>
                  <a:pt x="17893" y="19384"/>
                  <a:pt x="16764" y="20161"/>
                  <a:pt x="15422" y="20735"/>
                </a:cubicBezTo>
                <a:cubicBezTo>
                  <a:pt x="14079" y="21312"/>
                  <a:pt x="12538" y="21600"/>
                  <a:pt x="10801" y="21600"/>
                </a:cubicBezTo>
                <a:cubicBezTo>
                  <a:pt x="9062" y="21600"/>
                  <a:pt x="7521" y="21312"/>
                  <a:pt x="6178" y="20735"/>
                </a:cubicBezTo>
                <a:cubicBezTo>
                  <a:pt x="4834" y="20161"/>
                  <a:pt x="3707" y="19384"/>
                  <a:pt x="2792" y="18408"/>
                </a:cubicBezTo>
                <a:cubicBezTo>
                  <a:pt x="1877" y="17430"/>
                  <a:pt x="1183" y="16286"/>
                  <a:pt x="710" y="14974"/>
                </a:cubicBezTo>
                <a:cubicBezTo>
                  <a:pt x="237" y="13664"/>
                  <a:pt x="0" y="12271"/>
                  <a:pt x="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592"/>
          <p:cNvSpPr/>
          <p:nvPr/>
        </p:nvSpPr>
        <p:spPr>
          <a:xfrm>
            <a:off x="8885855" y="5037608"/>
            <a:ext cx="98218" cy="116651"/>
          </a:xfrm>
          <a:custGeom>
            <a:avLst/>
            <a:gdLst/>
            <a:ahLst/>
            <a:cxnLst>
              <a:cxn ang="0">
                <a:pos x="wd2" y="hd2"/>
              </a:cxn>
              <a:cxn ang="5400000">
                <a:pos x="wd2" y="hd2"/>
              </a:cxn>
              <a:cxn ang="10800000">
                <a:pos x="wd2" y="hd2"/>
              </a:cxn>
              <a:cxn ang="16200000">
                <a:pos x="wd2" y="hd2"/>
              </a:cxn>
            </a:cxnLst>
            <a:rect l="0" t="0" r="r" b="b"/>
            <a:pathLst>
              <a:path w="21600" h="21600" extrusionOk="0">
                <a:moveTo>
                  <a:pt x="19548" y="6866"/>
                </a:moveTo>
                <a:cubicBezTo>
                  <a:pt x="19454" y="5957"/>
                  <a:pt x="19176" y="5152"/>
                  <a:pt x="18714" y="4456"/>
                </a:cubicBezTo>
                <a:cubicBezTo>
                  <a:pt x="18253" y="3761"/>
                  <a:pt x="17659" y="3185"/>
                  <a:pt x="16927" y="2731"/>
                </a:cubicBezTo>
                <a:cubicBezTo>
                  <a:pt x="16196" y="2276"/>
                  <a:pt x="15344" y="1928"/>
                  <a:pt x="14376" y="1686"/>
                </a:cubicBezTo>
                <a:cubicBezTo>
                  <a:pt x="13405" y="1446"/>
                  <a:pt x="12364" y="1326"/>
                  <a:pt x="11252" y="1326"/>
                </a:cubicBezTo>
                <a:cubicBezTo>
                  <a:pt x="9726" y="1326"/>
                  <a:pt x="8376" y="1587"/>
                  <a:pt x="7200" y="2108"/>
                </a:cubicBezTo>
                <a:cubicBezTo>
                  <a:pt x="6023" y="2629"/>
                  <a:pt x="5037" y="3326"/>
                  <a:pt x="4243" y="4195"/>
                </a:cubicBezTo>
                <a:cubicBezTo>
                  <a:pt x="3448" y="5067"/>
                  <a:pt x="2844" y="6056"/>
                  <a:pt x="2432" y="7165"/>
                </a:cubicBezTo>
                <a:cubicBezTo>
                  <a:pt x="2019" y="8277"/>
                  <a:pt x="1812" y="9421"/>
                  <a:pt x="1812" y="10599"/>
                </a:cubicBezTo>
                <a:cubicBezTo>
                  <a:pt x="1812" y="11990"/>
                  <a:pt x="2002" y="13275"/>
                  <a:pt x="2383" y="14453"/>
                </a:cubicBezTo>
                <a:cubicBezTo>
                  <a:pt x="2766" y="15632"/>
                  <a:pt x="3353" y="16655"/>
                  <a:pt x="4148" y="17525"/>
                </a:cubicBezTo>
                <a:cubicBezTo>
                  <a:pt x="4943" y="18394"/>
                  <a:pt x="5927" y="19070"/>
                  <a:pt x="7105" y="19552"/>
                </a:cubicBezTo>
                <a:cubicBezTo>
                  <a:pt x="8280" y="20034"/>
                  <a:pt x="9663" y="20274"/>
                  <a:pt x="11252" y="20274"/>
                </a:cubicBezTo>
                <a:cubicBezTo>
                  <a:pt x="12397" y="20274"/>
                  <a:pt x="13454" y="20115"/>
                  <a:pt x="14424" y="19792"/>
                </a:cubicBezTo>
                <a:cubicBezTo>
                  <a:pt x="15393" y="19471"/>
                  <a:pt x="16251" y="19031"/>
                  <a:pt x="16998" y="18468"/>
                </a:cubicBezTo>
                <a:cubicBezTo>
                  <a:pt x="17745" y="17905"/>
                  <a:pt x="18357" y="17230"/>
                  <a:pt x="18834" y="16441"/>
                </a:cubicBezTo>
                <a:cubicBezTo>
                  <a:pt x="19310" y="15652"/>
                  <a:pt x="19628" y="14787"/>
                  <a:pt x="19787" y="13851"/>
                </a:cubicBezTo>
                <a:lnTo>
                  <a:pt x="21600" y="13851"/>
                </a:lnTo>
                <a:cubicBezTo>
                  <a:pt x="21408" y="15083"/>
                  <a:pt x="21011" y="16180"/>
                  <a:pt x="20407" y="17142"/>
                </a:cubicBezTo>
                <a:cubicBezTo>
                  <a:pt x="19803" y="18106"/>
                  <a:pt x="19040" y="18916"/>
                  <a:pt x="18119" y="19573"/>
                </a:cubicBezTo>
                <a:cubicBezTo>
                  <a:pt x="17196" y="20228"/>
                  <a:pt x="16147" y="20731"/>
                  <a:pt x="14972" y="21076"/>
                </a:cubicBezTo>
                <a:cubicBezTo>
                  <a:pt x="13795" y="21425"/>
                  <a:pt x="12556" y="21600"/>
                  <a:pt x="11252" y="21600"/>
                </a:cubicBezTo>
                <a:cubicBezTo>
                  <a:pt x="9250" y="21600"/>
                  <a:pt x="7541" y="21298"/>
                  <a:pt x="6127" y="20696"/>
                </a:cubicBezTo>
                <a:cubicBezTo>
                  <a:pt x="4711" y="20094"/>
                  <a:pt x="3553" y="19285"/>
                  <a:pt x="2646" y="18268"/>
                </a:cubicBezTo>
                <a:cubicBezTo>
                  <a:pt x="1739" y="17250"/>
                  <a:pt x="1074" y="16079"/>
                  <a:pt x="644" y="14755"/>
                </a:cubicBezTo>
                <a:cubicBezTo>
                  <a:pt x="214" y="13429"/>
                  <a:pt x="0" y="12045"/>
                  <a:pt x="0" y="10599"/>
                </a:cubicBezTo>
                <a:cubicBezTo>
                  <a:pt x="0" y="9153"/>
                  <a:pt x="247" y="7788"/>
                  <a:pt x="740" y="6504"/>
                </a:cubicBezTo>
                <a:cubicBezTo>
                  <a:pt x="1231" y="5219"/>
                  <a:pt x="1956" y="4096"/>
                  <a:pt x="2909" y="3132"/>
                </a:cubicBezTo>
                <a:cubicBezTo>
                  <a:pt x="3862" y="2168"/>
                  <a:pt x="5037" y="1404"/>
                  <a:pt x="6437" y="844"/>
                </a:cubicBezTo>
                <a:cubicBezTo>
                  <a:pt x="7835" y="281"/>
                  <a:pt x="9441" y="0"/>
                  <a:pt x="11252" y="0"/>
                </a:cubicBezTo>
                <a:cubicBezTo>
                  <a:pt x="12589" y="0"/>
                  <a:pt x="13835" y="141"/>
                  <a:pt x="14996" y="422"/>
                </a:cubicBezTo>
                <a:cubicBezTo>
                  <a:pt x="16155" y="703"/>
                  <a:pt x="17189" y="1125"/>
                  <a:pt x="18094" y="1686"/>
                </a:cubicBezTo>
                <a:cubicBezTo>
                  <a:pt x="19001" y="2249"/>
                  <a:pt x="19740" y="2966"/>
                  <a:pt x="20313" y="3835"/>
                </a:cubicBezTo>
                <a:cubicBezTo>
                  <a:pt x="20885" y="4705"/>
                  <a:pt x="21233" y="5715"/>
                  <a:pt x="21362" y="6866"/>
                </a:cubicBezTo>
                <a:cubicBezTo>
                  <a:pt x="21362" y="6866"/>
                  <a:pt x="19548" y="6866"/>
                  <a:pt x="19548" y="68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593"/>
          <p:cNvSpPr/>
          <p:nvPr/>
        </p:nvSpPr>
        <p:spPr>
          <a:xfrm>
            <a:off x="9000638" y="5037608"/>
            <a:ext cx="100821" cy="116651"/>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2" y="9850"/>
                  <a:pt x="15863" y="10157"/>
                  <a:pt x="14980" y="10318"/>
                </a:cubicBezTo>
                <a:cubicBezTo>
                  <a:pt x="14099" y="10479"/>
                  <a:pt x="13115" y="10599"/>
                  <a:pt x="12031" y="10680"/>
                </a:cubicBezTo>
                <a:lnTo>
                  <a:pt x="9059" y="10920"/>
                </a:lnTo>
                <a:cubicBezTo>
                  <a:pt x="8192" y="11001"/>
                  <a:pt x="7325" y="11114"/>
                  <a:pt x="6457" y="11261"/>
                </a:cubicBezTo>
                <a:cubicBezTo>
                  <a:pt x="5590" y="11409"/>
                  <a:pt x="4808" y="11656"/>
                  <a:pt x="4112" y="12004"/>
                </a:cubicBezTo>
                <a:cubicBezTo>
                  <a:pt x="3415" y="12352"/>
                  <a:pt x="2850" y="12827"/>
                  <a:pt x="2416" y="13429"/>
                </a:cubicBezTo>
                <a:cubicBezTo>
                  <a:pt x="1983" y="14031"/>
                  <a:pt x="1766" y="14815"/>
                  <a:pt x="1766" y="15777"/>
                </a:cubicBezTo>
                <a:cubicBezTo>
                  <a:pt x="1766" y="17304"/>
                  <a:pt x="2324" y="18434"/>
                  <a:pt x="3438" y="19169"/>
                </a:cubicBezTo>
                <a:cubicBezTo>
                  <a:pt x="4552" y="19907"/>
                  <a:pt x="6086" y="20274"/>
                  <a:pt x="8037" y="20274"/>
                </a:cubicBezTo>
                <a:cubicBezTo>
                  <a:pt x="10049" y="20274"/>
                  <a:pt x="11645" y="19960"/>
                  <a:pt x="12821" y="19331"/>
                </a:cubicBezTo>
                <a:cubicBezTo>
                  <a:pt x="13998" y="18703"/>
                  <a:pt x="14895" y="17979"/>
                  <a:pt x="15516" y="17163"/>
                </a:cubicBezTo>
                <a:cubicBezTo>
                  <a:pt x="16135" y="16346"/>
                  <a:pt x="16530"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4" y="17638"/>
                  <a:pt x="16181" y="18221"/>
                  <a:pt x="15655" y="18768"/>
                </a:cubicBezTo>
                <a:cubicBezTo>
                  <a:pt x="15127" y="19317"/>
                  <a:pt x="14486" y="19806"/>
                  <a:pt x="13726" y="20235"/>
                </a:cubicBezTo>
                <a:cubicBezTo>
                  <a:pt x="12968" y="20664"/>
                  <a:pt x="12109" y="20998"/>
                  <a:pt x="11148" y="21238"/>
                </a:cubicBezTo>
                <a:cubicBezTo>
                  <a:pt x="10188" y="21478"/>
                  <a:pt x="9136" y="21600"/>
                  <a:pt x="7990" y="21600"/>
                </a:cubicBezTo>
                <a:cubicBezTo>
                  <a:pt x="5451" y="21600"/>
                  <a:pt x="3485" y="21123"/>
                  <a:pt x="2092" y="20175"/>
                </a:cubicBezTo>
                <a:cubicBezTo>
                  <a:pt x="698" y="19225"/>
                  <a:pt x="0" y="17758"/>
                  <a:pt x="0" y="15777"/>
                </a:cubicBezTo>
                <a:cubicBezTo>
                  <a:pt x="0" y="14573"/>
                  <a:pt x="280" y="13591"/>
                  <a:pt x="838" y="12827"/>
                </a:cubicBezTo>
                <a:cubicBezTo>
                  <a:pt x="1394" y="12064"/>
                  <a:pt x="2099" y="11462"/>
                  <a:pt x="2951" y="11021"/>
                </a:cubicBezTo>
                <a:cubicBezTo>
                  <a:pt x="3802" y="10579"/>
                  <a:pt x="4747" y="10265"/>
                  <a:pt x="5784" y="10078"/>
                </a:cubicBezTo>
                <a:cubicBezTo>
                  <a:pt x="6820" y="9889"/>
                  <a:pt x="7819" y="9755"/>
                  <a:pt x="8779" y="9675"/>
                </a:cubicBezTo>
                <a:lnTo>
                  <a:pt x="11519" y="9474"/>
                </a:lnTo>
                <a:cubicBezTo>
                  <a:pt x="12789" y="9396"/>
                  <a:pt x="13787" y="9269"/>
                  <a:pt x="14516" y="9093"/>
                </a:cubicBezTo>
                <a:cubicBezTo>
                  <a:pt x="15244" y="8920"/>
                  <a:pt x="15794" y="8678"/>
                  <a:pt x="16165" y="8372"/>
                </a:cubicBezTo>
                <a:cubicBezTo>
                  <a:pt x="16538" y="8063"/>
                  <a:pt x="16770" y="7668"/>
                  <a:pt x="16861" y="7186"/>
                </a:cubicBezTo>
                <a:cubicBezTo>
                  <a:pt x="16954" y="6704"/>
                  <a:pt x="17002" y="6102"/>
                  <a:pt x="17002" y="5380"/>
                </a:cubicBezTo>
                <a:cubicBezTo>
                  <a:pt x="17002" y="4818"/>
                  <a:pt x="16877" y="4296"/>
                  <a:pt x="16629" y="3814"/>
                </a:cubicBezTo>
                <a:cubicBezTo>
                  <a:pt x="16381" y="3332"/>
                  <a:pt x="15994" y="2906"/>
                  <a:pt x="15468" y="2530"/>
                </a:cubicBezTo>
                <a:cubicBezTo>
                  <a:pt x="14943" y="2154"/>
                  <a:pt x="14262" y="1861"/>
                  <a:pt x="13424" y="1647"/>
                </a:cubicBezTo>
                <a:cubicBezTo>
                  <a:pt x="12589" y="1432"/>
                  <a:pt x="11567" y="1326"/>
                  <a:pt x="10358" y="1326"/>
                </a:cubicBezTo>
                <a:cubicBezTo>
                  <a:pt x="8224" y="1326"/>
                  <a:pt x="6496" y="1780"/>
                  <a:pt x="5179" y="2689"/>
                </a:cubicBezTo>
                <a:cubicBezTo>
                  <a:pt x="3864" y="3600"/>
                  <a:pt x="3143" y="4979"/>
                  <a:pt x="3021" y="6826"/>
                </a:cubicBezTo>
                <a:lnTo>
                  <a:pt x="1254" y="6826"/>
                </a:lnTo>
                <a:cubicBezTo>
                  <a:pt x="1378" y="4550"/>
                  <a:pt x="2223" y="2844"/>
                  <a:pt x="3786" y="1707"/>
                </a:cubicBezTo>
                <a:cubicBezTo>
                  <a:pt x="5350" y="570"/>
                  <a:pt x="7573" y="0"/>
                  <a:pt x="10452" y="0"/>
                </a:cubicBezTo>
                <a:cubicBezTo>
                  <a:pt x="13331" y="0"/>
                  <a:pt x="15428" y="489"/>
                  <a:pt x="16746" y="1467"/>
                </a:cubicBezTo>
                <a:cubicBezTo>
                  <a:pt x="18062" y="2442"/>
                  <a:pt x="18721" y="3720"/>
                  <a:pt x="18721" y="5300"/>
                </a:cubicBezTo>
                <a:lnTo>
                  <a:pt x="18721" y="17304"/>
                </a:lnTo>
                <a:cubicBezTo>
                  <a:pt x="18721" y="17599"/>
                  <a:pt x="18726" y="17892"/>
                  <a:pt x="18742" y="18187"/>
                </a:cubicBezTo>
                <a:cubicBezTo>
                  <a:pt x="18758" y="18482"/>
                  <a:pt x="18814" y="18750"/>
                  <a:pt x="18905" y="18989"/>
                </a:cubicBezTo>
                <a:cubicBezTo>
                  <a:pt x="18998" y="19232"/>
                  <a:pt x="19153" y="19425"/>
                  <a:pt x="19369" y="19573"/>
                </a:cubicBezTo>
                <a:cubicBezTo>
                  <a:pt x="19585" y="19718"/>
                  <a:pt x="19898" y="19792"/>
                  <a:pt x="20301" y="19792"/>
                </a:cubicBezTo>
                <a:cubicBezTo>
                  <a:pt x="20607" y="19792"/>
                  <a:pt x="21042" y="19753"/>
                  <a:pt x="21600" y="19672"/>
                </a:cubicBezTo>
                <a:lnTo>
                  <a:pt x="21600" y="20957"/>
                </a:lnTo>
                <a:cubicBezTo>
                  <a:pt x="21136" y="21065"/>
                  <a:pt x="20655" y="21118"/>
                  <a:pt x="20159" y="21118"/>
                </a:cubicBezTo>
                <a:cubicBezTo>
                  <a:pt x="19447" y="21118"/>
                  <a:pt x="18884" y="21037"/>
                  <a:pt x="18465" y="20876"/>
                </a:cubicBezTo>
                <a:cubicBezTo>
                  <a:pt x="18046" y="20717"/>
                  <a:pt x="17728" y="20502"/>
                  <a:pt x="17512" y="20235"/>
                </a:cubicBezTo>
                <a:cubicBezTo>
                  <a:pt x="17296" y="19967"/>
                  <a:pt x="17149" y="19651"/>
                  <a:pt x="17072" y="19291"/>
                </a:cubicBezTo>
                <a:cubicBezTo>
                  <a:pt x="16994" y="18929"/>
                  <a:pt x="16954" y="18535"/>
                  <a:pt x="16954" y="18106"/>
                </a:cubicBezTo>
                <a:cubicBezTo>
                  <a:pt x="16954" y="18106"/>
                  <a:pt x="16954" y="17022"/>
                  <a:pt x="16954" y="170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594"/>
          <p:cNvSpPr/>
          <p:nvPr/>
        </p:nvSpPr>
        <p:spPr>
          <a:xfrm>
            <a:off x="9102667" y="5005724"/>
            <a:ext cx="53120" cy="146321"/>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5" name="Shape 3595"/>
          <p:cNvSpPr/>
          <p:nvPr/>
        </p:nvSpPr>
        <p:spPr>
          <a:xfrm>
            <a:off x="9172812" y="4999347"/>
            <a:ext cx="8239" cy="1548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1"/>
                </a:lnTo>
                <a:lnTo>
                  <a:pt x="21600" y="6051"/>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596"/>
          <p:cNvSpPr/>
          <p:nvPr/>
        </p:nvSpPr>
        <p:spPr>
          <a:xfrm>
            <a:off x="9204696" y="5037608"/>
            <a:ext cx="102335" cy="116651"/>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3" y="17384"/>
                </a:cubicBezTo>
                <a:cubicBezTo>
                  <a:pt x="4836" y="18268"/>
                  <a:pt x="5781" y="18969"/>
                  <a:pt x="6910" y="19492"/>
                </a:cubicBezTo>
                <a:cubicBezTo>
                  <a:pt x="8039" y="20013"/>
                  <a:pt x="9336" y="20274"/>
                  <a:pt x="10801" y="20274"/>
                </a:cubicBezTo>
                <a:cubicBezTo>
                  <a:pt x="12265" y="20274"/>
                  <a:pt x="13561" y="20013"/>
                  <a:pt x="14690" y="19492"/>
                </a:cubicBezTo>
                <a:cubicBezTo>
                  <a:pt x="15818" y="18969"/>
                  <a:pt x="16764" y="18268"/>
                  <a:pt x="17528" y="17384"/>
                </a:cubicBezTo>
                <a:cubicBezTo>
                  <a:pt x="18290" y="16501"/>
                  <a:pt x="18870" y="15491"/>
                  <a:pt x="19267" y="14354"/>
                </a:cubicBezTo>
                <a:cubicBezTo>
                  <a:pt x="19663" y="13215"/>
                  <a:pt x="19861" y="12032"/>
                  <a:pt x="19861" y="10800"/>
                </a:cubicBezTo>
                <a:cubicBezTo>
                  <a:pt x="19861" y="9568"/>
                  <a:pt x="19663" y="8385"/>
                  <a:pt x="19267" y="7246"/>
                </a:cubicBezTo>
                <a:cubicBezTo>
                  <a:pt x="18870" y="6109"/>
                  <a:pt x="18290" y="5099"/>
                  <a:pt x="17528" y="4216"/>
                </a:cubicBezTo>
                <a:cubicBezTo>
                  <a:pt x="16764" y="3332"/>
                  <a:pt x="15818" y="2629"/>
                  <a:pt x="14690" y="2108"/>
                </a:cubicBezTo>
                <a:cubicBezTo>
                  <a:pt x="13561" y="1587"/>
                  <a:pt x="12265" y="1326"/>
                  <a:pt x="10801" y="1326"/>
                </a:cubicBezTo>
                <a:cubicBezTo>
                  <a:pt x="9336" y="1326"/>
                  <a:pt x="8039" y="1587"/>
                  <a:pt x="6910" y="2108"/>
                </a:cubicBezTo>
                <a:cubicBezTo>
                  <a:pt x="5781" y="2629"/>
                  <a:pt x="4836" y="3332"/>
                  <a:pt x="4073"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2" y="5346"/>
                  <a:pt x="1877" y="4202"/>
                  <a:pt x="2792" y="3213"/>
                </a:cubicBezTo>
                <a:cubicBezTo>
                  <a:pt x="3707" y="2223"/>
                  <a:pt x="4836" y="1439"/>
                  <a:pt x="6178" y="863"/>
                </a:cubicBezTo>
                <a:cubicBezTo>
                  <a:pt x="7520" y="288"/>
                  <a:pt x="9062" y="0"/>
                  <a:pt x="10801" y="0"/>
                </a:cubicBezTo>
                <a:cubicBezTo>
                  <a:pt x="12540" y="0"/>
                  <a:pt x="14079" y="288"/>
                  <a:pt x="15422" y="863"/>
                </a:cubicBezTo>
                <a:cubicBezTo>
                  <a:pt x="16764" y="1439"/>
                  <a:pt x="17893" y="2223"/>
                  <a:pt x="18808" y="3213"/>
                </a:cubicBezTo>
                <a:cubicBezTo>
                  <a:pt x="19724" y="4202"/>
                  <a:pt x="20417" y="5346"/>
                  <a:pt x="20892" y="6644"/>
                </a:cubicBezTo>
                <a:cubicBezTo>
                  <a:pt x="21363" y="7943"/>
                  <a:pt x="21600" y="9329"/>
                  <a:pt x="21600" y="10800"/>
                </a:cubicBezTo>
                <a:cubicBezTo>
                  <a:pt x="21600" y="12271"/>
                  <a:pt x="21363" y="13664"/>
                  <a:pt x="20892" y="14974"/>
                </a:cubicBezTo>
                <a:cubicBezTo>
                  <a:pt x="20417" y="16286"/>
                  <a:pt x="19724" y="17430"/>
                  <a:pt x="18808" y="18408"/>
                </a:cubicBezTo>
                <a:cubicBezTo>
                  <a:pt x="17893" y="19384"/>
                  <a:pt x="16764" y="20161"/>
                  <a:pt x="15422" y="20735"/>
                </a:cubicBezTo>
                <a:cubicBezTo>
                  <a:pt x="14079" y="21312"/>
                  <a:pt x="12540" y="21600"/>
                  <a:pt x="10801" y="21600"/>
                </a:cubicBezTo>
                <a:cubicBezTo>
                  <a:pt x="9062" y="21600"/>
                  <a:pt x="7520" y="21312"/>
                  <a:pt x="6178" y="20735"/>
                </a:cubicBezTo>
                <a:cubicBezTo>
                  <a:pt x="4836" y="20161"/>
                  <a:pt x="3707" y="19384"/>
                  <a:pt x="2792" y="18408"/>
                </a:cubicBezTo>
                <a:cubicBezTo>
                  <a:pt x="1877" y="17430"/>
                  <a:pt x="1182" y="16286"/>
                  <a:pt x="710" y="14974"/>
                </a:cubicBezTo>
                <a:cubicBezTo>
                  <a:pt x="237" y="13664"/>
                  <a:pt x="0" y="12271"/>
                  <a:pt x="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597"/>
          <p:cNvSpPr/>
          <p:nvPr/>
        </p:nvSpPr>
        <p:spPr>
          <a:xfrm>
            <a:off x="9325856" y="5037608"/>
            <a:ext cx="88242" cy="114048"/>
          </a:xfrm>
          <a:custGeom>
            <a:avLst/>
            <a:gdLst/>
            <a:ahLst/>
            <a:cxnLst>
              <a:cxn ang="0">
                <a:pos x="wd2" y="hd2"/>
              </a:cxn>
              <a:cxn ang="5400000">
                <a:pos x="wd2" y="hd2"/>
              </a:cxn>
              <a:cxn ang="10800000">
                <a:pos x="wd2" y="hd2"/>
              </a:cxn>
              <a:cxn ang="16200000">
                <a:pos x="wd2" y="hd2"/>
              </a:cxn>
            </a:cxnLst>
            <a:rect l="0" t="0" r="r" b="b"/>
            <a:pathLst>
              <a:path w="21600" h="21600" extrusionOk="0">
                <a:moveTo>
                  <a:pt x="0" y="493"/>
                </a:moveTo>
                <a:lnTo>
                  <a:pt x="2017" y="493"/>
                </a:lnTo>
                <a:lnTo>
                  <a:pt x="2017" y="5010"/>
                </a:lnTo>
                <a:lnTo>
                  <a:pt x="2122" y="5010"/>
                </a:lnTo>
                <a:cubicBezTo>
                  <a:pt x="2476" y="4215"/>
                  <a:pt x="2980" y="3512"/>
                  <a:pt x="3636" y="2894"/>
                </a:cubicBezTo>
                <a:cubicBezTo>
                  <a:pt x="4290" y="2279"/>
                  <a:pt x="5050" y="1753"/>
                  <a:pt x="5918" y="1314"/>
                </a:cubicBezTo>
                <a:cubicBezTo>
                  <a:pt x="6783" y="877"/>
                  <a:pt x="7730" y="547"/>
                  <a:pt x="8756" y="328"/>
                </a:cubicBezTo>
                <a:cubicBezTo>
                  <a:pt x="9782" y="111"/>
                  <a:pt x="10826" y="0"/>
                  <a:pt x="11887" y="0"/>
                </a:cubicBezTo>
                <a:cubicBezTo>
                  <a:pt x="13480" y="0"/>
                  <a:pt x="14833" y="151"/>
                  <a:pt x="15948" y="453"/>
                </a:cubicBezTo>
                <a:cubicBezTo>
                  <a:pt x="17062" y="752"/>
                  <a:pt x="17972" y="1151"/>
                  <a:pt x="18681" y="1642"/>
                </a:cubicBezTo>
                <a:cubicBezTo>
                  <a:pt x="19388" y="2135"/>
                  <a:pt x="19946" y="2689"/>
                  <a:pt x="20353" y="3305"/>
                </a:cubicBezTo>
                <a:cubicBezTo>
                  <a:pt x="20759" y="3923"/>
                  <a:pt x="21051" y="4546"/>
                  <a:pt x="21228" y="5175"/>
                </a:cubicBezTo>
                <a:cubicBezTo>
                  <a:pt x="21405" y="5805"/>
                  <a:pt x="21512" y="6414"/>
                  <a:pt x="21547" y="7001"/>
                </a:cubicBezTo>
                <a:cubicBezTo>
                  <a:pt x="21582" y="7591"/>
                  <a:pt x="21600" y="8105"/>
                  <a:pt x="21600" y="8541"/>
                </a:cubicBezTo>
                <a:lnTo>
                  <a:pt x="21600" y="21600"/>
                </a:lnTo>
                <a:lnTo>
                  <a:pt x="19583" y="21600"/>
                </a:lnTo>
                <a:lnTo>
                  <a:pt x="19583" y="8254"/>
                </a:lnTo>
                <a:cubicBezTo>
                  <a:pt x="19583" y="7735"/>
                  <a:pt x="19530" y="7077"/>
                  <a:pt x="19423" y="6284"/>
                </a:cubicBezTo>
                <a:cubicBezTo>
                  <a:pt x="19318" y="5489"/>
                  <a:pt x="19007" y="4729"/>
                  <a:pt x="18495" y="4003"/>
                </a:cubicBezTo>
                <a:cubicBezTo>
                  <a:pt x="17981" y="3279"/>
                  <a:pt x="17204" y="2656"/>
                  <a:pt x="16160" y="2135"/>
                </a:cubicBezTo>
                <a:cubicBezTo>
                  <a:pt x="15115" y="1616"/>
                  <a:pt x="13673" y="1356"/>
                  <a:pt x="11835" y="1356"/>
                </a:cubicBezTo>
                <a:cubicBezTo>
                  <a:pt x="10277" y="1356"/>
                  <a:pt x="8898" y="1576"/>
                  <a:pt x="7695" y="2012"/>
                </a:cubicBezTo>
                <a:cubicBezTo>
                  <a:pt x="6492" y="2451"/>
                  <a:pt x="5466" y="3059"/>
                  <a:pt x="4617" y="3840"/>
                </a:cubicBezTo>
                <a:cubicBezTo>
                  <a:pt x="3768" y="4621"/>
                  <a:pt x="3122" y="5550"/>
                  <a:pt x="2680" y="6633"/>
                </a:cubicBezTo>
                <a:cubicBezTo>
                  <a:pt x="2236" y="7713"/>
                  <a:pt x="2017" y="8898"/>
                  <a:pt x="2017" y="10183"/>
                </a:cubicBezTo>
                <a:lnTo>
                  <a:pt x="2017" y="21600"/>
                </a:lnTo>
                <a:lnTo>
                  <a:pt x="0" y="21600"/>
                </a:lnTo>
                <a:cubicBezTo>
                  <a:pt x="0" y="21600"/>
                  <a:pt x="0" y="493"/>
                  <a:pt x="0" y="49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Shape 3598"/>
          <p:cNvSpPr/>
          <p:nvPr/>
        </p:nvSpPr>
        <p:spPr>
          <a:xfrm>
            <a:off x="602376"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29" name="Shape 3599"/>
          <p:cNvSpPr/>
          <p:nvPr/>
        </p:nvSpPr>
        <p:spPr>
          <a:xfrm>
            <a:off x="1138028"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600"/>
          <p:cNvSpPr/>
          <p:nvPr/>
        </p:nvSpPr>
        <p:spPr>
          <a:xfrm>
            <a:off x="1673681"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601"/>
          <p:cNvSpPr/>
          <p:nvPr/>
        </p:nvSpPr>
        <p:spPr>
          <a:xfrm>
            <a:off x="2247594"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02"/>
          <p:cNvSpPr/>
          <p:nvPr/>
        </p:nvSpPr>
        <p:spPr>
          <a:xfrm>
            <a:off x="2783246"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603"/>
          <p:cNvSpPr/>
          <p:nvPr/>
        </p:nvSpPr>
        <p:spPr>
          <a:xfrm>
            <a:off x="3306145" y="65673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04"/>
          <p:cNvSpPr/>
          <p:nvPr/>
        </p:nvSpPr>
        <p:spPr>
          <a:xfrm>
            <a:off x="3841797"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605"/>
          <p:cNvSpPr/>
          <p:nvPr/>
        </p:nvSpPr>
        <p:spPr>
          <a:xfrm>
            <a:off x="4377449"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06"/>
          <p:cNvSpPr/>
          <p:nvPr/>
        </p:nvSpPr>
        <p:spPr>
          <a:xfrm>
            <a:off x="4913101"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607"/>
          <p:cNvSpPr/>
          <p:nvPr/>
        </p:nvSpPr>
        <p:spPr>
          <a:xfrm>
            <a:off x="5448754" y="65673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608"/>
          <p:cNvSpPr/>
          <p:nvPr/>
        </p:nvSpPr>
        <p:spPr>
          <a:xfrm>
            <a:off x="627883" y="1192389"/>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09"/>
          <p:cNvSpPr/>
          <p:nvPr/>
        </p:nvSpPr>
        <p:spPr>
          <a:xfrm>
            <a:off x="1138028"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610"/>
          <p:cNvSpPr/>
          <p:nvPr/>
        </p:nvSpPr>
        <p:spPr>
          <a:xfrm>
            <a:off x="1699188" y="119238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611"/>
          <p:cNvSpPr/>
          <p:nvPr/>
        </p:nvSpPr>
        <p:spPr>
          <a:xfrm>
            <a:off x="2234840" y="119238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612"/>
          <p:cNvSpPr/>
          <p:nvPr/>
        </p:nvSpPr>
        <p:spPr>
          <a:xfrm>
            <a:off x="2744985" y="123702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613"/>
          <p:cNvSpPr/>
          <p:nvPr/>
        </p:nvSpPr>
        <p:spPr>
          <a:xfrm>
            <a:off x="3280637"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614"/>
          <p:cNvSpPr/>
          <p:nvPr/>
        </p:nvSpPr>
        <p:spPr>
          <a:xfrm>
            <a:off x="3841797" y="1217897"/>
            <a:ext cx="229565" cy="22956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615"/>
          <p:cNvSpPr/>
          <p:nvPr/>
        </p:nvSpPr>
        <p:spPr>
          <a:xfrm>
            <a:off x="4351942"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616"/>
          <p:cNvSpPr/>
          <p:nvPr/>
        </p:nvSpPr>
        <p:spPr>
          <a:xfrm>
            <a:off x="488759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617"/>
          <p:cNvSpPr/>
          <p:nvPr/>
        </p:nvSpPr>
        <p:spPr>
          <a:xfrm>
            <a:off x="5423246"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618"/>
          <p:cNvSpPr/>
          <p:nvPr/>
        </p:nvSpPr>
        <p:spPr>
          <a:xfrm>
            <a:off x="602376"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619"/>
          <p:cNvSpPr/>
          <p:nvPr/>
        </p:nvSpPr>
        <p:spPr>
          <a:xfrm>
            <a:off x="1138028" y="175354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620"/>
          <p:cNvSpPr/>
          <p:nvPr/>
        </p:nvSpPr>
        <p:spPr>
          <a:xfrm>
            <a:off x="1673681"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621"/>
          <p:cNvSpPr/>
          <p:nvPr/>
        </p:nvSpPr>
        <p:spPr>
          <a:xfrm>
            <a:off x="2209333" y="1836447"/>
            <a:ext cx="280580" cy="637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622"/>
          <p:cNvSpPr/>
          <p:nvPr/>
        </p:nvSpPr>
        <p:spPr>
          <a:xfrm>
            <a:off x="2744985"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623"/>
          <p:cNvSpPr/>
          <p:nvPr/>
        </p:nvSpPr>
        <p:spPr>
          <a:xfrm>
            <a:off x="3280637"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624"/>
          <p:cNvSpPr/>
          <p:nvPr/>
        </p:nvSpPr>
        <p:spPr>
          <a:xfrm>
            <a:off x="3816290"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625"/>
          <p:cNvSpPr/>
          <p:nvPr/>
        </p:nvSpPr>
        <p:spPr>
          <a:xfrm>
            <a:off x="4351942"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626"/>
          <p:cNvSpPr/>
          <p:nvPr/>
        </p:nvSpPr>
        <p:spPr>
          <a:xfrm>
            <a:off x="4887594"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627"/>
          <p:cNvSpPr/>
          <p:nvPr/>
        </p:nvSpPr>
        <p:spPr>
          <a:xfrm>
            <a:off x="5423246"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628"/>
          <p:cNvSpPr/>
          <p:nvPr/>
        </p:nvSpPr>
        <p:spPr>
          <a:xfrm>
            <a:off x="602376"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629"/>
          <p:cNvSpPr/>
          <p:nvPr/>
        </p:nvSpPr>
        <p:spPr>
          <a:xfrm>
            <a:off x="1138028"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630"/>
          <p:cNvSpPr/>
          <p:nvPr/>
        </p:nvSpPr>
        <p:spPr>
          <a:xfrm>
            <a:off x="1673681"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631"/>
          <p:cNvSpPr/>
          <p:nvPr/>
        </p:nvSpPr>
        <p:spPr>
          <a:xfrm>
            <a:off x="2209333"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632"/>
          <p:cNvSpPr/>
          <p:nvPr/>
        </p:nvSpPr>
        <p:spPr>
          <a:xfrm>
            <a:off x="2744985" y="228920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633"/>
          <p:cNvSpPr/>
          <p:nvPr/>
        </p:nvSpPr>
        <p:spPr>
          <a:xfrm>
            <a:off x="3280637"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634"/>
          <p:cNvSpPr/>
          <p:nvPr/>
        </p:nvSpPr>
        <p:spPr>
          <a:xfrm>
            <a:off x="3816290" y="228920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635"/>
          <p:cNvSpPr/>
          <p:nvPr/>
        </p:nvSpPr>
        <p:spPr>
          <a:xfrm>
            <a:off x="4351942"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636"/>
          <p:cNvSpPr/>
          <p:nvPr/>
        </p:nvSpPr>
        <p:spPr>
          <a:xfrm>
            <a:off x="4887594"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637"/>
          <p:cNvSpPr/>
          <p:nvPr/>
        </p:nvSpPr>
        <p:spPr>
          <a:xfrm>
            <a:off x="5423246"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8" name="Shape 3638"/>
          <p:cNvSpPr/>
          <p:nvPr/>
        </p:nvSpPr>
        <p:spPr>
          <a:xfrm>
            <a:off x="602376" y="2824854"/>
            <a:ext cx="280580" cy="229572"/>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639"/>
          <p:cNvSpPr/>
          <p:nvPr/>
        </p:nvSpPr>
        <p:spPr>
          <a:xfrm>
            <a:off x="1138028" y="2824854"/>
            <a:ext cx="280580" cy="229575"/>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640"/>
          <p:cNvSpPr/>
          <p:nvPr/>
        </p:nvSpPr>
        <p:spPr>
          <a:xfrm>
            <a:off x="1673681" y="279934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641"/>
          <p:cNvSpPr/>
          <p:nvPr/>
        </p:nvSpPr>
        <p:spPr>
          <a:xfrm>
            <a:off x="2209333" y="279934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642"/>
          <p:cNvSpPr/>
          <p:nvPr/>
        </p:nvSpPr>
        <p:spPr>
          <a:xfrm>
            <a:off x="2744985" y="2799346"/>
            <a:ext cx="280580" cy="280586"/>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643"/>
          <p:cNvSpPr/>
          <p:nvPr/>
        </p:nvSpPr>
        <p:spPr>
          <a:xfrm>
            <a:off x="3280637" y="2805723"/>
            <a:ext cx="280580" cy="27420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644"/>
          <p:cNvSpPr/>
          <p:nvPr/>
        </p:nvSpPr>
        <p:spPr>
          <a:xfrm>
            <a:off x="3816290"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645"/>
          <p:cNvSpPr/>
          <p:nvPr/>
        </p:nvSpPr>
        <p:spPr>
          <a:xfrm>
            <a:off x="4351942"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646"/>
          <p:cNvSpPr/>
          <p:nvPr/>
        </p:nvSpPr>
        <p:spPr>
          <a:xfrm>
            <a:off x="4887594"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647"/>
          <p:cNvSpPr/>
          <p:nvPr/>
        </p:nvSpPr>
        <p:spPr>
          <a:xfrm>
            <a:off x="5436000" y="279934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648"/>
          <p:cNvSpPr/>
          <p:nvPr/>
        </p:nvSpPr>
        <p:spPr>
          <a:xfrm>
            <a:off x="60237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649"/>
          <p:cNvSpPr/>
          <p:nvPr/>
        </p:nvSpPr>
        <p:spPr>
          <a:xfrm>
            <a:off x="1138028"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650"/>
          <p:cNvSpPr/>
          <p:nvPr/>
        </p:nvSpPr>
        <p:spPr>
          <a:xfrm>
            <a:off x="1686434" y="3334999"/>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2"/>
                  <a:pt x="20980" y="15"/>
                </a:cubicBezTo>
                <a:lnTo>
                  <a:pt x="20978" y="6"/>
                </a:lnTo>
                <a:lnTo>
                  <a:pt x="6938" y="1969"/>
                </a:lnTo>
                <a:lnTo>
                  <a:pt x="6940" y="1979"/>
                </a:lnTo>
                <a:cubicBezTo>
                  <a:pt x="6681" y="2015"/>
                  <a:pt x="6480" y="2210"/>
                  <a:pt x="6480" y="2455"/>
                </a:cubicBezTo>
                <a:lnTo>
                  <a:pt x="6480" y="17193"/>
                </a:lnTo>
                <a:cubicBezTo>
                  <a:pt x="6028" y="16883"/>
                  <a:pt x="5471" y="16692"/>
                  <a:pt x="4860" y="16692"/>
                </a:cubicBezTo>
                <a:lnTo>
                  <a:pt x="2700" y="16692"/>
                </a:lnTo>
                <a:cubicBezTo>
                  <a:pt x="1209" y="16692"/>
                  <a:pt x="0" y="17791"/>
                  <a:pt x="0" y="19146"/>
                </a:cubicBezTo>
                <a:cubicBezTo>
                  <a:pt x="0" y="20501"/>
                  <a:pt x="1209" y="21600"/>
                  <a:pt x="2700" y="21600"/>
                </a:cubicBezTo>
                <a:lnTo>
                  <a:pt x="4860" y="21600"/>
                </a:lnTo>
                <a:cubicBezTo>
                  <a:pt x="6352" y="21600"/>
                  <a:pt x="7560" y="20501"/>
                  <a:pt x="7560" y="19146"/>
                </a:cubicBezTo>
                <a:lnTo>
                  <a:pt x="7560" y="7786"/>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1"/>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651"/>
          <p:cNvSpPr/>
          <p:nvPr/>
        </p:nvSpPr>
        <p:spPr>
          <a:xfrm>
            <a:off x="2260347" y="3334999"/>
            <a:ext cx="178551" cy="280580"/>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7"/>
                </a:lnTo>
                <a:cubicBezTo>
                  <a:pt x="20057" y="1877"/>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9"/>
                  <a:pt x="9954" y="10"/>
                </a:cubicBezTo>
                <a:lnTo>
                  <a:pt x="9911" y="6"/>
                </a:lnTo>
                <a:lnTo>
                  <a:pt x="9914" y="15"/>
                </a:lnTo>
                <a:cubicBezTo>
                  <a:pt x="9545" y="52"/>
                  <a:pt x="9257" y="246"/>
                  <a:pt x="9257" y="491"/>
                </a:cubicBezTo>
                <a:lnTo>
                  <a:pt x="9257" y="17193"/>
                </a:lnTo>
                <a:cubicBezTo>
                  <a:pt x="8612" y="16883"/>
                  <a:pt x="7815" y="16692"/>
                  <a:pt x="6943" y="16692"/>
                </a:cubicBezTo>
                <a:lnTo>
                  <a:pt x="3857" y="16692"/>
                </a:lnTo>
                <a:cubicBezTo>
                  <a:pt x="1727" y="16692"/>
                  <a:pt x="0" y="17791"/>
                  <a:pt x="0" y="19146"/>
                </a:cubicBezTo>
                <a:cubicBezTo>
                  <a:pt x="0" y="20501"/>
                  <a:pt x="1727" y="21600"/>
                  <a:pt x="3857" y="21600"/>
                </a:cubicBezTo>
                <a:lnTo>
                  <a:pt x="6943" y="21600"/>
                </a:lnTo>
                <a:cubicBezTo>
                  <a:pt x="9074" y="21600"/>
                  <a:pt x="10800" y="20501"/>
                  <a:pt x="10800" y="19146"/>
                </a:cubicBezTo>
                <a:lnTo>
                  <a:pt x="10800" y="5946"/>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652"/>
          <p:cNvSpPr/>
          <p:nvPr/>
        </p:nvSpPr>
        <p:spPr>
          <a:xfrm>
            <a:off x="2744985"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4"/>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653"/>
          <p:cNvSpPr/>
          <p:nvPr/>
        </p:nvSpPr>
        <p:spPr>
          <a:xfrm>
            <a:off x="3280637"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654"/>
          <p:cNvSpPr/>
          <p:nvPr/>
        </p:nvSpPr>
        <p:spPr>
          <a:xfrm>
            <a:off x="3816290"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5"/>
                </a:lnTo>
                <a:lnTo>
                  <a:pt x="11135" y="12801"/>
                </a:lnTo>
                <a:lnTo>
                  <a:pt x="10555" y="12375"/>
                </a:lnTo>
                <a:lnTo>
                  <a:pt x="9974" y="12801"/>
                </a:lnTo>
                <a:lnTo>
                  <a:pt x="8277" y="14045"/>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655"/>
          <p:cNvSpPr/>
          <p:nvPr/>
        </p:nvSpPr>
        <p:spPr>
          <a:xfrm>
            <a:off x="4351942"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656"/>
          <p:cNvSpPr/>
          <p:nvPr/>
        </p:nvSpPr>
        <p:spPr>
          <a:xfrm>
            <a:off x="488759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657"/>
          <p:cNvSpPr/>
          <p:nvPr/>
        </p:nvSpPr>
        <p:spPr>
          <a:xfrm>
            <a:off x="542324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7"/>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89"/>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5"/>
                  <a:pt x="10174" y="21600"/>
                  <a:pt x="10309" y="21600"/>
                </a:cubicBezTo>
                <a:cubicBezTo>
                  <a:pt x="10445" y="21600"/>
                  <a:pt x="10567" y="21545"/>
                  <a:pt x="10656" y="21456"/>
                </a:cubicBezTo>
                <a:lnTo>
                  <a:pt x="18511" y="13602"/>
                </a:lnTo>
                <a:cubicBezTo>
                  <a:pt x="18600" y="13513"/>
                  <a:pt x="18655" y="13390"/>
                  <a:pt x="18655" y="13255"/>
                </a:cubicBezTo>
                <a:cubicBezTo>
                  <a:pt x="18655" y="13119"/>
                  <a:pt x="18599" y="12997"/>
                  <a:pt x="18511" y="12907"/>
                </a:cubicBezTo>
                <a:cubicBezTo>
                  <a:pt x="18511" y="12907"/>
                  <a:pt x="8693" y="3089"/>
                  <a:pt x="8693" y="3089"/>
                </a:cubicBezTo>
                <a:close/>
                <a:moveTo>
                  <a:pt x="7855" y="15218"/>
                </a:moveTo>
                <a:cubicBezTo>
                  <a:pt x="7855" y="15490"/>
                  <a:pt x="8074" y="15709"/>
                  <a:pt x="8345" y="15709"/>
                </a:cubicBezTo>
                <a:cubicBezTo>
                  <a:pt x="8481" y="15709"/>
                  <a:pt x="8604" y="15654"/>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0"/>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7"/>
                  <a:pt x="19145" y="11782"/>
                </a:cubicBezTo>
                <a:cubicBezTo>
                  <a:pt x="19145" y="12053"/>
                  <a:pt x="19366" y="12274"/>
                  <a:pt x="19636" y="12274"/>
                </a:cubicBezTo>
                <a:cubicBezTo>
                  <a:pt x="19772" y="12274"/>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4"/>
                </a:cubicBezTo>
                <a:cubicBezTo>
                  <a:pt x="11782" y="12002"/>
                  <a:pt x="11562" y="11782"/>
                  <a:pt x="11291" y="11782"/>
                </a:cubicBezTo>
                <a:cubicBezTo>
                  <a:pt x="11156" y="11782"/>
                  <a:pt x="11033" y="11837"/>
                  <a:pt x="10944" y="11926"/>
                </a:cubicBezTo>
                <a:lnTo>
                  <a:pt x="9962" y="12907"/>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658"/>
          <p:cNvSpPr/>
          <p:nvPr/>
        </p:nvSpPr>
        <p:spPr>
          <a:xfrm>
            <a:off x="627883" y="387065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8"/>
                  <a:pt x="4800" y="15218"/>
                </a:cubicBezTo>
                <a:cubicBezTo>
                  <a:pt x="4800" y="15490"/>
                  <a:pt x="5069" y="15709"/>
                  <a:pt x="5400" y="15709"/>
                </a:cubicBezTo>
                <a:lnTo>
                  <a:pt x="9000" y="15709"/>
                </a:lnTo>
                <a:cubicBezTo>
                  <a:pt x="9331" y="15709"/>
                  <a:pt x="9600" y="15490"/>
                  <a:pt x="9600" y="15218"/>
                </a:cubicBezTo>
                <a:cubicBezTo>
                  <a:pt x="9600" y="14948"/>
                  <a:pt x="9331" y="14727"/>
                  <a:pt x="9000" y="14727"/>
                </a:cubicBezTo>
                <a:moveTo>
                  <a:pt x="20400" y="2579"/>
                </a:moveTo>
                <a:cubicBezTo>
                  <a:pt x="18840" y="3758"/>
                  <a:pt x="15638" y="4615"/>
                  <a:pt x="12466" y="4845"/>
                </a:cubicBezTo>
                <a:cubicBezTo>
                  <a:pt x="12197" y="4307"/>
                  <a:pt x="11554" y="3927"/>
                  <a:pt x="10800" y="3927"/>
                </a:cubicBezTo>
                <a:cubicBezTo>
                  <a:pt x="10046" y="3927"/>
                  <a:pt x="9403" y="4307"/>
                  <a:pt x="9135" y="4845"/>
                </a:cubicBezTo>
                <a:cubicBezTo>
                  <a:pt x="5962" y="4615"/>
                  <a:pt x="2760" y="3758"/>
                  <a:pt x="1200" y="2579"/>
                </a:cubicBezTo>
                <a:lnTo>
                  <a:pt x="1200" y="1965"/>
                </a:lnTo>
                <a:cubicBezTo>
                  <a:pt x="1200" y="1422"/>
                  <a:pt x="1738" y="982"/>
                  <a:pt x="2400" y="982"/>
                </a:cubicBezTo>
                <a:lnTo>
                  <a:pt x="19200" y="982"/>
                </a:lnTo>
                <a:cubicBezTo>
                  <a:pt x="19862" y="982"/>
                  <a:pt x="20400" y="1422"/>
                  <a:pt x="20400" y="1965"/>
                </a:cubicBezTo>
                <a:cubicBezTo>
                  <a:pt x="20400" y="1965"/>
                  <a:pt x="20400" y="2579"/>
                  <a:pt x="20400" y="2579"/>
                </a:cubicBezTo>
                <a:close/>
                <a:moveTo>
                  <a:pt x="10200" y="5400"/>
                </a:moveTo>
                <a:cubicBezTo>
                  <a:pt x="10200" y="5130"/>
                  <a:pt x="10469" y="4909"/>
                  <a:pt x="10800" y="4909"/>
                </a:cubicBezTo>
                <a:cubicBezTo>
                  <a:pt x="11131" y="4909"/>
                  <a:pt x="11400" y="5130"/>
                  <a:pt x="11400" y="5400"/>
                </a:cubicBezTo>
                <a:cubicBezTo>
                  <a:pt x="11400" y="5671"/>
                  <a:pt x="11131" y="5891"/>
                  <a:pt x="10800" y="5891"/>
                </a:cubicBezTo>
                <a:cubicBezTo>
                  <a:pt x="10469" y="5891"/>
                  <a:pt x="10200" y="5671"/>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5"/>
                  <a:pt x="6118" y="5618"/>
                  <a:pt x="9086" y="5827"/>
                </a:cubicBezTo>
                <a:cubicBezTo>
                  <a:pt x="9311" y="6431"/>
                  <a:pt x="9988" y="6873"/>
                  <a:pt x="10800" y="6873"/>
                </a:cubicBezTo>
                <a:cubicBezTo>
                  <a:pt x="11611" y="6873"/>
                  <a:pt x="12289" y="6431"/>
                  <a:pt x="12514" y="5827"/>
                </a:cubicBezTo>
                <a:cubicBezTo>
                  <a:pt x="15482" y="5618"/>
                  <a:pt x="18593" y="4895"/>
                  <a:pt x="20400" y="3859"/>
                </a:cubicBezTo>
                <a:cubicBezTo>
                  <a:pt x="20400" y="3859"/>
                  <a:pt x="20400" y="19636"/>
                  <a:pt x="20400" y="19636"/>
                </a:cubicBezTo>
                <a:close/>
                <a:moveTo>
                  <a:pt x="19200" y="0"/>
                </a:moveTo>
                <a:lnTo>
                  <a:pt x="2400" y="0"/>
                </a:lnTo>
                <a:cubicBezTo>
                  <a:pt x="1075" y="0"/>
                  <a:pt x="0" y="879"/>
                  <a:pt x="0" y="1965"/>
                </a:cubicBezTo>
                <a:lnTo>
                  <a:pt x="0" y="19636"/>
                </a:lnTo>
                <a:cubicBezTo>
                  <a:pt x="0" y="20722"/>
                  <a:pt x="1075" y="21600"/>
                  <a:pt x="2400" y="21600"/>
                </a:cubicBezTo>
                <a:lnTo>
                  <a:pt x="19200" y="21600"/>
                </a:lnTo>
                <a:cubicBezTo>
                  <a:pt x="20525" y="21600"/>
                  <a:pt x="21600" y="20722"/>
                  <a:pt x="21600" y="19636"/>
                </a:cubicBezTo>
                <a:lnTo>
                  <a:pt x="21600" y="1965"/>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659"/>
          <p:cNvSpPr/>
          <p:nvPr/>
        </p:nvSpPr>
        <p:spPr>
          <a:xfrm>
            <a:off x="1163536" y="387065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5600" y="6077"/>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7"/>
                </a:cubicBezTo>
                <a:lnTo>
                  <a:pt x="1200" y="5891"/>
                </a:lnTo>
                <a:cubicBezTo>
                  <a:pt x="1200" y="5349"/>
                  <a:pt x="1738" y="4909"/>
                  <a:pt x="2400" y="4909"/>
                </a:cubicBezTo>
                <a:lnTo>
                  <a:pt x="14400" y="4909"/>
                </a:lnTo>
                <a:cubicBezTo>
                  <a:pt x="15062" y="4909"/>
                  <a:pt x="15600" y="5349"/>
                  <a:pt x="15600" y="5891"/>
                </a:cubicBezTo>
                <a:cubicBezTo>
                  <a:pt x="15600" y="5891"/>
                  <a:pt x="15600" y="6077"/>
                  <a:pt x="15600" y="6077"/>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9"/>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9"/>
                </a:cubicBezTo>
                <a:cubicBezTo>
                  <a:pt x="15600" y="7319"/>
                  <a:pt x="15600" y="19636"/>
                  <a:pt x="15600" y="19636"/>
                </a:cubicBezTo>
                <a:close/>
                <a:moveTo>
                  <a:pt x="14400" y="3927"/>
                </a:moveTo>
                <a:lnTo>
                  <a:pt x="2400" y="3927"/>
                </a:lnTo>
                <a:cubicBezTo>
                  <a:pt x="1075" y="3927"/>
                  <a:pt x="0" y="4806"/>
                  <a:pt x="0" y="5891"/>
                </a:cubicBezTo>
                <a:lnTo>
                  <a:pt x="0" y="19636"/>
                </a:lnTo>
                <a:cubicBezTo>
                  <a:pt x="0" y="20722"/>
                  <a:pt x="1075" y="21600"/>
                  <a:pt x="2400" y="21600"/>
                </a:cubicBezTo>
                <a:lnTo>
                  <a:pt x="14400" y="21600"/>
                </a:lnTo>
                <a:cubicBezTo>
                  <a:pt x="15725" y="21600"/>
                  <a:pt x="16800" y="20722"/>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30"/>
                  <a:pt x="3600" y="16201"/>
                </a:cubicBezTo>
                <a:cubicBezTo>
                  <a:pt x="3600" y="16471"/>
                  <a:pt x="3869" y="16691"/>
                  <a:pt x="4200" y="16691"/>
                </a:cubicBezTo>
                <a:lnTo>
                  <a:pt x="6600" y="16691"/>
                </a:lnTo>
                <a:cubicBezTo>
                  <a:pt x="6931" y="16691"/>
                  <a:pt x="7200" y="16471"/>
                  <a:pt x="7200" y="16201"/>
                </a:cubicBezTo>
                <a:cubicBezTo>
                  <a:pt x="7200" y="15930"/>
                  <a:pt x="6931" y="15709"/>
                  <a:pt x="6600" y="15709"/>
                </a:cubicBezTo>
                <a:moveTo>
                  <a:pt x="19200" y="0"/>
                </a:moveTo>
                <a:lnTo>
                  <a:pt x="7200" y="0"/>
                </a:lnTo>
                <a:cubicBezTo>
                  <a:pt x="5875" y="0"/>
                  <a:pt x="4800" y="879"/>
                  <a:pt x="4800" y="1965"/>
                </a:cubicBezTo>
                <a:lnTo>
                  <a:pt x="4800" y="2455"/>
                </a:lnTo>
                <a:cubicBezTo>
                  <a:pt x="4800" y="2726"/>
                  <a:pt x="5069" y="2945"/>
                  <a:pt x="5400" y="2945"/>
                </a:cubicBezTo>
                <a:cubicBezTo>
                  <a:pt x="5731" y="2945"/>
                  <a:pt x="6000" y="2726"/>
                  <a:pt x="6000" y="2455"/>
                </a:cubicBezTo>
                <a:lnTo>
                  <a:pt x="6000" y="1965"/>
                </a:lnTo>
                <a:cubicBezTo>
                  <a:pt x="6000" y="1422"/>
                  <a:pt x="6538" y="982"/>
                  <a:pt x="7200" y="982"/>
                </a:cubicBezTo>
                <a:lnTo>
                  <a:pt x="19200" y="982"/>
                </a:lnTo>
                <a:cubicBezTo>
                  <a:pt x="19862" y="982"/>
                  <a:pt x="20400" y="1422"/>
                  <a:pt x="20400" y="1965"/>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5"/>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660"/>
          <p:cNvSpPr/>
          <p:nvPr/>
        </p:nvSpPr>
        <p:spPr>
          <a:xfrm>
            <a:off x="1673681"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661"/>
          <p:cNvSpPr/>
          <p:nvPr/>
        </p:nvSpPr>
        <p:spPr>
          <a:xfrm>
            <a:off x="2209333" y="3883405"/>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17182" y="12419"/>
                </a:moveTo>
                <a:cubicBezTo>
                  <a:pt x="16368" y="12419"/>
                  <a:pt x="15709" y="11695"/>
                  <a:pt x="15709" y="10799"/>
                </a:cubicBezTo>
                <a:cubicBezTo>
                  <a:pt x="15709" y="9905"/>
                  <a:pt x="16368" y="9180"/>
                  <a:pt x="17182" y="9180"/>
                </a:cubicBezTo>
                <a:cubicBezTo>
                  <a:pt x="17995" y="9180"/>
                  <a:pt x="18655" y="9905"/>
                  <a:pt x="18655" y="10799"/>
                </a:cubicBezTo>
                <a:cubicBezTo>
                  <a:pt x="18655" y="11695"/>
                  <a:pt x="17995" y="12419"/>
                  <a:pt x="17182" y="12419"/>
                </a:cubicBezTo>
                <a:moveTo>
                  <a:pt x="21109" y="10261"/>
                </a:moveTo>
                <a:lnTo>
                  <a:pt x="19587" y="10261"/>
                </a:lnTo>
                <a:cubicBezTo>
                  <a:pt x="19360" y="9028"/>
                  <a:pt x="18369" y="8100"/>
                  <a:pt x="17182" y="8100"/>
                </a:cubicBezTo>
                <a:cubicBezTo>
                  <a:pt x="15994" y="8100"/>
                  <a:pt x="15004" y="9028"/>
                  <a:pt x="14777" y="10261"/>
                </a:cubicBezTo>
                <a:lnTo>
                  <a:pt x="491" y="10261"/>
                </a:lnTo>
                <a:cubicBezTo>
                  <a:pt x="220" y="10261"/>
                  <a:pt x="0" y="10502"/>
                  <a:pt x="0" y="10799"/>
                </a:cubicBezTo>
                <a:cubicBezTo>
                  <a:pt x="0" y="11098"/>
                  <a:pt x="220" y="11339"/>
                  <a:pt x="491" y="11339"/>
                </a:cubicBezTo>
                <a:lnTo>
                  <a:pt x="14777" y="11339"/>
                </a:lnTo>
                <a:cubicBezTo>
                  <a:pt x="15004" y="12572"/>
                  <a:pt x="15994" y="13499"/>
                  <a:pt x="17182" y="13499"/>
                </a:cubicBezTo>
                <a:cubicBezTo>
                  <a:pt x="18369" y="13499"/>
                  <a:pt x="19360" y="12572"/>
                  <a:pt x="19587" y="11339"/>
                </a:cubicBezTo>
                <a:lnTo>
                  <a:pt x="21109" y="11339"/>
                </a:lnTo>
                <a:cubicBezTo>
                  <a:pt x="21380" y="11339"/>
                  <a:pt x="21600" y="11098"/>
                  <a:pt x="21600" y="10799"/>
                </a:cubicBezTo>
                <a:cubicBezTo>
                  <a:pt x="21600" y="10502"/>
                  <a:pt x="21380" y="10261"/>
                  <a:pt x="21109" y="10261"/>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3"/>
                  <a:pt x="4213" y="5400"/>
                  <a:pt x="5400" y="5400"/>
                </a:cubicBezTo>
                <a:cubicBezTo>
                  <a:pt x="6587" y="5400"/>
                  <a:pt x="7578" y="4473"/>
                  <a:pt x="7805" y="3240"/>
                </a:cubicBezTo>
                <a:lnTo>
                  <a:pt x="21109" y="3240"/>
                </a:lnTo>
                <a:cubicBezTo>
                  <a:pt x="21380" y="3240"/>
                  <a:pt x="21600" y="2998"/>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8"/>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2"/>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2"/>
                  <a:pt x="21380" y="18359"/>
                  <a:pt x="21109"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662"/>
          <p:cNvSpPr/>
          <p:nvPr/>
        </p:nvSpPr>
        <p:spPr>
          <a:xfrm>
            <a:off x="2744985" y="3883405"/>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663"/>
          <p:cNvSpPr/>
          <p:nvPr/>
        </p:nvSpPr>
        <p:spPr>
          <a:xfrm>
            <a:off x="3280637"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664"/>
          <p:cNvSpPr/>
          <p:nvPr/>
        </p:nvSpPr>
        <p:spPr>
          <a:xfrm>
            <a:off x="3816290"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665"/>
          <p:cNvSpPr/>
          <p:nvPr/>
        </p:nvSpPr>
        <p:spPr>
          <a:xfrm>
            <a:off x="4351942"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666"/>
          <p:cNvSpPr/>
          <p:nvPr/>
        </p:nvSpPr>
        <p:spPr>
          <a:xfrm>
            <a:off x="4887594"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1"/>
                </a:lnTo>
                <a:cubicBezTo>
                  <a:pt x="19294" y="8426"/>
                  <a:pt x="18482" y="8322"/>
                  <a:pt x="17675" y="8322"/>
                </a:cubicBezTo>
                <a:lnTo>
                  <a:pt x="17150" y="7378"/>
                </a:lnTo>
                <a:cubicBezTo>
                  <a:pt x="17052" y="7203"/>
                  <a:pt x="16911" y="7036"/>
                  <a:pt x="16741" y="6937"/>
                </a:cubicBezTo>
                <a:cubicBezTo>
                  <a:pt x="16601" y="6856"/>
                  <a:pt x="16442" y="6822"/>
                  <a:pt x="16268" y="6868"/>
                </a:cubicBezTo>
                <a:lnTo>
                  <a:pt x="13487" y="7614"/>
                </a:lnTo>
                <a:cubicBezTo>
                  <a:pt x="13102" y="7716"/>
                  <a:pt x="12995" y="8126"/>
                  <a:pt x="12977" y="8496"/>
                </a:cubicBezTo>
                <a:lnTo>
                  <a:pt x="12996" y="9571"/>
                </a:lnTo>
                <a:cubicBezTo>
                  <a:pt x="12293" y="9974"/>
                  <a:pt x="11639" y="10471"/>
                  <a:pt x="11053" y="11057"/>
                </a:cubicBezTo>
                <a:lnTo>
                  <a:pt x="10023" y="10763"/>
                </a:lnTo>
                <a:cubicBezTo>
                  <a:pt x="9673" y="10664"/>
                  <a:pt x="9239" y="10682"/>
                  <a:pt x="9040" y="11026"/>
                </a:cubicBezTo>
                <a:lnTo>
                  <a:pt x="7600" y="13520"/>
                </a:lnTo>
                <a:cubicBezTo>
                  <a:pt x="7401" y="13864"/>
                  <a:pt x="7614" y="14230"/>
                  <a:pt x="7863" y="14504"/>
                </a:cubicBezTo>
                <a:lnTo>
                  <a:pt x="8633" y="15249"/>
                </a:lnTo>
                <a:cubicBezTo>
                  <a:pt x="8419" y="16049"/>
                  <a:pt x="8315" y="16864"/>
                  <a:pt x="8317" y="17674"/>
                </a:cubicBezTo>
                <a:lnTo>
                  <a:pt x="7377" y="18196"/>
                </a:lnTo>
                <a:cubicBezTo>
                  <a:pt x="7060" y="18374"/>
                  <a:pt x="6765" y="18693"/>
                  <a:pt x="6868" y="19077"/>
                </a:cubicBezTo>
                <a:lnTo>
                  <a:pt x="7281" y="20619"/>
                </a:lnTo>
                <a:lnTo>
                  <a:pt x="1964" y="20619"/>
                </a:lnTo>
                <a:cubicBezTo>
                  <a:pt x="1422" y="20619"/>
                  <a:pt x="982" y="20179"/>
                  <a:pt x="982" y="19636"/>
                </a:cubicBezTo>
                <a:lnTo>
                  <a:pt x="982" y="11291"/>
                </a:lnTo>
                <a:lnTo>
                  <a:pt x="1931" y="11291"/>
                </a:lnTo>
                <a:cubicBezTo>
                  <a:pt x="2328" y="11291"/>
                  <a:pt x="2538" y="10924"/>
                  <a:pt x="2651" y="10571"/>
                </a:cubicBezTo>
                <a:lnTo>
                  <a:pt x="2913" y="9523"/>
                </a:lnTo>
                <a:cubicBezTo>
                  <a:pt x="3711" y="9310"/>
                  <a:pt x="4466" y="8994"/>
                  <a:pt x="5164" y="8591"/>
                </a:cubicBezTo>
                <a:lnTo>
                  <a:pt x="6091" y="9146"/>
                </a:lnTo>
                <a:cubicBezTo>
                  <a:pt x="6275" y="9241"/>
                  <a:pt x="6484" y="9318"/>
                  <a:pt x="6681" y="9318"/>
                </a:cubicBezTo>
                <a:cubicBezTo>
                  <a:pt x="6837" y="9318"/>
                  <a:pt x="6985" y="9270"/>
                  <a:pt x="7110" y="9146"/>
                </a:cubicBezTo>
                <a:lnTo>
                  <a:pt x="9146" y="7110"/>
                </a:lnTo>
                <a:cubicBezTo>
                  <a:pt x="9427" y="6829"/>
                  <a:pt x="9332" y="6405"/>
                  <a:pt x="9146" y="6091"/>
                </a:cubicBezTo>
                <a:lnTo>
                  <a:pt x="8593" y="5170"/>
                </a:lnTo>
                <a:cubicBezTo>
                  <a:pt x="8999" y="4469"/>
                  <a:pt x="9317" y="3712"/>
                  <a:pt x="9531" y="2911"/>
                </a:cubicBezTo>
                <a:lnTo>
                  <a:pt x="10571" y="2651"/>
                </a:lnTo>
                <a:cubicBezTo>
                  <a:pt x="10924" y="2539"/>
                  <a:pt x="11291" y="2329"/>
                  <a:pt x="11291" y="1931"/>
                </a:cubicBezTo>
                <a:lnTo>
                  <a:pt x="11291" y="982"/>
                </a:lnTo>
                <a:lnTo>
                  <a:pt x="19636" y="982"/>
                </a:lnTo>
                <a:cubicBezTo>
                  <a:pt x="20178" y="982"/>
                  <a:pt x="20618" y="1422"/>
                  <a:pt x="20618" y="1964"/>
                </a:cubicBezTo>
                <a:cubicBezTo>
                  <a:pt x="20618" y="1964"/>
                  <a:pt x="20618" y="8095"/>
                  <a:pt x="20618" y="8095"/>
                </a:cubicBezTo>
                <a:close/>
                <a:moveTo>
                  <a:pt x="20618" y="12594"/>
                </a:moveTo>
                <a:cubicBezTo>
                  <a:pt x="19750" y="12088"/>
                  <a:pt x="18750" y="11783"/>
                  <a:pt x="17673" y="11783"/>
                </a:cubicBezTo>
                <a:cubicBezTo>
                  <a:pt x="14419" y="11783"/>
                  <a:pt x="11782" y="14419"/>
                  <a:pt x="11782" y="17673"/>
                </a:cubicBezTo>
                <a:cubicBezTo>
                  <a:pt x="11782" y="18751"/>
                  <a:pt x="12088" y="19750"/>
                  <a:pt x="12594" y="20619"/>
                </a:cubicBezTo>
                <a:lnTo>
                  <a:pt x="8298" y="20619"/>
                </a:lnTo>
                <a:lnTo>
                  <a:pt x="7875" y="19042"/>
                </a:lnTo>
                <a:lnTo>
                  <a:pt x="8794" y="18532"/>
                </a:lnTo>
                <a:cubicBezTo>
                  <a:pt x="9106" y="18358"/>
                  <a:pt x="9299" y="18028"/>
                  <a:pt x="9299" y="17672"/>
                </a:cubicBezTo>
                <a:cubicBezTo>
                  <a:pt x="9298" y="16938"/>
                  <a:pt x="9392" y="16209"/>
                  <a:pt x="9582" y="15503"/>
                </a:cubicBezTo>
                <a:cubicBezTo>
                  <a:pt x="9674" y="15159"/>
                  <a:pt x="9572" y="14791"/>
                  <a:pt x="9316" y="14543"/>
                </a:cubicBezTo>
                <a:lnTo>
                  <a:pt x="8572" y="13823"/>
                </a:lnTo>
                <a:cubicBezTo>
                  <a:pt x="8569" y="13820"/>
                  <a:pt x="8566" y="13817"/>
                  <a:pt x="8564" y="13814"/>
                </a:cubicBezTo>
                <a:lnTo>
                  <a:pt x="9776" y="11713"/>
                </a:lnTo>
                <a:lnTo>
                  <a:pt x="10783" y="12001"/>
                </a:lnTo>
                <a:cubicBezTo>
                  <a:pt x="11126" y="12099"/>
                  <a:pt x="11495" y="12003"/>
                  <a:pt x="11748" y="11751"/>
                </a:cubicBezTo>
                <a:cubicBezTo>
                  <a:pt x="12264" y="11234"/>
                  <a:pt x="12848" y="10788"/>
                  <a:pt x="13485" y="10421"/>
                </a:cubicBezTo>
                <a:cubicBezTo>
                  <a:pt x="13794" y="10244"/>
                  <a:pt x="13983" y="9911"/>
                  <a:pt x="13977" y="9554"/>
                </a:cubicBezTo>
                <a:lnTo>
                  <a:pt x="13960" y="8514"/>
                </a:lnTo>
                <a:lnTo>
                  <a:pt x="13960" y="8504"/>
                </a:lnTo>
                <a:lnTo>
                  <a:pt x="16304" y="7876"/>
                </a:lnTo>
                <a:lnTo>
                  <a:pt x="16817" y="8799"/>
                </a:lnTo>
                <a:cubicBezTo>
                  <a:pt x="16905" y="8958"/>
                  <a:pt x="17032" y="9086"/>
                  <a:pt x="17184" y="9173"/>
                </a:cubicBezTo>
                <a:cubicBezTo>
                  <a:pt x="17330" y="9257"/>
                  <a:pt x="17499" y="9304"/>
                  <a:pt x="17675" y="9304"/>
                </a:cubicBezTo>
                <a:cubicBezTo>
                  <a:pt x="18407" y="9304"/>
                  <a:pt x="19135" y="9400"/>
                  <a:pt x="19837" y="9589"/>
                </a:cubicBezTo>
                <a:cubicBezTo>
                  <a:pt x="20106" y="9661"/>
                  <a:pt x="20389" y="9611"/>
                  <a:pt x="20618" y="9464"/>
                </a:cubicBezTo>
                <a:cubicBezTo>
                  <a:pt x="20618" y="9464"/>
                  <a:pt x="20618" y="12594"/>
                  <a:pt x="20618" y="12594"/>
                </a:cubicBezTo>
                <a:close/>
                <a:moveTo>
                  <a:pt x="20618" y="15475"/>
                </a:moveTo>
                <a:lnTo>
                  <a:pt x="19093" y="16323"/>
                </a:lnTo>
                <a:cubicBezTo>
                  <a:pt x="18735" y="15947"/>
                  <a:pt x="18233" y="15709"/>
                  <a:pt x="17673" y="15709"/>
                </a:cubicBezTo>
                <a:cubicBezTo>
                  <a:pt x="17113" y="15709"/>
                  <a:pt x="16610" y="15947"/>
                  <a:pt x="16253" y="16323"/>
                </a:cubicBezTo>
                <a:lnTo>
                  <a:pt x="13643" y="14873"/>
                </a:lnTo>
                <a:cubicBezTo>
                  <a:pt x="14530" y="13600"/>
                  <a:pt x="16003" y="12764"/>
                  <a:pt x="17673" y="12764"/>
                </a:cubicBezTo>
                <a:cubicBezTo>
                  <a:pt x="18783" y="12764"/>
                  <a:pt x="19798" y="13141"/>
                  <a:pt x="20618" y="13764"/>
                </a:cubicBezTo>
                <a:cubicBezTo>
                  <a:pt x="20618" y="13764"/>
                  <a:pt x="20618" y="15475"/>
                  <a:pt x="20618" y="15475"/>
                </a:cubicBezTo>
                <a:close/>
                <a:moveTo>
                  <a:pt x="20618" y="19636"/>
                </a:moveTo>
                <a:cubicBezTo>
                  <a:pt x="20618" y="20179"/>
                  <a:pt x="20178" y="20619"/>
                  <a:pt x="19636" y="20619"/>
                </a:cubicBezTo>
                <a:lnTo>
                  <a:pt x="18164" y="20619"/>
                </a:lnTo>
                <a:lnTo>
                  <a:pt x="18164" y="19567"/>
                </a:lnTo>
                <a:cubicBezTo>
                  <a:pt x="19009" y="19349"/>
                  <a:pt x="19636" y="18587"/>
                  <a:pt x="19636" y="17673"/>
                </a:cubicBezTo>
                <a:cubicBezTo>
                  <a:pt x="19636" y="17503"/>
                  <a:pt x="19608" y="17340"/>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7"/>
                  <a:pt x="13165" y="15730"/>
                </a:cubicBezTo>
                <a:lnTo>
                  <a:pt x="15779" y="17182"/>
                </a:lnTo>
                <a:cubicBezTo>
                  <a:pt x="15738" y="17340"/>
                  <a:pt x="15709" y="17503"/>
                  <a:pt x="15709" y="17673"/>
                </a:cubicBezTo>
                <a:cubicBezTo>
                  <a:pt x="15709" y="18587"/>
                  <a:pt x="16336" y="19349"/>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7"/>
                  <a:pt x="10298" y="1708"/>
                </a:cubicBezTo>
                <a:lnTo>
                  <a:pt x="9293" y="1959"/>
                </a:lnTo>
                <a:cubicBezTo>
                  <a:pt x="8947" y="2045"/>
                  <a:pt x="8675" y="2313"/>
                  <a:pt x="8583" y="2657"/>
                </a:cubicBezTo>
                <a:cubicBezTo>
                  <a:pt x="8394" y="3363"/>
                  <a:pt x="8112" y="4042"/>
                  <a:pt x="7744" y="4677"/>
                </a:cubicBezTo>
                <a:cubicBezTo>
                  <a:pt x="7564" y="4986"/>
                  <a:pt x="7567" y="5368"/>
                  <a:pt x="7751" y="5675"/>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7"/>
                  <a:pt x="2047" y="8939"/>
                  <a:pt x="1960" y="9285"/>
                </a:cubicBezTo>
                <a:lnTo>
                  <a:pt x="1707" y="10299"/>
                </a:lnTo>
                <a:cubicBezTo>
                  <a:pt x="1706" y="10302"/>
                  <a:pt x="1705" y="10305"/>
                  <a:pt x="1703" y="10310"/>
                </a:cubicBezTo>
                <a:lnTo>
                  <a:pt x="982" y="10310"/>
                </a:lnTo>
                <a:cubicBezTo>
                  <a:pt x="982" y="10310"/>
                  <a:pt x="982" y="5376"/>
                  <a:pt x="982" y="5376"/>
                </a:cubicBezTo>
                <a:close/>
                <a:moveTo>
                  <a:pt x="982" y="1964"/>
                </a:moveTo>
                <a:cubicBezTo>
                  <a:pt x="982" y="1422"/>
                  <a:pt x="1422" y="982"/>
                  <a:pt x="1964" y="982"/>
                </a:cubicBezTo>
                <a:lnTo>
                  <a:pt x="4384" y="982"/>
                </a:lnTo>
                <a:cubicBezTo>
                  <a:pt x="4162" y="2758"/>
                  <a:pt x="2758" y="4163"/>
                  <a:pt x="982" y="4385"/>
                </a:cubicBezTo>
                <a:cubicBezTo>
                  <a:pt x="982" y="4385"/>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667"/>
          <p:cNvSpPr/>
          <p:nvPr/>
        </p:nvSpPr>
        <p:spPr>
          <a:xfrm>
            <a:off x="5423246" y="3896158"/>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2"/>
                  <a:pt x="13745" y="12601"/>
                </a:cubicBezTo>
                <a:cubicBezTo>
                  <a:pt x="13745" y="12268"/>
                  <a:pt x="13526" y="12000"/>
                  <a:pt x="13255" y="12000"/>
                </a:cubicBezTo>
                <a:lnTo>
                  <a:pt x="3436" y="12000"/>
                </a:lnTo>
                <a:cubicBezTo>
                  <a:pt x="3165" y="12000"/>
                  <a:pt x="2945" y="12268"/>
                  <a:pt x="2945" y="12601"/>
                </a:cubicBezTo>
                <a:cubicBezTo>
                  <a:pt x="2945" y="12932"/>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6"/>
                  <a:pt x="5078" y="18000"/>
                  <a:pt x="5891" y="18000"/>
                </a:cubicBezTo>
                <a:cubicBezTo>
                  <a:pt x="6704" y="18000"/>
                  <a:pt x="7364" y="18806"/>
                  <a:pt x="7364" y="19800"/>
                </a:cubicBezTo>
                <a:cubicBezTo>
                  <a:pt x="7364" y="20132"/>
                  <a:pt x="7583" y="20400"/>
                  <a:pt x="7855" y="20400"/>
                </a:cubicBezTo>
                <a:lnTo>
                  <a:pt x="13745" y="20400"/>
                </a:lnTo>
                <a:cubicBezTo>
                  <a:pt x="14017" y="20400"/>
                  <a:pt x="14236" y="20132"/>
                  <a:pt x="14236" y="19800"/>
                </a:cubicBezTo>
                <a:cubicBezTo>
                  <a:pt x="14236" y="18806"/>
                  <a:pt x="14896" y="18000"/>
                  <a:pt x="15709" y="18000"/>
                </a:cubicBezTo>
                <a:cubicBezTo>
                  <a:pt x="16523" y="18000"/>
                  <a:pt x="17182" y="18806"/>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70"/>
                  <a:pt x="18435" y="4800"/>
                  <a:pt x="18164" y="4800"/>
                </a:cubicBezTo>
                <a:lnTo>
                  <a:pt x="3436" y="4800"/>
                </a:lnTo>
                <a:cubicBezTo>
                  <a:pt x="3165" y="4800"/>
                  <a:pt x="2945" y="5070"/>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668"/>
          <p:cNvSpPr/>
          <p:nvPr/>
        </p:nvSpPr>
        <p:spPr>
          <a:xfrm>
            <a:off x="602376" y="4419057"/>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669"/>
          <p:cNvSpPr/>
          <p:nvPr/>
        </p:nvSpPr>
        <p:spPr>
          <a:xfrm>
            <a:off x="1138028" y="4444564"/>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670"/>
          <p:cNvSpPr/>
          <p:nvPr/>
        </p:nvSpPr>
        <p:spPr>
          <a:xfrm>
            <a:off x="1673681"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70"/>
                  <a:pt x="11562" y="8400"/>
                  <a:pt x="11291" y="8400"/>
                </a:cubicBezTo>
                <a:lnTo>
                  <a:pt x="7364" y="8400"/>
                </a:lnTo>
                <a:cubicBezTo>
                  <a:pt x="7093" y="8400"/>
                  <a:pt x="6873" y="8670"/>
                  <a:pt x="6873" y="9000"/>
                </a:cubicBezTo>
                <a:cubicBezTo>
                  <a:pt x="6873" y="9332"/>
                  <a:pt x="7093" y="9600"/>
                  <a:pt x="7364" y="9600"/>
                </a:cubicBezTo>
                <a:moveTo>
                  <a:pt x="7364" y="12000"/>
                </a:moveTo>
                <a:lnTo>
                  <a:pt x="9327" y="12000"/>
                </a:lnTo>
                <a:cubicBezTo>
                  <a:pt x="9598" y="12000"/>
                  <a:pt x="9818" y="11732"/>
                  <a:pt x="9818" y="11400"/>
                </a:cubicBezTo>
                <a:cubicBezTo>
                  <a:pt x="9818" y="11070"/>
                  <a:pt x="9598" y="10800"/>
                  <a:pt x="9327" y="10800"/>
                </a:cubicBezTo>
                <a:lnTo>
                  <a:pt x="7364" y="10800"/>
                </a:lnTo>
                <a:cubicBezTo>
                  <a:pt x="7093" y="10800"/>
                  <a:pt x="6873" y="11070"/>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70"/>
                  <a:pt x="17453" y="18000"/>
                  <a:pt x="17182" y="18000"/>
                </a:cubicBezTo>
                <a:lnTo>
                  <a:pt x="15218" y="18000"/>
                </a:lnTo>
                <a:cubicBezTo>
                  <a:pt x="14947" y="18000"/>
                  <a:pt x="14727" y="18270"/>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70"/>
                  <a:pt x="10580" y="18000"/>
                  <a:pt x="10309" y="18000"/>
                </a:cubicBezTo>
                <a:lnTo>
                  <a:pt x="8345" y="18000"/>
                </a:lnTo>
                <a:cubicBezTo>
                  <a:pt x="8075" y="18000"/>
                  <a:pt x="7855" y="18270"/>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70"/>
                  <a:pt x="11562" y="13200"/>
                  <a:pt x="11291" y="13200"/>
                </a:cubicBezTo>
                <a:lnTo>
                  <a:pt x="7364" y="13200"/>
                </a:lnTo>
                <a:cubicBezTo>
                  <a:pt x="7093" y="13200"/>
                  <a:pt x="6873" y="13470"/>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70"/>
                  <a:pt x="2725" y="15600"/>
                  <a:pt x="2455" y="15600"/>
                </a:cubicBezTo>
                <a:moveTo>
                  <a:pt x="14236" y="14400"/>
                </a:moveTo>
                <a:lnTo>
                  <a:pt x="16200" y="14400"/>
                </a:lnTo>
                <a:cubicBezTo>
                  <a:pt x="16471" y="14400"/>
                  <a:pt x="16691" y="14132"/>
                  <a:pt x="16691" y="13800"/>
                </a:cubicBezTo>
                <a:cubicBezTo>
                  <a:pt x="16691" y="13470"/>
                  <a:pt x="16471" y="13200"/>
                  <a:pt x="16200" y="13200"/>
                </a:cubicBezTo>
                <a:lnTo>
                  <a:pt x="14236" y="13200"/>
                </a:lnTo>
                <a:cubicBezTo>
                  <a:pt x="13966" y="13200"/>
                  <a:pt x="13745" y="13470"/>
                  <a:pt x="13745" y="13800"/>
                </a:cubicBezTo>
                <a:cubicBezTo>
                  <a:pt x="13745" y="14132"/>
                  <a:pt x="13966" y="14400"/>
                  <a:pt x="14236" y="14400"/>
                </a:cubicBezTo>
                <a:moveTo>
                  <a:pt x="14236" y="9600"/>
                </a:moveTo>
                <a:lnTo>
                  <a:pt x="16200" y="9600"/>
                </a:lnTo>
                <a:cubicBezTo>
                  <a:pt x="16471" y="9600"/>
                  <a:pt x="16691" y="9332"/>
                  <a:pt x="16691" y="9000"/>
                </a:cubicBezTo>
                <a:cubicBezTo>
                  <a:pt x="16691" y="8670"/>
                  <a:pt x="16471" y="8400"/>
                  <a:pt x="16200" y="8400"/>
                </a:cubicBezTo>
                <a:lnTo>
                  <a:pt x="14236" y="8400"/>
                </a:lnTo>
                <a:cubicBezTo>
                  <a:pt x="13966" y="8400"/>
                  <a:pt x="13745" y="8670"/>
                  <a:pt x="13745" y="9000"/>
                </a:cubicBezTo>
                <a:cubicBezTo>
                  <a:pt x="13745" y="9332"/>
                  <a:pt x="13966" y="9600"/>
                  <a:pt x="14236" y="9600"/>
                </a:cubicBezTo>
                <a:moveTo>
                  <a:pt x="14236" y="12000"/>
                </a:moveTo>
                <a:lnTo>
                  <a:pt x="18164" y="12000"/>
                </a:lnTo>
                <a:cubicBezTo>
                  <a:pt x="18434" y="12000"/>
                  <a:pt x="18655" y="11732"/>
                  <a:pt x="18655" y="11400"/>
                </a:cubicBezTo>
                <a:cubicBezTo>
                  <a:pt x="18655" y="11070"/>
                  <a:pt x="18434" y="10800"/>
                  <a:pt x="18164" y="10800"/>
                </a:cubicBezTo>
                <a:lnTo>
                  <a:pt x="14236" y="10800"/>
                </a:lnTo>
                <a:cubicBezTo>
                  <a:pt x="13966" y="10800"/>
                  <a:pt x="13745" y="11070"/>
                  <a:pt x="13745" y="11400"/>
                </a:cubicBezTo>
                <a:cubicBezTo>
                  <a:pt x="13745" y="11732"/>
                  <a:pt x="13966" y="12000"/>
                  <a:pt x="14236"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671"/>
          <p:cNvSpPr/>
          <p:nvPr/>
        </p:nvSpPr>
        <p:spPr>
          <a:xfrm>
            <a:off x="2209333"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70"/>
                  <a:pt x="11562" y="7200"/>
                  <a:pt x="11291" y="7200"/>
                </a:cubicBezTo>
                <a:lnTo>
                  <a:pt x="6382" y="7200"/>
                </a:lnTo>
                <a:cubicBezTo>
                  <a:pt x="6111" y="7200"/>
                  <a:pt x="5891" y="7470"/>
                  <a:pt x="5891" y="7800"/>
                </a:cubicBezTo>
                <a:lnTo>
                  <a:pt x="5891" y="12600"/>
                </a:lnTo>
                <a:cubicBezTo>
                  <a:pt x="5891" y="12932"/>
                  <a:pt x="6111" y="13200"/>
                  <a:pt x="6382" y="13200"/>
                </a:cubicBezTo>
                <a:moveTo>
                  <a:pt x="6382" y="4800"/>
                </a:moveTo>
                <a:cubicBezTo>
                  <a:pt x="6653" y="4800"/>
                  <a:pt x="6873" y="4532"/>
                  <a:pt x="6873" y="4200"/>
                </a:cubicBezTo>
                <a:cubicBezTo>
                  <a:pt x="6873" y="3868"/>
                  <a:pt x="6653" y="3600"/>
                  <a:pt x="6382" y="3600"/>
                </a:cubicBezTo>
                <a:cubicBezTo>
                  <a:pt x="6111" y="3600"/>
                  <a:pt x="5891" y="3868"/>
                  <a:pt x="5891" y="4200"/>
                </a:cubicBezTo>
                <a:cubicBezTo>
                  <a:pt x="5891" y="4532"/>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2"/>
                  <a:pt x="8836" y="4200"/>
                </a:cubicBezTo>
                <a:cubicBezTo>
                  <a:pt x="8836" y="3868"/>
                  <a:pt x="8616" y="3600"/>
                  <a:pt x="8345" y="3600"/>
                </a:cubicBezTo>
                <a:cubicBezTo>
                  <a:pt x="8075" y="3600"/>
                  <a:pt x="7855" y="3868"/>
                  <a:pt x="7855" y="4200"/>
                </a:cubicBezTo>
                <a:cubicBezTo>
                  <a:pt x="7855" y="4532"/>
                  <a:pt x="8075" y="4800"/>
                  <a:pt x="8345" y="4800"/>
                </a:cubicBezTo>
                <a:moveTo>
                  <a:pt x="18164" y="7200"/>
                </a:moveTo>
                <a:lnTo>
                  <a:pt x="14236" y="7200"/>
                </a:lnTo>
                <a:cubicBezTo>
                  <a:pt x="13966" y="7200"/>
                  <a:pt x="13745" y="7470"/>
                  <a:pt x="13745" y="7800"/>
                </a:cubicBezTo>
                <a:cubicBezTo>
                  <a:pt x="13745" y="8132"/>
                  <a:pt x="13966" y="8400"/>
                  <a:pt x="14236" y="8400"/>
                </a:cubicBezTo>
                <a:lnTo>
                  <a:pt x="18164" y="8400"/>
                </a:lnTo>
                <a:cubicBezTo>
                  <a:pt x="18434" y="8400"/>
                  <a:pt x="18655" y="8132"/>
                  <a:pt x="18655" y="7800"/>
                </a:cubicBezTo>
                <a:cubicBezTo>
                  <a:pt x="18655" y="7470"/>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70"/>
                  <a:pt x="13745" y="10200"/>
                </a:cubicBezTo>
                <a:cubicBezTo>
                  <a:pt x="13745" y="10532"/>
                  <a:pt x="13966" y="10800"/>
                  <a:pt x="14236" y="10800"/>
                </a:cubicBezTo>
                <a:lnTo>
                  <a:pt x="18164" y="10800"/>
                </a:lnTo>
                <a:cubicBezTo>
                  <a:pt x="18434" y="10800"/>
                  <a:pt x="18655" y="10532"/>
                  <a:pt x="18655" y="10200"/>
                </a:cubicBezTo>
                <a:cubicBezTo>
                  <a:pt x="18655" y="9870"/>
                  <a:pt x="18434" y="9600"/>
                  <a:pt x="18164" y="9600"/>
                </a:cubicBezTo>
                <a:moveTo>
                  <a:pt x="18164" y="4800"/>
                </a:moveTo>
                <a:cubicBezTo>
                  <a:pt x="18434" y="4800"/>
                  <a:pt x="18655" y="4532"/>
                  <a:pt x="18655" y="4200"/>
                </a:cubicBezTo>
                <a:cubicBezTo>
                  <a:pt x="18655" y="3868"/>
                  <a:pt x="18434" y="3600"/>
                  <a:pt x="18164" y="3600"/>
                </a:cubicBezTo>
                <a:cubicBezTo>
                  <a:pt x="17893" y="3600"/>
                  <a:pt x="17673" y="3868"/>
                  <a:pt x="17673" y="4200"/>
                </a:cubicBezTo>
                <a:cubicBezTo>
                  <a:pt x="17673" y="4532"/>
                  <a:pt x="17893" y="4800"/>
                  <a:pt x="18164" y="4800"/>
                </a:cubicBezTo>
                <a:moveTo>
                  <a:pt x="16200" y="4800"/>
                </a:moveTo>
                <a:cubicBezTo>
                  <a:pt x="16471" y="4800"/>
                  <a:pt x="16691" y="4532"/>
                  <a:pt x="16691" y="4200"/>
                </a:cubicBezTo>
                <a:cubicBezTo>
                  <a:pt x="16691" y="3868"/>
                  <a:pt x="16471" y="3600"/>
                  <a:pt x="16200" y="3600"/>
                </a:cubicBezTo>
                <a:cubicBezTo>
                  <a:pt x="15929" y="3600"/>
                  <a:pt x="15709" y="3868"/>
                  <a:pt x="15709" y="4200"/>
                </a:cubicBezTo>
                <a:cubicBezTo>
                  <a:pt x="15709" y="4532"/>
                  <a:pt x="15929" y="4800"/>
                  <a:pt x="16200" y="4800"/>
                </a:cubicBezTo>
                <a:moveTo>
                  <a:pt x="10309" y="4800"/>
                </a:moveTo>
                <a:lnTo>
                  <a:pt x="14236" y="4800"/>
                </a:lnTo>
                <a:cubicBezTo>
                  <a:pt x="14507" y="4800"/>
                  <a:pt x="14727" y="4532"/>
                  <a:pt x="14727" y="4200"/>
                </a:cubicBezTo>
                <a:cubicBezTo>
                  <a:pt x="14727" y="3868"/>
                  <a:pt x="14507" y="3600"/>
                  <a:pt x="14236" y="3600"/>
                </a:cubicBezTo>
                <a:lnTo>
                  <a:pt x="10309" y="3600"/>
                </a:lnTo>
                <a:cubicBezTo>
                  <a:pt x="10038" y="3600"/>
                  <a:pt x="9818" y="3868"/>
                  <a:pt x="9818" y="4200"/>
                </a:cubicBezTo>
                <a:cubicBezTo>
                  <a:pt x="9818" y="4532"/>
                  <a:pt x="10038" y="4800"/>
                  <a:pt x="10309"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672"/>
          <p:cNvSpPr/>
          <p:nvPr/>
        </p:nvSpPr>
        <p:spPr>
          <a:xfrm>
            <a:off x="2744985"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9"/>
                  <a:pt x="11562" y="9818"/>
                  <a:pt x="11291" y="9818"/>
                </a:cubicBezTo>
                <a:lnTo>
                  <a:pt x="6382" y="9818"/>
                </a:lnTo>
                <a:cubicBezTo>
                  <a:pt x="6111" y="9818"/>
                  <a:pt x="5891" y="10039"/>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1"/>
                  <a:pt x="18655" y="16200"/>
                </a:cubicBezTo>
                <a:cubicBezTo>
                  <a:pt x="18655" y="15929"/>
                  <a:pt x="18434" y="15710"/>
                  <a:pt x="18164" y="15710"/>
                </a:cubicBezTo>
                <a:lnTo>
                  <a:pt x="6382" y="15710"/>
                </a:lnTo>
                <a:cubicBezTo>
                  <a:pt x="6111" y="15710"/>
                  <a:pt x="5891" y="15929"/>
                  <a:pt x="5891" y="16200"/>
                </a:cubicBezTo>
                <a:cubicBezTo>
                  <a:pt x="5891" y="16471"/>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1"/>
                  <a:pt x="19416" y="0"/>
                  <a:pt x="19145" y="0"/>
                </a:cubicBezTo>
                <a:lnTo>
                  <a:pt x="6382" y="0"/>
                </a:lnTo>
                <a:cubicBezTo>
                  <a:pt x="6111" y="0"/>
                  <a:pt x="5891" y="221"/>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9"/>
                  <a:pt x="13745" y="10309"/>
                </a:cubicBezTo>
                <a:cubicBezTo>
                  <a:pt x="13745" y="10580"/>
                  <a:pt x="13966" y="10800"/>
                  <a:pt x="14236" y="10800"/>
                </a:cubicBezTo>
                <a:lnTo>
                  <a:pt x="18164" y="10800"/>
                </a:lnTo>
                <a:cubicBezTo>
                  <a:pt x="18434" y="10800"/>
                  <a:pt x="18655" y="10580"/>
                  <a:pt x="18655" y="10309"/>
                </a:cubicBezTo>
                <a:cubicBezTo>
                  <a:pt x="18655" y="10039"/>
                  <a:pt x="18434" y="9818"/>
                  <a:pt x="18164"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673"/>
          <p:cNvSpPr/>
          <p:nvPr/>
        </p:nvSpPr>
        <p:spPr>
          <a:xfrm>
            <a:off x="3280637"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30"/>
                  <a:pt x="4909" y="10800"/>
                </a:cubicBezTo>
                <a:cubicBezTo>
                  <a:pt x="4909" y="11071"/>
                  <a:pt x="5129" y="11292"/>
                  <a:pt x="5400" y="11292"/>
                </a:cubicBezTo>
                <a:lnTo>
                  <a:pt x="10309" y="11292"/>
                </a:lnTo>
                <a:lnTo>
                  <a:pt x="10309" y="16200"/>
                </a:lnTo>
                <a:cubicBezTo>
                  <a:pt x="10309" y="16471"/>
                  <a:pt x="10529" y="16691"/>
                  <a:pt x="10800" y="16691"/>
                </a:cubicBezTo>
                <a:cubicBezTo>
                  <a:pt x="11071" y="16691"/>
                  <a:pt x="11291" y="16471"/>
                  <a:pt x="11291" y="16200"/>
                </a:cubicBezTo>
                <a:lnTo>
                  <a:pt x="11291" y="11292"/>
                </a:ln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674"/>
          <p:cNvSpPr/>
          <p:nvPr/>
        </p:nvSpPr>
        <p:spPr>
          <a:xfrm>
            <a:off x="3816290"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5400" y="10309"/>
                </a:lnTo>
                <a:cubicBezTo>
                  <a:pt x="5129" y="10309"/>
                  <a:pt x="4909" y="10530"/>
                  <a:pt x="4909" y="10800"/>
                </a:cubicBezTo>
                <a:cubicBezTo>
                  <a:pt x="4909" y="11071"/>
                  <a:pt x="5129" y="11292"/>
                  <a:pt x="5400" y="11292"/>
                </a:cubicBez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675"/>
          <p:cNvSpPr/>
          <p:nvPr/>
        </p:nvSpPr>
        <p:spPr>
          <a:xfrm>
            <a:off x="4351942"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676"/>
          <p:cNvSpPr/>
          <p:nvPr/>
        </p:nvSpPr>
        <p:spPr>
          <a:xfrm>
            <a:off x="4887594" y="4419057"/>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677"/>
          <p:cNvSpPr/>
          <p:nvPr/>
        </p:nvSpPr>
        <p:spPr>
          <a:xfrm>
            <a:off x="5423246"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678"/>
          <p:cNvSpPr/>
          <p:nvPr/>
        </p:nvSpPr>
        <p:spPr>
          <a:xfrm>
            <a:off x="602376" y="4941956"/>
            <a:ext cx="280713" cy="28070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679"/>
          <p:cNvSpPr/>
          <p:nvPr/>
        </p:nvSpPr>
        <p:spPr>
          <a:xfrm>
            <a:off x="1138028"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0"/>
                  <a:pt x="10580" y="10800"/>
                  <a:pt x="10309" y="10800"/>
                </a:cubicBezTo>
                <a:cubicBezTo>
                  <a:pt x="10038" y="10800"/>
                  <a:pt x="9818" y="10580"/>
                  <a:pt x="9818" y="10309"/>
                </a:cubicBezTo>
                <a:cubicBezTo>
                  <a:pt x="9818" y="10039"/>
                  <a:pt x="10038" y="9818"/>
                  <a:pt x="10309" y="9818"/>
                </a:cubicBezTo>
                <a:cubicBezTo>
                  <a:pt x="10580" y="9818"/>
                  <a:pt x="10800" y="10039"/>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7"/>
                </a:lnTo>
                <a:cubicBezTo>
                  <a:pt x="12761" y="14998"/>
                  <a:pt x="12639" y="14943"/>
                  <a:pt x="12503" y="14943"/>
                </a:cubicBezTo>
                <a:cubicBezTo>
                  <a:pt x="12356" y="14943"/>
                  <a:pt x="12228" y="15010"/>
                  <a:pt x="12138" y="15114"/>
                </a:cubicBezTo>
                <a:lnTo>
                  <a:pt x="11833" y="15418"/>
                </a:lnTo>
                <a:cubicBezTo>
                  <a:pt x="11450" y="15801"/>
                  <a:pt x="10829" y="15801"/>
                  <a:pt x="10445" y="15418"/>
                </a:cubicBezTo>
                <a:lnTo>
                  <a:pt x="6167" y="11139"/>
                </a:lnTo>
                <a:cubicBezTo>
                  <a:pt x="5784" y="10757"/>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7"/>
                  <a:pt x="11752" y="10012"/>
                  <a:pt x="11709" y="9873"/>
                </a:cubicBezTo>
                <a:cubicBezTo>
                  <a:pt x="12146" y="9209"/>
                  <a:pt x="12466" y="8463"/>
                  <a:pt x="12631" y="7659"/>
                </a:cubicBezTo>
                <a:lnTo>
                  <a:pt x="15417" y="10446"/>
                </a:lnTo>
                <a:cubicBezTo>
                  <a:pt x="15800" y="10829"/>
                  <a:pt x="15800" y="11450"/>
                  <a:pt x="15417" y="11833"/>
                </a:cubicBezTo>
                <a:lnTo>
                  <a:pt x="15128" y="12122"/>
                </a:lnTo>
                <a:cubicBezTo>
                  <a:pt x="15025" y="12212"/>
                  <a:pt x="14957" y="12341"/>
                  <a:pt x="14957" y="12487"/>
                </a:cubicBezTo>
                <a:cubicBezTo>
                  <a:pt x="14957" y="12624"/>
                  <a:pt x="15013" y="12746"/>
                  <a:pt x="15101" y="12835"/>
                </a:cubicBezTo>
                <a:lnTo>
                  <a:pt x="20618" y="18367"/>
                </a:lnTo>
                <a:cubicBezTo>
                  <a:pt x="20618" y="18367"/>
                  <a:pt x="20618" y="20618"/>
                  <a:pt x="20618" y="20618"/>
                </a:cubicBezTo>
                <a:close/>
                <a:moveTo>
                  <a:pt x="5343" y="11673"/>
                </a:moveTo>
                <a:cubicBezTo>
                  <a:pt x="2859" y="11189"/>
                  <a:pt x="982" y="9008"/>
                  <a:pt x="982" y="6383"/>
                </a:cubicBezTo>
                <a:cubicBezTo>
                  <a:pt x="982" y="3400"/>
                  <a:pt x="3399" y="982"/>
                  <a:pt x="6382" y="982"/>
                </a:cubicBezTo>
                <a:cubicBezTo>
                  <a:pt x="9011" y="982"/>
                  <a:pt x="11198" y="2862"/>
                  <a:pt x="11681" y="5349"/>
                </a:cubicBezTo>
                <a:cubicBezTo>
                  <a:pt x="10910" y="4719"/>
                  <a:pt x="9777" y="4755"/>
                  <a:pt x="9058" y="5474"/>
                </a:cubicBezTo>
                <a:lnTo>
                  <a:pt x="5474" y="9059"/>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6"/>
                  <a:pt x="2857" y="12764"/>
                  <a:pt x="6382" y="12764"/>
                </a:cubicBezTo>
                <a:cubicBezTo>
                  <a:pt x="6389" y="12764"/>
                  <a:pt x="6396" y="12763"/>
                  <a:pt x="6403" y="12763"/>
                </a:cubicBezTo>
                <a:lnTo>
                  <a:pt x="9752" y="16112"/>
                </a:lnTo>
                <a:cubicBezTo>
                  <a:pt x="10511" y="16870"/>
                  <a:pt x="11735" y="16875"/>
                  <a:pt x="12503" y="16131"/>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0"/>
                  <a:pt x="17893" y="21600"/>
                  <a:pt x="18164" y="21600"/>
                </a:cubicBezTo>
                <a:lnTo>
                  <a:pt x="21109" y="21600"/>
                </a:lnTo>
                <a:cubicBezTo>
                  <a:pt x="21380" y="21600"/>
                  <a:pt x="21600" y="21380"/>
                  <a:pt x="21600" y="21109"/>
                </a:cubicBezTo>
                <a:lnTo>
                  <a:pt x="21600" y="18164"/>
                </a:lnTo>
                <a:cubicBezTo>
                  <a:pt x="21600" y="18028"/>
                  <a:pt x="21545" y="17906"/>
                  <a:pt x="21456" y="178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680"/>
          <p:cNvSpPr/>
          <p:nvPr/>
        </p:nvSpPr>
        <p:spPr>
          <a:xfrm>
            <a:off x="1673681"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5"/>
                  <a:pt x="879" y="21600"/>
                  <a:pt x="1964" y="21600"/>
                </a:cubicBezTo>
                <a:lnTo>
                  <a:pt x="19636" y="21600"/>
                </a:lnTo>
                <a:cubicBezTo>
                  <a:pt x="20721" y="21600"/>
                  <a:pt x="21600" y="20525"/>
                  <a:pt x="21600" y="19200"/>
                </a:cubicBezTo>
                <a:cubicBezTo>
                  <a:pt x="21600" y="17874"/>
                  <a:pt x="20721" y="16800"/>
                  <a:pt x="19636" y="16800"/>
                </a:cubicBezTo>
                <a:moveTo>
                  <a:pt x="1964" y="1200"/>
                </a:moveTo>
                <a:lnTo>
                  <a:pt x="19636" y="1200"/>
                </a:lnTo>
                <a:cubicBezTo>
                  <a:pt x="20178" y="1200"/>
                  <a:pt x="20618" y="1737"/>
                  <a:pt x="20618" y="2399"/>
                </a:cubicBezTo>
                <a:cubicBezTo>
                  <a:pt x="20618" y="3062"/>
                  <a:pt x="20178" y="3599"/>
                  <a:pt x="19636" y="3599"/>
                </a:cubicBezTo>
                <a:lnTo>
                  <a:pt x="1964" y="3599"/>
                </a:lnTo>
                <a:cubicBezTo>
                  <a:pt x="1422" y="3599"/>
                  <a:pt x="982" y="3062"/>
                  <a:pt x="982" y="2399"/>
                </a:cubicBezTo>
                <a:cubicBezTo>
                  <a:pt x="982" y="1737"/>
                  <a:pt x="1422" y="1200"/>
                  <a:pt x="1964" y="1200"/>
                </a:cubicBezTo>
                <a:moveTo>
                  <a:pt x="1964" y="4799"/>
                </a:moveTo>
                <a:lnTo>
                  <a:pt x="19636" y="4799"/>
                </a:lnTo>
                <a:cubicBezTo>
                  <a:pt x="20721" y="4799"/>
                  <a:pt x="21600" y="3724"/>
                  <a:pt x="21600" y="2399"/>
                </a:cubicBezTo>
                <a:cubicBezTo>
                  <a:pt x="21600" y="1073"/>
                  <a:pt x="20721" y="0"/>
                  <a:pt x="19636" y="0"/>
                </a:cubicBezTo>
                <a:lnTo>
                  <a:pt x="1964" y="0"/>
                </a:lnTo>
                <a:cubicBezTo>
                  <a:pt x="879" y="0"/>
                  <a:pt x="0" y="1073"/>
                  <a:pt x="0" y="2399"/>
                </a:cubicBezTo>
                <a:cubicBezTo>
                  <a:pt x="0" y="3724"/>
                  <a:pt x="879" y="4799"/>
                  <a:pt x="1964" y="4799"/>
                </a:cubicBezTo>
                <a:moveTo>
                  <a:pt x="19636" y="11999"/>
                </a:moveTo>
                <a:lnTo>
                  <a:pt x="1964" y="11999"/>
                </a:lnTo>
                <a:cubicBezTo>
                  <a:pt x="1422" y="11999"/>
                  <a:pt x="982" y="11463"/>
                  <a:pt x="982" y="10801"/>
                </a:cubicBezTo>
                <a:cubicBezTo>
                  <a:pt x="982" y="10137"/>
                  <a:pt x="1422" y="9599"/>
                  <a:pt x="1964" y="9599"/>
                </a:cubicBezTo>
                <a:lnTo>
                  <a:pt x="19636" y="9599"/>
                </a:lnTo>
                <a:cubicBezTo>
                  <a:pt x="20178" y="9599"/>
                  <a:pt x="20618" y="10137"/>
                  <a:pt x="20618" y="10801"/>
                </a:cubicBezTo>
                <a:cubicBezTo>
                  <a:pt x="20618" y="11463"/>
                  <a:pt x="20178" y="11999"/>
                  <a:pt x="19636" y="11999"/>
                </a:cubicBezTo>
                <a:moveTo>
                  <a:pt x="19636" y="8400"/>
                </a:moveTo>
                <a:lnTo>
                  <a:pt x="1964" y="8400"/>
                </a:lnTo>
                <a:cubicBezTo>
                  <a:pt x="879" y="8400"/>
                  <a:pt x="0" y="9474"/>
                  <a:pt x="0" y="10801"/>
                </a:cubicBezTo>
                <a:cubicBezTo>
                  <a:pt x="0" y="12125"/>
                  <a:pt x="879" y="13200"/>
                  <a:pt x="1964" y="13200"/>
                </a:cubicBezTo>
                <a:lnTo>
                  <a:pt x="19636" y="13200"/>
                </a:lnTo>
                <a:cubicBezTo>
                  <a:pt x="20721" y="13200"/>
                  <a:pt x="21600" y="12125"/>
                  <a:pt x="21600" y="10801"/>
                </a:cubicBezTo>
                <a:cubicBezTo>
                  <a:pt x="21600" y="9474"/>
                  <a:pt x="20721" y="8400"/>
                  <a:pt x="19636"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681"/>
          <p:cNvSpPr/>
          <p:nvPr/>
        </p:nvSpPr>
        <p:spPr>
          <a:xfrm>
            <a:off x="2209333" y="4967463"/>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682"/>
          <p:cNvSpPr/>
          <p:nvPr/>
        </p:nvSpPr>
        <p:spPr>
          <a:xfrm>
            <a:off x="2744985" y="4967463"/>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70"/>
                  <a:pt x="4909" y="13800"/>
                </a:cubicBezTo>
                <a:cubicBezTo>
                  <a:pt x="4909" y="14132"/>
                  <a:pt x="5129" y="14400"/>
                  <a:pt x="5400" y="14400"/>
                </a:cubicBezTo>
                <a:lnTo>
                  <a:pt x="21109" y="14400"/>
                </a:lnTo>
                <a:cubicBezTo>
                  <a:pt x="21380" y="14400"/>
                  <a:pt x="21600" y="14132"/>
                  <a:pt x="21600" y="13800"/>
                </a:cubicBezTo>
                <a:cubicBezTo>
                  <a:pt x="21600" y="13470"/>
                  <a:pt x="21380" y="13200"/>
                  <a:pt x="21109" y="13200"/>
                </a:cubicBezTo>
                <a:moveTo>
                  <a:pt x="21109" y="7200"/>
                </a:moveTo>
                <a:lnTo>
                  <a:pt x="5400" y="7200"/>
                </a:lnTo>
                <a:cubicBezTo>
                  <a:pt x="5129" y="7200"/>
                  <a:pt x="4909" y="7470"/>
                  <a:pt x="4909" y="7800"/>
                </a:cubicBezTo>
                <a:cubicBezTo>
                  <a:pt x="4909" y="8132"/>
                  <a:pt x="5129" y="8401"/>
                  <a:pt x="5400" y="8401"/>
                </a:cubicBezTo>
                <a:lnTo>
                  <a:pt x="21109" y="8401"/>
                </a:lnTo>
                <a:cubicBezTo>
                  <a:pt x="21380" y="8401"/>
                  <a:pt x="21600" y="8132"/>
                  <a:pt x="21600" y="7800"/>
                </a:cubicBezTo>
                <a:cubicBezTo>
                  <a:pt x="21600" y="7470"/>
                  <a:pt x="21380" y="7200"/>
                  <a:pt x="21109" y="7200"/>
                </a:cubicBezTo>
                <a:moveTo>
                  <a:pt x="1473" y="0"/>
                </a:moveTo>
                <a:cubicBezTo>
                  <a:pt x="659" y="0"/>
                  <a:pt x="0" y="806"/>
                  <a:pt x="0" y="1800"/>
                </a:cubicBezTo>
                <a:cubicBezTo>
                  <a:pt x="0" y="2795"/>
                  <a:pt x="659" y="3600"/>
                  <a:pt x="1473" y="3600"/>
                </a:cubicBezTo>
                <a:cubicBezTo>
                  <a:pt x="2286" y="3600"/>
                  <a:pt x="2945" y="2795"/>
                  <a:pt x="2945" y="1800"/>
                </a:cubicBezTo>
                <a:cubicBezTo>
                  <a:pt x="2945" y="806"/>
                  <a:pt x="2286" y="0"/>
                  <a:pt x="1473" y="0"/>
                </a:cubicBezTo>
                <a:moveTo>
                  <a:pt x="21109" y="19200"/>
                </a:moveTo>
                <a:lnTo>
                  <a:pt x="5400" y="19200"/>
                </a:lnTo>
                <a:cubicBezTo>
                  <a:pt x="5129" y="19200"/>
                  <a:pt x="4909" y="19470"/>
                  <a:pt x="4909" y="19800"/>
                </a:cubicBezTo>
                <a:cubicBezTo>
                  <a:pt x="4909" y="20132"/>
                  <a:pt x="5129" y="20400"/>
                  <a:pt x="5400" y="20400"/>
                </a:cubicBezTo>
                <a:lnTo>
                  <a:pt x="21109" y="20400"/>
                </a:lnTo>
                <a:cubicBezTo>
                  <a:pt x="21380" y="20400"/>
                  <a:pt x="21600" y="20132"/>
                  <a:pt x="21600" y="19800"/>
                </a:cubicBezTo>
                <a:cubicBezTo>
                  <a:pt x="21600" y="19470"/>
                  <a:pt x="21380" y="19200"/>
                  <a:pt x="21109" y="19200"/>
                </a:cubicBezTo>
                <a:moveTo>
                  <a:pt x="5400" y="2400"/>
                </a:moveTo>
                <a:lnTo>
                  <a:pt x="21109" y="2400"/>
                </a:lnTo>
                <a:cubicBezTo>
                  <a:pt x="21380" y="2400"/>
                  <a:pt x="21600" y="2132"/>
                  <a:pt x="21600" y="1800"/>
                </a:cubicBezTo>
                <a:cubicBezTo>
                  <a:pt x="21600" y="1470"/>
                  <a:pt x="21380" y="1200"/>
                  <a:pt x="21109" y="1200"/>
                </a:cubicBezTo>
                <a:lnTo>
                  <a:pt x="5400" y="1200"/>
                </a:lnTo>
                <a:cubicBezTo>
                  <a:pt x="5129" y="1200"/>
                  <a:pt x="4909" y="1470"/>
                  <a:pt x="4909" y="1800"/>
                </a:cubicBezTo>
                <a:cubicBezTo>
                  <a:pt x="4909" y="2132"/>
                  <a:pt x="5129" y="2400"/>
                  <a:pt x="5400" y="2400"/>
                </a:cubicBezTo>
                <a:moveTo>
                  <a:pt x="1473" y="18000"/>
                </a:moveTo>
                <a:cubicBezTo>
                  <a:pt x="659" y="18000"/>
                  <a:pt x="0" y="18806"/>
                  <a:pt x="0" y="19800"/>
                </a:cubicBezTo>
                <a:cubicBezTo>
                  <a:pt x="0" y="20795"/>
                  <a:pt x="659" y="21600"/>
                  <a:pt x="1473" y="21600"/>
                </a:cubicBezTo>
                <a:cubicBezTo>
                  <a:pt x="2286" y="21600"/>
                  <a:pt x="2945" y="20795"/>
                  <a:pt x="2945" y="19800"/>
                </a:cubicBezTo>
                <a:cubicBezTo>
                  <a:pt x="2945" y="18806"/>
                  <a:pt x="2286" y="18000"/>
                  <a:pt x="1473" y="18000"/>
                </a:cubicBezTo>
                <a:moveTo>
                  <a:pt x="1473" y="6000"/>
                </a:moveTo>
                <a:cubicBezTo>
                  <a:pt x="659" y="6000"/>
                  <a:pt x="0" y="6806"/>
                  <a:pt x="0" y="7800"/>
                </a:cubicBezTo>
                <a:cubicBezTo>
                  <a:pt x="0" y="8795"/>
                  <a:pt x="659" y="9600"/>
                  <a:pt x="1473" y="9600"/>
                </a:cubicBezTo>
                <a:cubicBezTo>
                  <a:pt x="2286" y="9600"/>
                  <a:pt x="2945" y="8795"/>
                  <a:pt x="2945" y="7800"/>
                </a:cubicBezTo>
                <a:cubicBezTo>
                  <a:pt x="2945" y="6806"/>
                  <a:pt x="2286" y="6000"/>
                  <a:pt x="1473" y="6000"/>
                </a:cubicBezTo>
                <a:moveTo>
                  <a:pt x="1473" y="12000"/>
                </a:moveTo>
                <a:cubicBezTo>
                  <a:pt x="659" y="12000"/>
                  <a:pt x="0" y="12806"/>
                  <a:pt x="0" y="13800"/>
                </a:cubicBezTo>
                <a:cubicBezTo>
                  <a:pt x="0" y="14795"/>
                  <a:pt x="659" y="15600"/>
                  <a:pt x="1473" y="15600"/>
                </a:cubicBezTo>
                <a:cubicBezTo>
                  <a:pt x="2286" y="15600"/>
                  <a:pt x="2945" y="14795"/>
                  <a:pt x="2945" y="13800"/>
                </a:cubicBezTo>
                <a:cubicBezTo>
                  <a:pt x="2945" y="12806"/>
                  <a:pt x="2286" y="12000"/>
                  <a:pt x="1473"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683"/>
          <p:cNvSpPr/>
          <p:nvPr/>
        </p:nvSpPr>
        <p:spPr>
          <a:xfrm>
            <a:off x="3280637"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684"/>
          <p:cNvSpPr/>
          <p:nvPr/>
        </p:nvSpPr>
        <p:spPr>
          <a:xfrm>
            <a:off x="3816290" y="4954709"/>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8"/>
                  <a:pt x="4147" y="3240"/>
                  <a:pt x="4418" y="3240"/>
                </a:cubicBezTo>
                <a:cubicBezTo>
                  <a:pt x="4690" y="3240"/>
                  <a:pt x="4909" y="2998"/>
                  <a:pt x="4909" y="2700"/>
                </a:cubicBezTo>
                <a:lnTo>
                  <a:pt x="4909" y="2161"/>
                </a:lnTo>
                <a:cubicBezTo>
                  <a:pt x="4909" y="1564"/>
                  <a:pt x="5348" y="1080"/>
                  <a:pt x="5891" y="1080"/>
                </a:cubicBezTo>
                <a:lnTo>
                  <a:pt x="9818" y="1080"/>
                </a:lnTo>
                <a:cubicBezTo>
                  <a:pt x="11291" y="1080"/>
                  <a:pt x="11291" y="3240"/>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8"/>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685"/>
          <p:cNvSpPr/>
          <p:nvPr/>
        </p:nvSpPr>
        <p:spPr>
          <a:xfrm>
            <a:off x="4351942"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686"/>
          <p:cNvSpPr/>
          <p:nvPr/>
        </p:nvSpPr>
        <p:spPr>
          <a:xfrm>
            <a:off x="4887594"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687"/>
          <p:cNvSpPr/>
          <p:nvPr/>
        </p:nvSpPr>
        <p:spPr>
          <a:xfrm>
            <a:off x="5423246"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5"/>
                  <a:pt x="16242" y="15946"/>
                  <a:pt x="15117" y="15414"/>
                </a:cubicBezTo>
                <a:cubicBezTo>
                  <a:pt x="14189" y="14976"/>
                  <a:pt x="13657" y="14532"/>
                  <a:pt x="13491" y="14057"/>
                </a:cubicBezTo>
                <a:cubicBezTo>
                  <a:pt x="13377" y="13728"/>
                  <a:pt x="13428" y="13351"/>
                  <a:pt x="13649" y="12905"/>
                </a:cubicBezTo>
                <a:cubicBezTo>
                  <a:pt x="13815" y="12567"/>
                  <a:pt x="13972" y="12287"/>
                  <a:pt x="14117" y="12028"/>
                </a:cubicBezTo>
                <a:cubicBezTo>
                  <a:pt x="14730" y="10935"/>
                  <a:pt x="15203" y="10145"/>
                  <a:pt x="15203" y="7348"/>
                </a:cubicBezTo>
                <a:cubicBezTo>
                  <a:pt x="15203" y="3163"/>
                  <a:pt x="12787" y="2951"/>
                  <a:pt x="12309" y="2951"/>
                </a:cubicBezTo>
                <a:cubicBezTo>
                  <a:pt x="11917" y="2951"/>
                  <a:pt x="11672" y="3038"/>
                  <a:pt x="11435" y="3122"/>
                </a:cubicBezTo>
                <a:cubicBezTo>
                  <a:pt x="11175" y="3214"/>
                  <a:pt x="10907" y="3309"/>
                  <a:pt x="10296" y="3319"/>
                </a:cubicBezTo>
                <a:cubicBezTo>
                  <a:pt x="9190" y="3338"/>
                  <a:pt x="6873" y="3376"/>
                  <a:pt x="6873" y="7226"/>
                </a:cubicBezTo>
                <a:cubicBezTo>
                  <a:pt x="6873" y="9920"/>
                  <a:pt x="7574" y="11157"/>
                  <a:pt x="8125" y="12150"/>
                </a:cubicBezTo>
                <a:cubicBezTo>
                  <a:pt x="8266" y="12405"/>
                  <a:pt x="8399" y="12646"/>
                  <a:pt x="8505" y="12885"/>
                </a:cubicBezTo>
                <a:cubicBezTo>
                  <a:pt x="8973" y="13949"/>
                  <a:pt x="8631" y="14693"/>
                  <a:pt x="7426" y="15224"/>
                </a:cubicBezTo>
                <a:cubicBezTo>
                  <a:pt x="5905" y="15897"/>
                  <a:pt x="5188" y="16247"/>
                  <a:pt x="3693" y="17562"/>
                </a:cubicBezTo>
                <a:cubicBezTo>
                  <a:pt x="2017" y="15801"/>
                  <a:pt x="982" y="13423"/>
                  <a:pt x="982" y="10800"/>
                </a:cubicBezTo>
                <a:cubicBezTo>
                  <a:pt x="982" y="5378"/>
                  <a:pt x="5377" y="982"/>
                  <a:pt x="10800" y="982"/>
                </a:cubicBezTo>
                <a:cubicBezTo>
                  <a:pt x="16223" y="982"/>
                  <a:pt x="20618" y="5378"/>
                  <a:pt x="20618" y="10800"/>
                </a:cubicBezTo>
                <a:cubicBezTo>
                  <a:pt x="20618" y="13395"/>
                  <a:pt x="19603" y="15749"/>
                  <a:pt x="17958" y="17505"/>
                </a:cubicBezTo>
                <a:moveTo>
                  <a:pt x="10800" y="20618"/>
                </a:moveTo>
                <a:cubicBezTo>
                  <a:pt x="8356" y="20618"/>
                  <a:pt x="6125" y="19720"/>
                  <a:pt x="4407" y="18242"/>
                </a:cubicBezTo>
                <a:cubicBezTo>
                  <a:pt x="5730" y="17085"/>
                  <a:pt x="6362" y="16768"/>
                  <a:pt x="7823" y="16122"/>
                </a:cubicBezTo>
                <a:cubicBezTo>
                  <a:pt x="9515" y="15375"/>
                  <a:pt x="10091" y="14051"/>
                  <a:pt x="9403" y="12489"/>
                </a:cubicBezTo>
                <a:cubicBezTo>
                  <a:pt x="9279" y="12208"/>
                  <a:pt x="9136" y="11949"/>
                  <a:pt x="8984" y="11674"/>
                </a:cubicBezTo>
                <a:cubicBezTo>
                  <a:pt x="8461" y="10733"/>
                  <a:pt x="7855" y="9666"/>
                  <a:pt x="7855" y="7226"/>
                </a:cubicBezTo>
                <a:cubicBezTo>
                  <a:pt x="7855" y="4341"/>
                  <a:pt x="9224" y="4318"/>
                  <a:pt x="10312" y="4300"/>
                </a:cubicBezTo>
                <a:cubicBezTo>
                  <a:pt x="11084" y="4288"/>
                  <a:pt x="11461" y="4155"/>
                  <a:pt x="11763" y="4047"/>
                </a:cubicBezTo>
                <a:cubicBezTo>
                  <a:pt x="11964" y="3975"/>
                  <a:pt x="12086" y="3933"/>
                  <a:pt x="12309" y="3933"/>
                </a:cubicBezTo>
                <a:cubicBezTo>
                  <a:pt x="13218" y="3933"/>
                  <a:pt x="14221" y="4830"/>
                  <a:pt x="14221" y="7348"/>
                </a:cubicBezTo>
                <a:cubicBezTo>
                  <a:pt x="14221" y="9889"/>
                  <a:pt x="13840" y="10513"/>
                  <a:pt x="13261" y="11549"/>
                </a:cubicBezTo>
                <a:cubicBezTo>
                  <a:pt x="13108" y="11820"/>
                  <a:pt x="12943" y="12115"/>
                  <a:pt x="12768" y="12470"/>
                </a:cubicBezTo>
                <a:cubicBezTo>
                  <a:pt x="12430" y="13156"/>
                  <a:pt x="12362" y="13798"/>
                  <a:pt x="12565" y="14380"/>
                </a:cubicBezTo>
                <a:cubicBezTo>
                  <a:pt x="12825" y="15126"/>
                  <a:pt x="13502" y="15737"/>
                  <a:pt x="14696" y="16302"/>
                </a:cubicBezTo>
                <a:cubicBezTo>
                  <a:pt x="15675" y="16764"/>
                  <a:pt x="16700" y="17667"/>
                  <a:pt x="17251" y="18190"/>
                </a:cubicBezTo>
                <a:cubicBezTo>
                  <a:pt x="15525" y="19698"/>
                  <a:pt x="1327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688"/>
          <p:cNvSpPr/>
          <p:nvPr/>
        </p:nvSpPr>
        <p:spPr>
          <a:xfrm>
            <a:off x="602376"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689"/>
          <p:cNvSpPr/>
          <p:nvPr/>
        </p:nvSpPr>
        <p:spPr>
          <a:xfrm>
            <a:off x="1138028" y="5490362"/>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690"/>
          <p:cNvSpPr/>
          <p:nvPr/>
        </p:nvSpPr>
        <p:spPr>
          <a:xfrm>
            <a:off x="1673681" y="5503115"/>
            <a:ext cx="280580" cy="22959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691"/>
          <p:cNvSpPr/>
          <p:nvPr/>
        </p:nvSpPr>
        <p:spPr>
          <a:xfrm>
            <a:off x="2209333" y="5477608"/>
            <a:ext cx="280553" cy="28059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692"/>
          <p:cNvSpPr/>
          <p:nvPr/>
        </p:nvSpPr>
        <p:spPr>
          <a:xfrm>
            <a:off x="2744985" y="5477608"/>
            <a:ext cx="280583" cy="280579"/>
          </a:xfrm>
          <a:custGeom>
            <a:avLst/>
            <a:gdLst/>
            <a:ahLst/>
            <a:cxnLst>
              <a:cxn ang="0">
                <a:pos x="wd2" y="hd2"/>
              </a:cxn>
              <a:cxn ang="5400000">
                <a:pos x="wd2" y="hd2"/>
              </a:cxn>
              <a:cxn ang="10800000">
                <a:pos x="wd2" y="hd2"/>
              </a:cxn>
              <a:cxn ang="16200000">
                <a:pos x="wd2" y="hd2"/>
              </a:cxn>
            </a:cxnLst>
            <a:rect l="0" t="0" r="r" b="b"/>
            <a:pathLst>
              <a:path w="21600" h="21583" extrusionOk="0">
                <a:moveTo>
                  <a:pt x="12363" y="11941"/>
                </a:moveTo>
                <a:lnTo>
                  <a:pt x="13061" y="14034"/>
                </a:lnTo>
                <a:lnTo>
                  <a:pt x="11365" y="12790"/>
                </a:lnTo>
                <a:lnTo>
                  <a:pt x="10785" y="12365"/>
                </a:lnTo>
                <a:lnTo>
                  <a:pt x="10204" y="12790"/>
                </a:lnTo>
                <a:lnTo>
                  <a:pt x="8508" y="14034"/>
                </a:lnTo>
                <a:lnTo>
                  <a:pt x="9206" y="11941"/>
                </a:lnTo>
                <a:lnTo>
                  <a:pt x="9426" y="11282"/>
                </a:lnTo>
                <a:lnTo>
                  <a:pt x="8877" y="10857"/>
                </a:lnTo>
                <a:lnTo>
                  <a:pt x="7510" y="9794"/>
                </a:lnTo>
                <a:lnTo>
                  <a:pt x="9790" y="9794"/>
                </a:lnTo>
                <a:lnTo>
                  <a:pt x="10030" y="9160"/>
                </a:lnTo>
                <a:lnTo>
                  <a:pt x="10785" y="7162"/>
                </a:lnTo>
                <a:lnTo>
                  <a:pt x="11540" y="9160"/>
                </a:lnTo>
                <a:lnTo>
                  <a:pt x="11779" y="9794"/>
                </a:lnTo>
                <a:lnTo>
                  <a:pt x="14059" y="9794"/>
                </a:lnTo>
                <a:lnTo>
                  <a:pt x="12692" y="10857"/>
                </a:lnTo>
                <a:lnTo>
                  <a:pt x="12144" y="11282"/>
                </a:lnTo>
                <a:cubicBezTo>
                  <a:pt x="12144" y="11282"/>
                  <a:pt x="12363" y="11941"/>
                  <a:pt x="12363" y="11941"/>
                </a:cubicBezTo>
                <a:close/>
                <a:moveTo>
                  <a:pt x="12458" y="8813"/>
                </a:moveTo>
                <a:lnTo>
                  <a:pt x="10785" y="4384"/>
                </a:lnTo>
                <a:lnTo>
                  <a:pt x="9111" y="8813"/>
                </a:lnTo>
                <a:lnTo>
                  <a:pt x="4648" y="8813"/>
                </a:lnTo>
                <a:lnTo>
                  <a:pt x="8275" y="11631"/>
                </a:lnTo>
                <a:lnTo>
                  <a:pt x="6601" y="16647"/>
                </a:lnTo>
                <a:lnTo>
                  <a:pt x="10785" y="13581"/>
                </a:lnTo>
                <a:lnTo>
                  <a:pt x="14969" y="16647"/>
                </a:lnTo>
                <a:lnTo>
                  <a:pt x="13295" y="11631"/>
                </a:lnTo>
                <a:lnTo>
                  <a:pt x="16921" y="8813"/>
                </a:lnTo>
                <a:cubicBezTo>
                  <a:pt x="16921" y="8813"/>
                  <a:pt x="12458" y="8813"/>
                  <a:pt x="12458" y="8813"/>
                </a:cubicBezTo>
                <a:close/>
                <a:moveTo>
                  <a:pt x="10800" y="20592"/>
                </a:moveTo>
                <a:cubicBezTo>
                  <a:pt x="9796" y="20381"/>
                  <a:pt x="982" y="17398"/>
                  <a:pt x="982" y="12263"/>
                </a:cubicBezTo>
                <a:cubicBezTo>
                  <a:pt x="982" y="7469"/>
                  <a:pt x="2322" y="2919"/>
                  <a:pt x="2778" y="1179"/>
                </a:cubicBezTo>
                <a:cubicBezTo>
                  <a:pt x="4022" y="1720"/>
                  <a:pt x="7232" y="2943"/>
                  <a:pt x="10800" y="2943"/>
                </a:cubicBezTo>
                <a:cubicBezTo>
                  <a:pt x="14368" y="2943"/>
                  <a:pt x="17578" y="1720"/>
                  <a:pt x="18823" y="1179"/>
                </a:cubicBezTo>
                <a:cubicBezTo>
                  <a:pt x="19278" y="2918"/>
                  <a:pt x="20618" y="7465"/>
                  <a:pt x="20618" y="12263"/>
                </a:cubicBezTo>
                <a:cubicBezTo>
                  <a:pt x="20618" y="17393"/>
                  <a:pt x="11803" y="20381"/>
                  <a:pt x="10800" y="20592"/>
                </a:cubicBezTo>
                <a:moveTo>
                  <a:pt x="19617" y="357"/>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6"/>
                  <a:pt x="2257" y="42"/>
                </a:cubicBezTo>
                <a:cubicBezTo>
                  <a:pt x="2124" y="101"/>
                  <a:pt x="2023" y="216"/>
                  <a:pt x="1983" y="357"/>
                </a:cubicBezTo>
                <a:cubicBezTo>
                  <a:pt x="1963" y="426"/>
                  <a:pt x="0" y="6377"/>
                  <a:pt x="0" y="12263"/>
                </a:cubicBezTo>
                <a:cubicBezTo>
                  <a:pt x="0" y="18484"/>
                  <a:pt x="10271" y="21491"/>
                  <a:pt x="10708" y="21574"/>
                </a:cubicBezTo>
                <a:cubicBezTo>
                  <a:pt x="10739" y="21580"/>
                  <a:pt x="10769" y="21583"/>
                  <a:pt x="10800" y="21583"/>
                </a:cubicBezTo>
                <a:cubicBezTo>
                  <a:pt x="10831" y="21583"/>
                  <a:pt x="10862" y="21580"/>
                  <a:pt x="10892" y="21574"/>
                </a:cubicBezTo>
                <a:cubicBezTo>
                  <a:pt x="11329" y="21491"/>
                  <a:pt x="21600" y="18484"/>
                  <a:pt x="21600" y="12263"/>
                </a:cubicBezTo>
                <a:cubicBezTo>
                  <a:pt x="21600" y="6377"/>
                  <a:pt x="19637" y="426"/>
                  <a:pt x="19617" y="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693"/>
          <p:cNvSpPr/>
          <p:nvPr/>
        </p:nvSpPr>
        <p:spPr>
          <a:xfrm>
            <a:off x="3280637" y="5490362"/>
            <a:ext cx="280580" cy="255169"/>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5"/>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2"/>
                </a:moveTo>
                <a:cubicBezTo>
                  <a:pt x="11626" y="6178"/>
                  <a:pt x="11991" y="6828"/>
                  <a:pt x="12360" y="7406"/>
                </a:cubicBezTo>
                <a:lnTo>
                  <a:pt x="11291" y="7406"/>
                </a:lnTo>
                <a:cubicBezTo>
                  <a:pt x="11291" y="7406"/>
                  <a:pt x="11291" y="5462"/>
                  <a:pt x="11291" y="5462"/>
                </a:cubicBezTo>
                <a:close/>
                <a:moveTo>
                  <a:pt x="12871" y="1481"/>
                </a:moveTo>
                <a:cubicBezTo>
                  <a:pt x="14045" y="751"/>
                  <a:pt x="15436" y="980"/>
                  <a:pt x="15979" y="1990"/>
                </a:cubicBezTo>
                <a:cubicBezTo>
                  <a:pt x="16343" y="2669"/>
                  <a:pt x="16223" y="3523"/>
                  <a:pt x="15755" y="4236"/>
                </a:cubicBezTo>
                <a:lnTo>
                  <a:pt x="11845" y="4236"/>
                </a:lnTo>
                <a:cubicBezTo>
                  <a:pt x="11740" y="3975"/>
                  <a:pt x="11641" y="3708"/>
                  <a:pt x="11550" y="3432"/>
                </a:cubicBezTo>
                <a:cubicBezTo>
                  <a:pt x="11653" y="2692"/>
                  <a:pt x="12120" y="1948"/>
                  <a:pt x="12871" y="1481"/>
                </a:cubicBezTo>
                <a:moveTo>
                  <a:pt x="10309" y="7406"/>
                </a:moveTo>
                <a:lnTo>
                  <a:pt x="9224" y="7406"/>
                </a:lnTo>
                <a:cubicBezTo>
                  <a:pt x="9600" y="6820"/>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5"/>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9"/>
                  <a:pt x="5606" y="1990"/>
                </a:cubicBezTo>
                <a:moveTo>
                  <a:pt x="20618" y="4236"/>
                </a:moveTo>
                <a:lnTo>
                  <a:pt x="16874" y="4236"/>
                </a:lnTo>
                <a:cubicBezTo>
                  <a:pt x="17259" y="3325"/>
                  <a:pt x="17284" y="2311"/>
                  <a:pt x="16829" y="1461"/>
                </a:cubicBezTo>
                <a:cubicBezTo>
                  <a:pt x="16015" y="-55"/>
                  <a:pt x="14024" y="-456"/>
                  <a:pt x="12380" y="566"/>
                </a:cubicBezTo>
                <a:cubicBezTo>
                  <a:pt x="11747" y="959"/>
                  <a:pt x="11277" y="1511"/>
                  <a:pt x="10965" y="2122"/>
                </a:cubicBezTo>
                <a:cubicBezTo>
                  <a:pt x="10949" y="2116"/>
                  <a:pt x="10937" y="2102"/>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1"/>
                  <a:pt x="10665" y="2098"/>
                </a:cubicBezTo>
                <a:cubicBezTo>
                  <a:pt x="10648" y="2102"/>
                  <a:pt x="10636" y="2116"/>
                  <a:pt x="10620" y="2122"/>
                </a:cubicBezTo>
                <a:cubicBezTo>
                  <a:pt x="10307" y="1511"/>
                  <a:pt x="9837" y="959"/>
                  <a:pt x="9205" y="566"/>
                </a:cubicBezTo>
                <a:cubicBezTo>
                  <a:pt x="7561" y="-456"/>
                  <a:pt x="5569" y="-55"/>
                  <a:pt x="4755" y="1461"/>
                </a:cubicBezTo>
                <a:cubicBezTo>
                  <a:pt x="4301" y="2311"/>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0"/>
                  <a:pt x="1422" y="21144"/>
                  <a:pt x="1964" y="21144"/>
                </a:cubicBezTo>
                <a:lnTo>
                  <a:pt x="19636" y="21144"/>
                </a:lnTo>
                <a:cubicBezTo>
                  <a:pt x="20178" y="21144"/>
                  <a:pt x="20618" y="20670"/>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694"/>
          <p:cNvSpPr/>
          <p:nvPr/>
        </p:nvSpPr>
        <p:spPr>
          <a:xfrm>
            <a:off x="3816290" y="552862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695"/>
          <p:cNvSpPr/>
          <p:nvPr/>
        </p:nvSpPr>
        <p:spPr>
          <a:xfrm>
            <a:off x="4351942"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7"/>
                  <a:pt x="8024" y="18273"/>
                  <a:pt x="8413" y="18273"/>
                </a:cubicBezTo>
                <a:cubicBezTo>
                  <a:pt x="8773" y="18273"/>
                  <a:pt x="9113" y="18223"/>
                  <a:pt x="9434" y="18123"/>
                </a:cubicBezTo>
                <a:cubicBezTo>
                  <a:pt x="9754" y="18023"/>
                  <a:pt x="10033" y="17873"/>
                  <a:pt x="10271" y="17673"/>
                </a:cubicBezTo>
                <a:cubicBezTo>
                  <a:pt x="10509" y="17472"/>
                  <a:pt x="10697" y="17222"/>
                  <a:pt x="10837" y="16922"/>
                </a:cubicBezTo>
                <a:cubicBezTo>
                  <a:pt x="10978" y="16621"/>
                  <a:pt x="11048" y="16275"/>
                  <a:pt x="11048" y="15882"/>
                </a:cubicBezTo>
                <a:cubicBezTo>
                  <a:pt x="11048" y="15407"/>
                  <a:pt x="10935" y="14996"/>
                  <a:pt x="10708" y="14647"/>
                </a:cubicBezTo>
                <a:cubicBezTo>
                  <a:pt x="10481" y="14299"/>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7"/>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5"/>
                </a:cubicBezTo>
                <a:cubicBezTo>
                  <a:pt x="6459" y="11198"/>
                  <a:pt x="6309" y="11465"/>
                  <a:pt x="6204" y="11777"/>
                </a:cubicBezTo>
                <a:cubicBezTo>
                  <a:pt x="6100" y="12089"/>
                  <a:pt x="6040" y="12433"/>
                  <a:pt x="6026" y="12812"/>
                </a:cubicBezTo>
                <a:lnTo>
                  <a:pt x="6944" y="12812"/>
                </a:lnTo>
                <a:cubicBezTo>
                  <a:pt x="6944" y="12581"/>
                  <a:pt x="6972" y="12363"/>
                  <a:pt x="7031" y="12155"/>
                </a:cubicBezTo>
                <a:cubicBezTo>
                  <a:pt x="7088" y="11948"/>
                  <a:pt x="7177" y="11766"/>
                  <a:pt x="7296" y="11610"/>
                </a:cubicBezTo>
                <a:cubicBezTo>
                  <a:pt x="7414" y="11454"/>
                  <a:pt x="7565" y="11330"/>
                  <a:pt x="7749" y="11237"/>
                </a:cubicBezTo>
                <a:cubicBezTo>
                  <a:pt x="7932" y="11144"/>
                  <a:pt x="8147" y="11098"/>
                  <a:pt x="8391" y="11098"/>
                </a:cubicBezTo>
                <a:cubicBezTo>
                  <a:pt x="8780" y="11098"/>
                  <a:pt x="9104" y="11204"/>
                  <a:pt x="9364" y="11416"/>
                </a:cubicBezTo>
                <a:cubicBezTo>
                  <a:pt x="9623" y="11626"/>
                  <a:pt x="9752" y="11944"/>
                  <a:pt x="9752" y="12366"/>
                </a:cubicBezTo>
                <a:cubicBezTo>
                  <a:pt x="9752" y="12574"/>
                  <a:pt x="9713" y="12760"/>
                  <a:pt x="9634" y="12922"/>
                </a:cubicBezTo>
                <a:cubicBezTo>
                  <a:pt x="9554" y="13086"/>
                  <a:pt x="9448" y="13221"/>
                  <a:pt x="9315" y="13328"/>
                </a:cubicBezTo>
                <a:cubicBezTo>
                  <a:pt x="9182" y="13436"/>
                  <a:pt x="9027" y="13517"/>
                  <a:pt x="8851" y="13574"/>
                </a:cubicBezTo>
                <a:cubicBezTo>
                  <a:pt x="8674" y="13628"/>
                  <a:pt x="8488" y="13657"/>
                  <a:pt x="8294" y="13657"/>
                </a:cubicBezTo>
                <a:lnTo>
                  <a:pt x="7992" y="13657"/>
                </a:lnTo>
                <a:cubicBezTo>
                  <a:pt x="7963" y="13657"/>
                  <a:pt x="7930" y="13653"/>
                  <a:pt x="7895" y="13646"/>
                </a:cubicBezTo>
                <a:lnTo>
                  <a:pt x="7895" y="14446"/>
                </a:lnTo>
                <a:cubicBezTo>
                  <a:pt x="8067" y="14424"/>
                  <a:pt x="8251" y="14413"/>
                  <a:pt x="8445" y="14413"/>
                </a:cubicBezTo>
                <a:cubicBezTo>
                  <a:pt x="8676" y="14413"/>
                  <a:pt x="8890" y="14444"/>
                  <a:pt x="9088" y="14508"/>
                </a:cubicBezTo>
                <a:cubicBezTo>
                  <a:pt x="9286" y="14571"/>
                  <a:pt x="9457" y="14667"/>
                  <a:pt x="9601" y="14797"/>
                </a:cubicBezTo>
                <a:cubicBezTo>
                  <a:pt x="9745" y="14928"/>
                  <a:pt x="9860" y="15086"/>
                  <a:pt x="9947" y="15276"/>
                </a:cubicBezTo>
                <a:cubicBezTo>
                  <a:pt x="10033" y="15465"/>
                  <a:pt x="10076" y="15681"/>
                  <a:pt x="10076" y="15926"/>
                </a:cubicBezTo>
                <a:cubicBezTo>
                  <a:pt x="10076" y="16164"/>
                  <a:pt x="10031" y="16376"/>
                  <a:pt x="9941" y="16565"/>
                </a:cubicBezTo>
                <a:cubicBezTo>
                  <a:pt x="9851" y="16754"/>
                  <a:pt x="9731" y="16914"/>
                  <a:pt x="9579" y="17044"/>
                </a:cubicBezTo>
                <a:moveTo>
                  <a:pt x="14257" y="18151"/>
                </a:moveTo>
                <a:lnTo>
                  <a:pt x="15175" y="18151"/>
                </a:lnTo>
                <a:lnTo>
                  <a:pt x="15175" y="10264"/>
                </a:lnTo>
                <a:lnTo>
                  <a:pt x="14473" y="10264"/>
                </a:lnTo>
                <a:cubicBezTo>
                  <a:pt x="14422" y="10560"/>
                  <a:pt x="14329" y="10805"/>
                  <a:pt x="14192" y="10998"/>
                </a:cubicBezTo>
                <a:cubicBezTo>
                  <a:pt x="14055" y="11191"/>
                  <a:pt x="13888" y="11343"/>
                  <a:pt x="13690" y="11454"/>
                </a:cubicBezTo>
                <a:cubicBezTo>
                  <a:pt x="13492" y="11565"/>
                  <a:pt x="13271" y="11642"/>
                  <a:pt x="13026" y="11682"/>
                </a:cubicBezTo>
                <a:cubicBezTo>
                  <a:pt x="12781" y="11723"/>
                  <a:pt x="12529" y="11743"/>
                  <a:pt x="12270" y="11743"/>
                </a:cubicBezTo>
                <a:lnTo>
                  <a:pt x="12270" y="12500"/>
                </a:lnTo>
                <a:lnTo>
                  <a:pt x="14257" y="12500"/>
                </a:lnTo>
                <a:cubicBezTo>
                  <a:pt x="14257" y="12500"/>
                  <a:pt x="14257" y="18151"/>
                  <a:pt x="14257" y="18151"/>
                </a:cubicBezTo>
                <a:close/>
                <a:moveTo>
                  <a:pt x="20618" y="6873"/>
                </a:moveTo>
                <a:lnTo>
                  <a:pt x="982" y="6873"/>
                </a:lnTo>
                <a:lnTo>
                  <a:pt x="982" y="3928"/>
                </a:lnTo>
                <a:cubicBezTo>
                  <a:pt x="982" y="3386"/>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6"/>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696"/>
          <p:cNvSpPr/>
          <p:nvPr/>
        </p:nvSpPr>
        <p:spPr>
          <a:xfrm>
            <a:off x="4887594"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697"/>
          <p:cNvSpPr/>
          <p:nvPr/>
        </p:nvSpPr>
        <p:spPr>
          <a:xfrm>
            <a:off x="5423246"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698"/>
          <p:cNvSpPr/>
          <p:nvPr/>
        </p:nvSpPr>
        <p:spPr>
          <a:xfrm>
            <a:off x="602376" y="603876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5"/>
                </a:cubicBezTo>
                <a:cubicBezTo>
                  <a:pt x="1065" y="18712"/>
                  <a:pt x="1048" y="18729"/>
                  <a:pt x="1078" y="18673"/>
                </a:cubicBezTo>
                <a:lnTo>
                  <a:pt x="9914" y="1873"/>
                </a:lnTo>
                <a:cubicBezTo>
                  <a:pt x="9930" y="1843"/>
                  <a:pt x="9944" y="1814"/>
                  <a:pt x="9957" y="1784"/>
                </a:cubicBezTo>
                <a:cubicBezTo>
                  <a:pt x="9960" y="1778"/>
                  <a:pt x="10234" y="1200"/>
                  <a:pt x="10800" y="1200"/>
                </a:cubicBezTo>
                <a:cubicBezTo>
                  <a:pt x="11366" y="1200"/>
                  <a:pt x="11588" y="1655"/>
                  <a:pt x="11617" y="1719"/>
                </a:cubicBezTo>
                <a:cubicBezTo>
                  <a:pt x="11641" y="1793"/>
                  <a:pt x="11650" y="1806"/>
                  <a:pt x="11686" y="1873"/>
                </a:cubicBezTo>
                <a:lnTo>
                  <a:pt x="20522" y="18673"/>
                </a:lnTo>
                <a:cubicBezTo>
                  <a:pt x="20535" y="18697"/>
                  <a:pt x="20548" y="18721"/>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699"/>
          <p:cNvSpPr/>
          <p:nvPr/>
        </p:nvSpPr>
        <p:spPr>
          <a:xfrm>
            <a:off x="1163536" y="6013260"/>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5"/>
                </a:cubicBezTo>
                <a:lnTo>
                  <a:pt x="6916" y="6377"/>
                </a:lnTo>
                <a:cubicBezTo>
                  <a:pt x="6904" y="6107"/>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1"/>
                  <a:pt x="18600" y="19636"/>
                </a:cubicBezTo>
                <a:lnTo>
                  <a:pt x="19800" y="3927"/>
                </a:lnTo>
                <a:lnTo>
                  <a:pt x="21000" y="3927"/>
                </a:lnTo>
                <a:cubicBezTo>
                  <a:pt x="21331" y="3927"/>
                  <a:pt x="21600" y="3708"/>
                  <a:pt x="21600" y="3437"/>
                </a:cubicBezTo>
                <a:cubicBezTo>
                  <a:pt x="21600" y="3166"/>
                  <a:pt x="21331" y="2945"/>
                  <a:pt x="21000" y="2945"/>
                </a:cubicBezTo>
                <a:moveTo>
                  <a:pt x="14380" y="18655"/>
                </a:moveTo>
                <a:cubicBezTo>
                  <a:pt x="14711" y="18664"/>
                  <a:pt x="14989" y="18452"/>
                  <a:pt x="15001" y="18182"/>
                </a:cubicBezTo>
                <a:lnTo>
                  <a:pt x="15871" y="6413"/>
                </a:lnTo>
                <a:cubicBezTo>
                  <a:pt x="15883" y="6142"/>
                  <a:pt x="15625" y="5914"/>
                  <a:pt x="15294" y="5904"/>
                </a:cubicBezTo>
                <a:cubicBezTo>
                  <a:pt x="14962" y="5895"/>
                  <a:pt x="14684" y="6107"/>
                  <a:pt x="14672" y="6377"/>
                </a:cubicBezTo>
                <a:lnTo>
                  <a:pt x="13802" y="18146"/>
                </a:lnTo>
                <a:cubicBezTo>
                  <a:pt x="13790" y="18417"/>
                  <a:pt x="14049" y="18644"/>
                  <a:pt x="14380" y="18655"/>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700"/>
          <p:cNvSpPr/>
          <p:nvPr/>
        </p:nvSpPr>
        <p:spPr>
          <a:xfrm>
            <a:off x="1718318" y="6013260"/>
            <a:ext cx="191304" cy="280580"/>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3"/>
                  <a:pt x="5311" y="1878"/>
                  <a:pt x="5440" y="1571"/>
                </a:cubicBezTo>
                <a:cubicBezTo>
                  <a:pt x="5563" y="1278"/>
                  <a:pt x="6084" y="982"/>
                  <a:pt x="6840" y="982"/>
                </a:cubicBezTo>
                <a:cubicBezTo>
                  <a:pt x="7596" y="982"/>
                  <a:pt x="8117" y="1094"/>
                  <a:pt x="8240" y="1387"/>
                </a:cubicBezTo>
                <a:cubicBezTo>
                  <a:pt x="8286" y="1496"/>
                  <a:pt x="8358" y="1597"/>
                  <a:pt x="8454" y="1688"/>
                </a:cubicBezTo>
                <a:cubicBezTo>
                  <a:pt x="8957" y="2168"/>
                  <a:pt x="9732" y="2442"/>
                  <a:pt x="10577" y="2442"/>
                </a:cubicBezTo>
                <a:cubicBezTo>
                  <a:pt x="11235" y="2442"/>
                  <a:pt x="11854" y="2268"/>
                  <a:pt x="12300" y="1946"/>
                </a:cubicBezTo>
                <a:cubicBezTo>
                  <a:pt x="12697" y="1646"/>
                  <a:pt x="13446" y="1474"/>
                  <a:pt x="14760" y="1474"/>
                </a:cubicBezTo>
                <a:cubicBezTo>
                  <a:pt x="16059" y="1474"/>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0"/>
                  <a:pt x="10577" y="1460"/>
                </a:cubicBezTo>
                <a:cubicBezTo>
                  <a:pt x="10245" y="1460"/>
                  <a:pt x="9879" y="1359"/>
                  <a:pt x="9624" y="1116"/>
                </a:cubicBezTo>
                <a:cubicBezTo>
                  <a:pt x="9310" y="370"/>
                  <a:pt x="8188" y="0"/>
                  <a:pt x="6840" y="0"/>
                </a:cubicBezTo>
                <a:cubicBezTo>
                  <a:pt x="5492" y="0"/>
                  <a:pt x="4370" y="554"/>
                  <a:pt x="4056" y="1300"/>
                </a:cubicBezTo>
                <a:cubicBezTo>
                  <a:pt x="2613" y="1642"/>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1"/>
                  <a:pt x="20160" y="19636"/>
                </a:cubicBezTo>
                <a:lnTo>
                  <a:pt x="21600" y="3437"/>
                </a:lnTo>
                <a:lnTo>
                  <a:pt x="21600" y="3436"/>
                </a:lnTo>
                <a:cubicBezTo>
                  <a:pt x="21600" y="3165"/>
                  <a:pt x="21277" y="2945"/>
                  <a:pt x="20880" y="2945"/>
                </a:cubicBezTo>
                <a:moveTo>
                  <a:pt x="6507" y="18655"/>
                </a:moveTo>
                <a:cubicBezTo>
                  <a:pt x="6904" y="18644"/>
                  <a:pt x="7214" y="18417"/>
                  <a:pt x="7200" y="18145"/>
                </a:cubicBezTo>
                <a:lnTo>
                  <a:pt x="6139" y="6377"/>
                </a:lnTo>
                <a:cubicBezTo>
                  <a:pt x="6125" y="6107"/>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5"/>
                </a:moveTo>
                <a:cubicBezTo>
                  <a:pt x="15494" y="18664"/>
                  <a:pt x="15827" y="18452"/>
                  <a:pt x="15841" y="18182"/>
                </a:cubicBezTo>
                <a:lnTo>
                  <a:pt x="16886" y="6413"/>
                </a:lnTo>
                <a:cubicBezTo>
                  <a:pt x="16900" y="6142"/>
                  <a:pt x="16590" y="5914"/>
                  <a:pt x="16192" y="5904"/>
                </a:cubicBezTo>
                <a:cubicBezTo>
                  <a:pt x="15795" y="5895"/>
                  <a:pt x="15461" y="6107"/>
                  <a:pt x="15447" y="6377"/>
                </a:cubicBezTo>
                <a:lnTo>
                  <a:pt x="14402" y="18146"/>
                </a:lnTo>
                <a:cubicBezTo>
                  <a:pt x="14388" y="18417"/>
                  <a:pt x="14699" y="18644"/>
                  <a:pt x="15095"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701"/>
          <p:cNvSpPr/>
          <p:nvPr/>
        </p:nvSpPr>
        <p:spPr>
          <a:xfrm>
            <a:off x="2209333"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5"/>
                </a:cubicBezTo>
                <a:cubicBezTo>
                  <a:pt x="14611" y="20190"/>
                  <a:pt x="14556" y="20169"/>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0"/>
                  <a:pt x="4888" y="1296"/>
                </a:cubicBezTo>
                <a:lnTo>
                  <a:pt x="8121" y="5453"/>
                </a:lnTo>
                <a:cubicBezTo>
                  <a:pt x="8146" y="5485"/>
                  <a:pt x="8173" y="5515"/>
                  <a:pt x="8202" y="5544"/>
                </a:cubicBezTo>
                <a:cubicBezTo>
                  <a:pt x="8255" y="5598"/>
                  <a:pt x="8345" y="5714"/>
                  <a:pt x="8345" y="5891"/>
                </a:cubicBezTo>
                <a:cubicBezTo>
                  <a:pt x="8345" y="5978"/>
                  <a:pt x="8321" y="6060"/>
                  <a:pt x="8274" y="6135"/>
                </a:cubicBezTo>
                <a:lnTo>
                  <a:pt x="7180" y="7221"/>
                </a:lnTo>
                <a:cubicBezTo>
                  <a:pt x="7175" y="7227"/>
                  <a:pt x="7170" y="7230"/>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8"/>
                </a:cubicBezTo>
                <a:cubicBezTo>
                  <a:pt x="11541" y="14478"/>
                  <a:pt x="11555" y="14488"/>
                  <a:pt x="11568" y="14496"/>
                </a:cubicBezTo>
                <a:cubicBezTo>
                  <a:pt x="11931" y="14844"/>
                  <a:pt x="12418" y="15045"/>
                  <a:pt x="12928" y="15045"/>
                </a:cubicBezTo>
                <a:cubicBezTo>
                  <a:pt x="13440" y="15045"/>
                  <a:pt x="13934" y="14839"/>
                  <a:pt x="14301" y="14479"/>
                </a:cubicBezTo>
                <a:cubicBezTo>
                  <a:pt x="14320" y="14463"/>
                  <a:pt x="14338" y="14445"/>
                  <a:pt x="14356" y="14427"/>
                </a:cubicBezTo>
                <a:lnTo>
                  <a:pt x="15456" y="13320"/>
                </a:lnTo>
                <a:cubicBezTo>
                  <a:pt x="15533" y="13272"/>
                  <a:pt x="15615" y="13247"/>
                  <a:pt x="15701" y="13247"/>
                </a:cubicBezTo>
                <a:cubicBezTo>
                  <a:pt x="15878" y="13247"/>
                  <a:pt x="15995" y="13337"/>
                  <a:pt x="16048" y="13391"/>
                </a:cubicBezTo>
                <a:cubicBezTo>
                  <a:pt x="16077" y="13419"/>
                  <a:pt x="16108" y="13446"/>
                  <a:pt x="16140" y="13472"/>
                </a:cubicBezTo>
                <a:lnTo>
                  <a:pt x="20296" y="16704"/>
                </a:lnTo>
                <a:cubicBezTo>
                  <a:pt x="20323" y="16725"/>
                  <a:pt x="20351" y="16745"/>
                  <a:pt x="20379" y="16762"/>
                </a:cubicBezTo>
                <a:cubicBezTo>
                  <a:pt x="20431" y="16794"/>
                  <a:pt x="20455" y="16816"/>
                  <a:pt x="20466" y="16827"/>
                </a:cubicBezTo>
                <a:cubicBezTo>
                  <a:pt x="20520" y="16881"/>
                  <a:pt x="20610" y="16998"/>
                  <a:pt x="20610" y="17174"/>
                </a:cubicBezTo>
                <a:cubicBezTo>
                  <a:pt x="20610" y="17208"/>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30"/>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4"/>
                  <a:pt x="12104" y="13674"/>
                </a:cubicBezTo>
                <a:cubicBezTo>
                  <a:pt x="10500" y="12510"/>
                  <a:pt x="9078" y="11109"/>
                  <a:pt x="7916" y="9503"/>
                </a:cubicBezTo>
                <a:cubicBezTo>
                  <a:pt x="7927" y="9495"/>
                  <a:pt x="7937" y="9486"/>
                  <a:pt x="7949" y="9479"/>
                </a:cubicBezTo>
                <a:cubicBezTo>
                  <a:pt x="7693" y="9299"/>
                  <a:pt x="7525" y="9004"/>
                  <a:pt x="7525" y="8668"/>
                </a:cubicBezTo>
                <a:cubicBezTo>
                  <a:pt x="7525" y="8368"/>
                  <a:pt x="7662" y="8101"/>
                  <a:pt x="7873" y="7920"/>
                </a:cubicBezTo>
                <a:lnTo>
                  <a:pt x="7872" y="7918"/>
                </a:lnTo>
                <a:lnTo>
                  <a:pt x="9026" y="6773"/>
                </a:lnTo>
                <a:cubicBezTo>
                  <a:pt x="9213" y="6528"/>
                  <a:pt x="9327" y="6225"/>
                  <a:pt x="9327" y="5891"/>
                </a:cubicBezTo>
                <a:cubicBezTo>
                  <a:pt x="9327" y="5484"/>
                  <a:pt x="9162" y="5116"/>
                  <a:pt x="8896" y="4850"/>
                </a:cubicBezTo>
                <a:lnTo>
                  <a:pt x="5663" y="693"/>
                </a:lnTo>
                <a:cubicBezTo>
                  <a:pt x="5604" y="599"/>
                  <a:pt x="5538" y="510"/>
                  <a:pt x="5459" y="431"/>
                </a:cubicBezTo>
                <a:cubicBezTo>
                  <a:pt x="5193" y="165"/>
                  <a:pt x="4825" y="0"/>
                  <a:pt x="4418" y="0"/>
                </a:cubicBezTo>
                <a:cubicBezTo>
                  <a:pt x="2455" y="0"/>
                  <a:pt x="0" y="2308"/>
                  <a:pt x="0" y="5155"/>
                </a:cubicBezTo>
                <a:cubicBezTo>
                  <a:pt x="0" y="5944"/>
                  <a:pt x="183" y="6688"/>
                  <a:pt x="499" y="7356"/>
                </a:cubicBezTo>
                <a:lnTo>
                  <a:pt x="483" y="7372"/>
                </a:lnTo>
                <a:cubicBezTo>
                  <a:pt x="3436" y="13255"/>
                  <a:pt x="8345" y="18164"/>
                  <a:pt x="14228" y="21118"/>
                </a:cubicBezTo>
                <a:lnTo>
                  <a:pt x="14244" y="21101"/>
                </a:lnTo>
                <a:cubicBezTo>
                  <a:pt x="14912" y="21418"/>
                  <a:pt x="15657" y="21600"/>
                  <a:pt x="16445" y="21600"/>
                </a:cubicBezTo>
                <a:cubicBezTo>
                  <a:pt x="19292" y="21600"/>
                  <a:pt x="21600" y="19145"/>
                  <a:pt x="21600" y="17182"/>
                </a:cubicBezTo>
                <a:cubicBezTo>
                  <a:pt x="21600" y="17180"/>
                  <a:pt x="21600" y="17177"/>
                  <a:pt x="21600" y="1717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702"/>
          <p:cNvSpPr/>
          <p:nvPr/>
        </p:nvSpPr>
        <p:spPr>
          <a:xfrm>
            <a:off x="2744985" y="6013260"/>
            <a:ext cx="280655"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703"/>
          <p:cNvSpPr/>
          <p:nvPr/>
        </p:nvSpPr>
        <p:spPr>
          <a:xfrm>
            <a:off x="3344405" y="6013260"/>
            <a:ext cx="153050" cy="280580"/>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704"/>
          <p:cNvSpPr/>
          <p:nvPr/>
        </p:nvSpPr>
        <p:spPr>
          <a:xfrm>
            <a:off x="3816290" y="603876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705"/>
          <p:cNvSpPr/>
          <p:nvPr/>
        </p:nvSpPr>
        <p:spPr>
          <a:xfrm>
            <a:off x="4377449" y="6013260"/>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8"/>
                  <a:pt x="6746" y="15709"/>
                  <a:pt x="10800" y="15709"/>
                </a:cubicBezTo>
                <a:cubicBezTo>
                  <a:pt x="14856" y="15709"/>
                  <a:pt x="18345" y="14967"/>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40"/>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40"/>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5"/>
                  <a:pt x="11462" y="2945"/>
                  <a:pt x="10800" y="2945"/>
                </a:cubicBezTo>
                <a:cubicBezTo>
                  <a:pt x="10138" y="2945"/>
                  <a:pt x="9600" y="2505"/>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706"/>
          <p:cNvSpPr/>
          <p:nvPr/>
        </p:nvSpPr>
        <p:spPr>
          <a:xfrm>
            <a:off x="4887594"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707"/>
          <p:cNvSpPr/>
          <p:nvPr/>
        </p:nvSpPr>
        <p:spPr>
          <a:xfrm>
            <a:off x="5423246"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8" name="Shape 3708"/>
          <p:cNvSpPr/>
          <p:nvPr/>
        </p:nvSpPr>
        <p:spPr>
          <a:xfrm>
            <a:off x="6551942" y="65673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709"/>
          <p:cNvSpPr/>
          <p:nvPr/>
        </p:nvSpPr>
        <p:spPr>
          <a:xfrm>
            <a:off x="7023826" y="656736"/>
            <a:ext cx="280482" cy="280746"/>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1"/>
                </a:cubicBezTo>
                <a:cubicBezTo>
                  <a:pt x="15110" y="601"/>
                  <a:pt x="17544" y="601"/>
                  <a:pt x="19045" y="2101"/>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3"/>
                  <a:pt x="14344" y="9248"/>
                  <a:pt x="15160" y="9451"/>
                </a:cubicBezTo>
                <a:cubicBezTo>
                  <a:pt x="15160" y="9451"/>
                  <a:pt x="7605" y="16245"/>
                  <a:pt x="7605" y="16245"/>
                </a:cubicBezTo>
                <a:close/>
                <a:moveTo>
                  <a:pt x="19724" y="1406"/>
                </a:moveTo>
                <a:cubicBezTo>
                  <a:pt x="17848" y="-468"/>
                  <a:pt x="14806" y="-468"/>
                  <a:pt x="12930" y="1406"/>
                </a:cubicBezTo>
                <a:cubicBezTo>
                  <a:pt x="12024" y="2312"/>
                  <a:pt x="11560" y="3489"/>
                  <a:pt x="11529" y="4676"/>
                </a:cubicBezTo>
                <a:lnTo>
                  <a:pt x="4207" y="12851"/>
                </a:lnTo>
                <a:cubicBezTo>
                  <a:pt x="3686" y="13373"/>
                  <a:pt x="3363" y="14093"/>
                  <a:pt x="3363" y="14888"/>
                </a:cubicBezTo>
                <a:cubicBezTo>
                  <a:pt x="3363" y="15420"/>
                  <a:pt x="3518" y="15912"/>
                  <a:pt x="3770" y="16340"/>
                </a:cubicBezTo>
                <a:cubicBezTo>
                  <a:pt x="2436" y="17104"/>
                  <a:pt x="1907" y="17813"/>
                  <a:pt x="2425" y="19364"/>
                </a:cubicBezTo>
                <a:cubicBezTo>
                  <a:pt x="2487" y="19550"/>
                  <a:pt x="2434" y="19623"/>
                  <a:pt x="2409" y="19657"/>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29" y="18141"/>
                  <a:pt x="3071" y="17806"/>
                  <a:pt x="4399" y="17082"/>
                </a:cubicBezTo>
                <a:cubicBezTo>
                  <a:pt x="4900" y="17504"/>
                  <a:pt x="5539" y="17767"/>
                  <a:pt x="6245" y="17767"/>
                </a:cubicBezTo>
                <a:cubicBezTo>
                  <a:pt x="7042" y="17767"/>
                  <a:pt x="7762" y="17446"/>
                  <a:pt x="8284" y="16925"/>
                </a:cubicBezTo>
                <a:lnTo>
                  <a:pt x="16485" y="9593"/>
                </a:lnTo>
                <a:cubicBezTo>
                  <a:pt x="17661" y="9554"/>
                  <a:pt x="18826" y="9091"/>
                  <a:pt x="19724" y="8194"/>
                </a:cubicBezTo>
                <a:cubicBezTo>
                  <a:pt x="21600" y="6320"/>
                  <a:pt x="21600" y="3281"/>
                  <a:pt x="19724" y="1406"/>
                </a:cubicBezTo>
                <a:moveTo>
                  <a:pt x="8953" y="11504"/>
                </a:moveTo>
                <a:lnTo>
                  <a:pt x="9632" y="12183"/>
                </a:lnTo>
                <a:lnTo>
                  <a:pt x="12690" y="9807"/>
                </a:lnTo>
                <a:lnTo>
                  <a:pt x="11331" y="8449"/>
                </a:lnTo>
                <a:cubicBezTo>
                  <a:pt x="11331" y="8449"/>
                  <a:pt x="8953" y="11504"/>
                  <a:pt x="8953" y="1150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710"/>
          <p:cNvSpPr/>
          <p:nvPr/>
        </p:nvSpPr>
        <p:spPr>
          <a:xfrm>
            <a:off x="7559478"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6"/>
                </a:lnTo>
                <a:cubicBezTo>
                  <a:pt x="20618" y="5106"/>
                  <a:pt x="20618" y="16495"/>
                  <a:pt x="20618" y="16495"/>
                </a:cubicBezTo>
                <a:close/>
                <a:moveTo>
                  <a:pt x="14727" y="16971"/>
                </a:moveTo>
                <a:lnTo>
                  <a:pt x="982" y="16971"/>
                </a:lnTo>
                <a:lnTo>
                  <a:pt x="982" y="3086"/>
                </a:lnTo>
                <a:cubicBezTo>
                  <a:pt x="982" y="2234"/>
                  <a:pt x="1421" y="1543"/>
                  <a:pt x="1964" y="1543"/>
                </a:cubicBezTo>
                <a:lnTo>
                  <a:pt x="13745" y="1543"/>
                </a:lnTo>
                <a:cubicBezTo>
                  <a:pt x="14288" y="1543"/>
                  <a:pt x="14727" y="2234"/>
                  <a:pt x="14727" y="3086"/>
                </a:cubicBezTo>
                <a:cubicBezTo>
                  <a:pt x="14727" y="3086"/>
                  <a:pt x="14727" y="16971"/>
                  <a:pt x="14727" y="16971"/>
                </a:cubicBezTo>
                <a:close/>
                <a:moveTo>
                  <a:pt x="13745" y="20057"/>
                </a:moveTo>
                <a:lnTo>
                  <a:pt x="1964" y="20057"/>
                </a:lnTo>
                <a:cubicBezTo>
                  <a:pt x="1421" y="20057"/>
                  <a:pt x="982" y="19367"/>
                  <a:pt x="982" y="18514"/>
                </a:cubicBezTo>
                <a:lnTo>
                  <a:pt x="14727" y="18514"/>
                </a:lnTo>
                <a:cubicBezTo>
                  <a:pt x="14727" y="19367"/>
                  <a:pt x="14288" y="20057"/>
                  <a:pt x="13745" y="20057"/>
                </a:cubicBezTo>
                <a:moveTo>
                  <a:pt x="21109" y="3086"/>
                </a:moveTo>
                <a:cubicBezTo>
                  <a:pt x="21030" y="3086"/>
                  <a:pt x="20958" y="3122"/>
                  <a:pt x="20892" y="3175"/>
                </a:cubicBezTo>
                <a:lnTo>
                  <a:pt x="20890" y="3167"/>
                </a:lnTo>
                <a:lnTo>
                  <a:pt x="15709" y="7238"/>
                </a:lnTo>
                <a:lnTo>
                  <a:pt x="15709" y="3086"/>
                </a:lnTo>
                <a:cubicBezTo>
                  <a:pt x="15709" y="1382"/>
                  <a:pt x="14830" y="0"/>
                  <a:pt x="13745" y="0"/>
                </a:cubicBezTo>
                <a:lnTo>
                  <a:pt x="1964" y="0"/>
                </a:lnTo>
                <a:cubicBezTo>
                  <a:pt x="879" y="0"/>
                  <a:pt x="0" y="1382"/>
                  <a:pt x="0" y="3086"/>
                </a:cubicBezTo>
                <a:lnTo>
                  <a:pt x="0" y="18514"/>
                </a:lnTo>
                <a:cubicBezTo>
                  <a:pt x="0" y="20220"/>
                  <a:pt x="879" y="21600"/>
                  <a:pt x="1964" y="21600"/>
                </a:cubicBezTo>
                <a:lnTo>
                  <a:pt x="13745" y="21600"/>
                </a:lnTo>
                <a:cubicBezTo>
                  <a:pt x="14830" y="21600"/>
                  <a:pt x="15709" y="20220"/>
                  <a:pt x="15709" y="18514"/>
                </a:cubicBezTo>
                <a:lnTo>
                  <a:pt x="15709" y="14363"/>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0309" y="6171"/>
                </a:moveTo>
                <a:cubicBezTo>
                  <a:pt x="10038" y="6171"/>
                  <a:pt x="9818" y="5826"/>
                  <a:pt x="9818" y="5400"/>
                </a:cubicBezTo>
                <a:cubicBezTo>
                  <a:pt x="9818" y="4975"/>
                  <a:pt x="10038" y="4629"/>
                  <a:pt x="10309" y="4629"/>
                </a:cubicBezTo>
                <a:cubicBezTo>
                  <a:pt x="10580" y="4629"/>
                  <a:pt x="10800" y="4975"/>
                  <a:pt x="10800" y="5400"/>
                </a:cubicBezTo>
                <a:cubicBezTo>
                  <a:pt x="10800" y="5826"/>
                  <a:pt x="10580" y="6171"/>
                  <a:pt x="10309" y="6171"/>
                </a:cubicBezTo>
                <a:moveTo>
                  <a:pt x="10309" y="3086"/>
                </a:moveTo>
                <a:cubicBezTo>
                  <a:pt x="9496" y="3086"/>
                  <a:pt x="8836" y="4122"/>
                  <a:pt x="8836" y="5400"/>
                </a:cubicBezTo>
                <a:cubicBezTo>
                  <a:pt x="8836" y="6679"/>
                  <a:pt x="9496" y="7714"/>
                  <a:pt x="10309" y="7714"/>
                </a:cubicBezTo>
                <a:cubicBezTo>
                  <a:pt x="11123" y="7714"/>
                  <a:pt x="11782" y="6679"/>
                  <a:pt x="11782" y="5400"/>
                </a:cubicBezTo>
                <a:cubicBezTo>
                  <a:pt x="11782" y="4122"/>
                  <a:pt x="11123" y="3086"/>
                  <a:pt x="10309" y="30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711"/>
          <p:cNvSpPr/>
          <p:nvPr/>
        </p:nvSpPr>
        <p:spPr>
          <a:xfrm>
            <a:off x="8095131"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4"/>
                </a:lnTo>
                <a:lnTo>
                  <a:pt x="19636" y="5878"/>
                </a:lnTo>
                <a:lnTo>
                  <a:pt x="20618" y="5106"/>
                </a:lnTo>
                <a:cubicBezTo>
                  <a:pt x="20618" y="5106"/>
                  <a:pt x="20618" y="16495"/>
                  <a:pt x="20618" y="16495"/>
                </a:cubicBezTo>
                <a:close/>
                <a:moveTo>
                  <a:pt x="18655" y="14952"/>
                </a:moveTo>
                <a:lnTo>
                  <a:pt x="16691" y="13410"/>
                </a:lnTo>
                <a:lnTo>
                  <a:pt x="16691" y="8192"/>
                </a:lnTo>
                <a:lnTo>
                  <a:pt x="18655" y="6649"/>
                </a:lnTo>
                <a:cubicBezTo>
                  <a:pt x="18655" y="6649"/>
                  <a:pt x="18655" y="14952"/>
                  <a:pt x="18655" y="14952"/>
                </a:cubicBezTo>
                <a:close/>
                <a:moveTo>
                  <a:pt x="15709" y="6171"/>
                </a:moveTo>
                <a:lnTo>
                  <a:pt x="982" y="6171"/>
                </a:lnTo>
                <a:lnTo>
                  <a:pt x="982" y="3086"/>
                </a:lnTo>
                <a:cubicBezTo>
                  <a:pt x="982" y="2234"/>
                  <a:pt x="1421"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1"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20"/>
                  <a:pt x="879" y="21600"/>
                  <a:pt x="1964" y="21600"/>
                </a:cubicBezTo>
                <a:lnTo>
                  <a:pt x="14727" y="21600"/>
                </a:lnTo>
                <a:cubicBezTo>
                  <a:pt x="15812" y="21600"/>
                  <a:pt x="16691" y="20220"/>
                  <a:pt x="16691" y="18514"/>
                </a:cubicBezTo>
                <a:lnTo>
                  <a:pt x="16691" y="15135"/>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6" y="9257"/>
                  <a:pt x="8836" y="10984"/>
                  <a:pt x="8836" y="13114"/>
                </a:cubicBezTo>
                <a:cubicBezTo>
                  <a:pt x="8836" y="13987"/>
                  <a:pt x="9028" y="14782"/>
                  <a:pt x="9338" y="15429"/>
                </a:cubicBezTo>
                <a:lnTo>
                  <a:pt x="7353" y="15429"/>
                </a:lnTo>
                <a:cubicBezTo>
                  <a:pt x="7663" y="14782"/>
                  <a:pt x="7855" y="13987"/>
                  <a:pt x="7855" y="13114"/>
                </a:cubicBezTo>
                <a:cubicBezTo>
                  <a:pt x="7855" y="10984"/>
                  <a:pt x="6755" y="9257"/>
                  <a:pt x="5400" y="9257"/>
                </a:cubicBezTo>
                <a:cubicBezTo>
                  <a:pt x="4045" y="9257"/>
                  <a:pt x="2945" y="10984"/>
                  <a:pt x="2945" y="13114"/>
                </a:cubicBezTo>
                <a:cubicBezTo>
                  <a:pt x="2945" y="15245"/>
                  <a:pt x="4045" y="16971"/>
                  <a:pt x="5400"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712"/>
          <p:cNvSpPr/>
          <p:nvPr/>
        </p:nvSpPr>
        <p:spPr>
          <a:xfrm>
            <a:off x="8630783"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713"/>
          <p:cNvSpPr/>
          <p:nvPr/>
        </p:nvSpPr>
        <p:spPr>
          <a:xfrm>
            <a:off x="9166435" y="669491"/>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8"/>
                  <a:pt x="6873" y="10260"/>
                </a:cubicBezTo>
                <a:cubicBezTo>
                  <a:pt x="6873" y="9963"/>
                  <a:pt x="6653" y="9720"/>
                  <a:pt x="6382" y="9720"/>
                </a:cubicBezTo>
                <a:cubicBezTo>
                  <a:pt x="6110" y="9720"/>
                  <a:pt x="5891" y="9963"/>
                  <a:pt x="5891" y="10260"/>
                </a:cubicBezTo>
                <a:cubicBezTo>
                  <a:pt x="5891" y="10558"/>
                  <a:pt x="6110" y="10800"/>
                  <a:pt x="6382" y="10800"/>
                </a:cubicBezTo>
                <a:moveTo>
                  <a:pt x="3436" y="10800"/>
                </a:moveTo>
                <a:cubicBezTo>
                  <a:pt x="3708" y="10800"/>
                  <a:pt x="3927" y="11043"/>
                  <a:pt x="3927" y="11340"/>
                </a:cubicBezTo>
                <a:cubicBezTo>
                  <a:pt x="3927" y="11638"/>
                  <a:pt x="3708" y="11880"/>
                  <a:pt x="3436" y="11880"/>
                </a:cubicBezTo>
                <a:cubicBezTo>
                  <a:pt x="3165" y="11880"/>
                  <a:pt x="2945" y="11638"/>
                  <a:pt x="2945" y="11340"/>
                </a:cubicBezTo>
                <a:cubicBezTo>
                  <a:pt x="2945" y="11043"/>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3"/>
                  <a:pt x="1964" y="18900"/>
                </a:cubicBezTo>
                <a:cubicBezTo>
                  <a:pt x="1964" y="19198"/>
                  <a:pt x="2183" y="19440"/>
                  <a:pt x="2455" y="19440"/>
                </a:cubicBezTo>
                <a:lnTo>
                  <a:pt x="14236" y="19440"/>
                </a:lnTo>
                <a:cubicBezTo>
                  <a:pt x="14508" y="19440"/>
                  <a:pt x="14727" y="19198"/>
                  <a:pt x="14727" y="18900"/>
                </a:cubicBezTo>
                <a:cubicBezTo>
                  <a:pt x="14727" y="18603"/>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1"/>
                  <a:pt x="8342" y="6404"/>
                </a:cubicBezTo>
                <a:cubicBezTo>
                  <a:pt x="8562" y="6843"/>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9"/>
                  <a:pt x="15709" y="5612"/>
                  <a:pt x="15709" y="4320"/>
                </a:cubicBezTo>
                <a:cubicBezTo>
                  <a:pt x="15709" y="1934"/>
                  <a:pt x="13951" y="0"/>
                  <a:pt x="11782" y="0"/>
                </a:cubicBezTo>
                <a:cubicBezTo>
                  <a:pt x="10302" y="0"/>
                  <a:pt x="9015" y="902"/>
                  <a:pt x="8345" y="2231"/>
                </a:cubicBezTo>
                <a:cubicBezTo>
                  <a:pt x="7676" y="902"/>
                  <a:pt x="6389" y="0"/>
                  <a:pt x="4909" y="0"/>
                </a:cubicBezTo>
                <a:cubicBezTo>
                  <a:pt x="2740" y="0"/>
                  <a:pt x="982" y="1934"/>
                  <a:pt x="982" y="4320"/>
                </a:cubicBezTo>
                <a:cubicBezTo>
                  <a:pt x="982" y="5612"/>
                  <a:pt x="1501" y="6769"/>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6"/>
                  <a:pt x="21030" y="19440"/>
                  <a:pt x="21109" y="19440"/>
                </a:cubicBezTo>
                <a:cubicBezTo>
                  <a:pt x="21380" y="19440"/>
                  <a:pt x="21600" y="19198"/>
                  <a:pt x="21600" y="18900"/>
                </a:cubicBezTo>
                <a:lnTo>
                  <a:pt x="21600" y="10260"/>
                </a:lnTo>
                <a:cubicBezTo>
                  <a:pt x="21600" y="9963"/>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714"/>
          <p:cNvSpPr/>
          <p:nvPr/>
        </p:nvSpPr>
        <p:spPr>
          <a:xfrm>
            <a:off x="9765856" y="65673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2"/>
                  <a:pt x="1612" y="21600"/>
                  <a:pt x="3600" y="21600"/>
                </a:cubicBezTo>
                <a:lnTo>
                  <a:pt x="18000" y="21600"/>
                </a:lnTo>
                <a:cubicBezTo>
                  <a:pt x="19988" y="21600"/>
                  <a:pt x="21600" y="20722"/>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715"/>
          <p:cNvSpPr/>
          <p:nvPr/>
        </p:nvSpPr>
        <p:spPr>
          <a:xfrm>
            <a:off x="10276001"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716"/>
          <p:cNvSpPr/>
          <p:nvPr/>
        </p:nvSpPr>
        <p:spPr>
          <a:xfrm>
            <a:off x="10773392" y="694998"/>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3"/>
                  <a:pt x="19636" y="16200"/>
                </a:cubicBezTo>
                <a:lnTo>
                  <a:pt x="19636" y="1350"/>
                </a:lnTo>
                <a:cubicBezTo>
                  <a:pt x="19636" y="605"/>
                  <a:pt x="19197" y="0"/>
                  <a:pt x="18655" y="0"/>
                </a:cubicBezTo>
                <a:lnTo>
                  <a:pt x="2945" y="0"/>
                </a:lnTo>
                <a:cubicBezTo>
                  <a:pt x="2403" y="0"/>
                  <a:pt x="1964" y="605"/>
                  <a:pt x="1964" y="1350"/>
                </a:cubicBezTo>
                <a:lnTo>
                  <a:pt x="1964" y="16200"/>
                </a:lnTo>
                <a:cubicBezTo>
                  <a:pt x="1964" y="16333"/>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717"/>
          <p:cNvSpPr/>
          <p:nvPr/>
        </p:nvSpPr>
        <p:spPr>
          <a:xfrm>
            <a:off x="11309044"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718"/>
          <p:cNvSpPr/>
          <p:nvPr/>
        </p:nvSpPr>
        <p:spPr>
          <a:xfrm>
            <a:off x="648817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4" y="5201"/>
                </a:moveTo>
                <a:cubicBezTo>
                  <a:pt x="10711" y="5093"/>
                  <a:pt x="10614" y="5023"/>
                  <a:pt x="10504" y="4986"/>
                </a:cubicBezTo>
                <a:lnTo>
                  <a:pt x="10517" y="4938"/>
                </a:lnTo>
                <a:cubicBezTo>
                  <a:pt x="10483" y="4941"/>
                  <a:pt x="10451" y="4949"/>
                  <a:pt x="10419" y="4957"/>
                </a:cubicBezTo>
                <a:lnTo>
                  <a:pt x="8464" y="4434"/>
                </a:lnTo>
                <a:cubicBezTo>
                  <a:pt x="8343" y="4401"/>
                  <a:pt x="8209" y="4414"/>
                  <a:pt x="8091" y="4482"/>
                </a:cubicBezTo>
                <a:cubicBezTo>
                  <a:pt x="7856" y="4618"/>
                  <a:pt x="7776" y="4918"/>
                  <a:pt x="7912" y="5153"/>
                </a:cubicBezTo>
                <a:cubicBezTo>
                  <a:pt x="7979" y="5271"/>
                  <a:pt x="8088" y="5349"/>
                  <a:pt x="8210" y="5382"/>
                </a:cubicBezTo>
                <a:lnTo>
                  <a:pt x="8964" y="5584"/>
                </a:lnTo>
                <a:cubicBezTo>
                  <a:pt x="8292" y="6116"/>
                  <a:pt x="7855" y="6927"/>
                  <a:pt x="7855" y="7855"/>
                </a:cubicBezTo>
                <a:cubicBezTo>
                  <a:pt x="7855" y="9081"/>
                  <a:pt x="8605" y="10131"/>
                  <a:pt x="9671" y="10574"/>
                </a:cubicBezTo>
                <a:lnTo>
                  <a:pt x="9934" y="9609"/>
                </a:lnTo>
                <a:cubicBezTo>
                  <a:pt x="9286" y="9289"/>
                  <a:pt x="8836" y="8627"/>
                  <a:pt x="8836" y="7855"/>
                </a:cubicBezTo>
                <a:cubicBezTo>
                  <a:pt x="8836" y="7221"/>
                  <a:pt x="9142" y="6666"/>
                  <a:pt x="9609" y="6309"/>
                </a:cubicBezTo>
                <a:lnTo>
                  <a:pt x="9335" y="7331"/>
                </a:lnTo>
                <a:cubicBezTo>
                  <a:pt x="9303" y="7453"/>
                  <a:pt x="9316" y="7586"/>
                  <a:pt x="9384" y="7704"/>
                </a:cubicBezTo>
                <a:cubicBezTo>
                  <a:pt x="9520" y="7939"/>
                  <a:pt x="9820" y="8019"/>
                  <a:pt x="10055" y="7883"/>
                </a:cubicBezTo>
                <a:cubicBezTo>
                  <a:pt x="10172" y="7815"/>
                  <a:pt x="10251" y="7707"/>
                  <a:pt x="10284" y="7585"/>
                </a:cubicBezTo>
                <a:lnTo>
                  <a:pt x="10823" y="5574"/>
                </a:lnTo>
                <a:cubicBezTo>
                  <a:pt x="10855" y="5452"/>
                  <a:pt x="10841" y="5319"/>
                  <a:pt x="10774" y="5201"/>
                </a:cubicBezTo>
                <a:moveTo>
                  <a:pt x="13421" y="10344"/>
                </a:moveTo>
                <a:lnTo>
                  <a:pt x="12630" y="10132"/>
                </a:lnTo>
                <a:cubicBezTo>
                  <a:pt x="13306" y="9599"/>
                  <a:pt x="13745" y="8785"/>
                  <a:pt x="13745" y="7855"/>
                </a:cubicBezTo>
                <a:cubicBezTo>
                  <a:pt x="13745" y="6644"/>
                  <a:pt x="13013" y="5604"/>
                  <a:pt x="11967" y="5153"/>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4"/>
                  <a:pt x="10789" y="10407"/>
                  <a:pt x="10857" y="10524"/>
                </a:cubicBezTo>
                <a:cubicBezTo>
                  <a:pt x="10920" y="10634"/>
                  <a:pt x="11021" y="10706"/>
                  <a:pt x="11133" y="10742"/>
                </a:cubicBezTo>
                <a:lnTo>
                  <a:pt x="11126" y="10767"/>
                </a:lnTo>
                <a:cubicBezTo>
                  <a:pt x="11142" y="10765"/>
                  <a:pt x="11157" y="10762"/>
                  <a:pt x="11173" y="10758"/>
                </a:cubicBezTo>
                <a:lnTo>
                  <a:pt x="13167" y="11292"/>
                </a:lnTo>
                <a:cubicBezTo>
                  <a:pt x="13288" y="11324"/>
                  <a:pt x="13422" y="11311"/>
                  <a:pt x="13540" y="11243"/>
                </a:cubicBezTo>
                <a:cubicBezTo>
                  <a:pt x="13775" y="11107"/>
                  <a:pt x="13855" y="10807"/>
                  <a:pt x="13719" y="10573"/>
                </a:cubicBezTo>
                <a:cubicBezTo>
                  <a:pt x="13651" y="10455"/>
                  <a:pt x="13542" y="10376"/>
                  <a:pt x="13421" y="103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719"/>
          <p:cNvSpPr/>
          <p:nvPr/>
        </p:nvSpPr>
        <p:spPr>
          <a:xfrm>
            <a:off x="7023826"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2"/>
                  <a:pt x="12417" y="8980"/>
                </a:cubicBezTo>
                <a:lnTo>
                  <a:pt x="11291" y="10106"/>
                </a:lnTo>
                <a:lnTo>
                  <a:pt x="11291" y="4419"/>
                </a:lnTo>
                <a:lnTo>
                  <a:pt x="11291" y="4418"/>
                </a:lnTo>
                <a:cubicBezTo>
                  <a:pt x="11291" y="4148"/>
                  <a:pt x="11071" y="3927"/>
                  <a:pt x="10800" y="3927"/>
                </a:cubicBezTo>
                <a:cubicBezTo>
                  <a:pt x="10529" y="3927"/>
                  <a:pt x="10309" y="4148"/>
                  <a:pt x="10309" y="4418"/>
                </a:cubicBezTo>
                <a:lnTo>
                  <a:pt x="10309" y="10106"/>
                </a:lnTo>
                <a:lnTo>
                  <a:pt x="9183" y="8980"/>
                </a:lnTo>
                <a:cubicBezTo>
                  <a:pt x="9095" y="8892"/>
                  <a:pt x="8972" y="8836"/>
                  <a:pt x="8836" y="8836"/>
                </a:cubicBezTo>
                <a:cubicBezTo>
                  <a:pt x="8566" y="8836"/>
                  <a:pt x="8345" y="9057"/>
                  <a:pt x="8345" y="9327"/>
                </a:cubicBezTo>
                <a:cubicBezTo>
                  <a:pt x="8345" y="9463"/>
                  <a:pt x="8401" y="9586"/>
                  <a:pt x="8489" y="9674"/>
                </a:cubicBezTo>
                <a:lnTo>
                  <a:pt x="10453" y="11638"/>
                </a:lnTo>
                <a:cubicBezTo>
                  <a:pt x="10542" y="11727"/>
                  <a:pt x="10664" y="11782"/>
                  <a:pt x="10800" y="11782"/>
                </a:cubicBezTo>
                <a:cubicBezTo>
                  <a:pt x="10936" y="11782"/>
                  <a:pt x="11058" y="11727"/>
                  <a:pt x="11147" y="11638"/>
                </a:cubicBezTo>
                <a:lnTo>
                  <a:pt x="13111" y="9674"/>
                </a:lnTo>
                <a:cubicBezTo>
                  <a:pt x="13199" y="9586"/>
                  <a:pt x="13255" y="9463"/>
                  <a:pt x="13255" y="9327"/>
                </a:cubicBezTo>
                <a:cubicBezTo>
                  <a:pt x="13255" y="9057"/>
                  <a:pt x="13034" y="8836"/>
                  <a:pt x="12764"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720"/>
          <p:cNvSpPr/>
          <p:nvPr/>
        </p:nvSpPr>
        <p:spPr>
          <a:xfrm>
            <a:off x="7559478"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721"/>
          <p:cNvSpPr/>
          <p:nvPr/>
        </p:nvSpPr>
        <p:spPr>
          <a:xfrm>
            <a:off x="8095131"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9"/>
                </a:lnTo>
                <a:cubicBezTo>
                  <a:pt x="9763" y="6150"/>
                  <a:pt x="9818" y="6027"/>
                  <a:pt x="9818" y="5891"/>
                </a:cubicBezTo>
                <a:cubicBezTo>
                  <a:pt x="9818" y="5621"/>
                  <a:pt x="9598" y="5400"/>
                  <a:pt x="9327" y="5400"/>
                </a:cubicBezTo>
                <a:cubicBezTo>
                  <a:pt x="9192" y="5400"/>
                  <a:pt x="9069" y="5456"/>
                  <a:pt x="8980" y="5544"/>
                </a:cubicBezTo>
                <a:lnTo>
                  <a:pt x="7017" y="7507"/>
                </a:lnTo>
                <a:cubicBezTo>
                  <a:pt x="6928" y="7597"/>
                  <a:pt x="6873" y="7719"/>
                  <a:pt x="6873" y="7855"/>
                </a:cubicBezTo>
                <a:cubicBezTo>
                  <a:pt x="6873" y="7991"/>
                  <a:pt x="6928" y="8113"/>
                  <a:pt x="7017" y="8202"/>
                </a:cubicBezTo>
                <a:lnTo>
                  <a:pt x="8980" y="10165"/>
                </a:lnTo>
                <a:cubicBezTo>
                  <a:pt x="9069" y="10254"/>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722"/>
          <p:cNvSpPr/>
          <p:nvPr/>
        </p:nvSpPr>
        <p:spPr>
          <a:xfrm>
            <a:off x="8630783" y="1192389"/>
            <a:ext cx="280574" cy="280580"/>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6"/>
                  <a:pt x="12408" y="5400"/>
                  <a:pt x="12273" y="5400"/>
                </a:cubicBezTo>
                <a:cubicBezTo>
                  <a:pt x="12001" y="5400"/>
                  <a:pt x="11782" y="5621"/>
                  <a:pt x="11782" y="5891"/>
                </a:cubicBezTo>
                <a:cubicBezTo>
                  <a:pt x="11782" y="6027"/>
                  <a:pt x="11837" y="6150"/>
                  <a:pt x="11926" y="6239"/>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4"/>
                  <a:pt x="12620" y="10165"/>
                </a:cubicBezTo>
                <a:lnTo>
                  <a:pt x="14583" y="8202"/>
                </a:lnTo>
                <a:cubicBezTo>
                  <a:pt x="14672" y="8113"/>
                  <a:pt x="14727" y="7991"/>
                  <a:pt x="14727" y="7855"/>
                </a:cubicBezTo>
                <a:cubicBezTo>
                  <a:pt x="14727" y="7719"/>
                  <a:pt x="14672" y="7597"/>
                  <a:pt x="14583" y="7507"/>
                </a:cubicBezTo>
                <a:close/>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4"/>
                  <a:pt x="20179" y="17673"/>
                  <a:pt x="19636" y="17673"/>
                </a:cubicBezTo>
                <a:lnTo>
                  <a:pt x="1964" y="17673"/>
                </a:lnTo>
                <a:cubicBezTo>
                  <a:pt x="1421" y="17673"/>
                  <a:pt x="982" y="17234"/>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7" y="18655"/>
                </a:lnTo>
                <a:lnTo>
                  <a:pt x="8837" y="20618"/>
                </a:lnTo>
                <a:lnTo>
                  <a:pt x="7364" y="20618"/>
                </a:lnTo>
                <a:cubicBezTo>
                  <a:pt x="7092" y="20618"/>
                  <a:pt x="6873" y="20838"/>
                  <a:pt x="6873" y="21109"/>
                </a:cubicBezTo>
                <a:cubicBezTo>
                  <a:pt x="6873" y="21380"/>
                  <a:pt x="7092" y="21600"/>
                  <a:pt x="7364" y="21600"/>
                </a:cubicBezTo>
                <a:lnTo>
                  <a:pt x="14236" y="21600"/>
                </a:lnTo>
                <a:cubicBezTo>
                  <a:pt x="14508" y="21600"/>
                  <a:pt x="14727" y="21380"/>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723"/>
          <p:cNvSpPr/>
          <p:nvPr/>
        </p:nvSpPr>
        <p:spPr>
          <a:xfrm>
            <a:off x="9166435"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2"/>
                  <a:pt x="16691" y="9998"/>
                  <a:pt x="16691" y="10800"/>
                </a:cubicBezTo>
                <a:cubicBezTo>
                  <a:pt x="16691" y="12969"/>
                  <a:pt x="14053" y="14727"/>
                  <a:pt x="10800" y="14727"/>
                </a:cubicBezTo>
                <a:moveTo>
                  <a:pt x="16691" y="1964"/>
                </a:moveTo>
                <a:lnTo>
                  <a:pt x="13360" y="6247"/>
                </a:lnTo>
                <a:cubicBezTo>
                  <a:pt x="12568" y="6019"/>
                  <a:pt x="11706" y="5891"/>
                  <a:pt x="10800" y="5891"/>
                </a:cubicBezTo>
                <a:cubicBezTo>
                  <a:pt x="7004" y="5891"/>
                  <a:pt x="3927" y="8089"/>
                  <a:pt x="3927" y="10800"/>
                </a:cubicBezTo>
                <a:cubicBezTo>
                  <a:pt x="3927" y="13512"/>
                  <a:pt x="7004" y="15709"/>
                  <a:pt x="10800" y="15709"/>
                </a:cubicBezTo>
                <a:cubicBezTo>
                  <a:pt x="14596" y="15709"/>
                  <a:pt x="17673" y="13512"/>
                  <a:pt x="17673" y="10800"/>
                </a:cubicBezTo>
                <a:cubicBezTo>
                  <a:pt x="17673" y="9879"/>
                  <a:pt x="17310" y="9019"/>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0800" y="11291"/>
                </a:moveTo>
                <a:cubicBezTo>
                  <a:pt x="10258" y="11291"/>
                  <a:pt x="9818" y="11071"/>
                  <a:pt x="9818" y="10800"/>
                </a:cubicBezTo>
                <a:cubicBezTo>
                  <a:pt x="9818" y="10530"/>
                  <a:pt x="10258" y="10309"/>
                  <a:pt x="10800" y="10309"/>
                </a:cubicBezTo>
                <a:cubicBezTo>
                  <a:pt x="11342" y="10309"/>
                  <a:pt x="11782" y="10530"/>
                  <a:pt x="11782" y="10800"/>
                </a:cubicBezTo>
                <a:cubicBezTo>
                  <a:pt x="11782" y="11071"/>
                  <a:pt x="11342" y="11291"/>
                  <a:pt x="10800" y="11291"/>
                </a:cubicBezTo>
                <a:moveTo>
                  <a:pt x="10800" y="9327"/>
                </a:moveTo>
                <a:cubicBezTo>
                  <a:pt x="9716" y="9327"/>
                  <a:pt x="8836" y="9987"/>
                  <a:pt x="8836" y="10800"/>
                </a:cubicBezTo>
                <a:cubicBezTo>
                  <a:pt x="8836" y="11614"/>
                  <a:pt x="9716" y="12273"/>
                  <a:pt x="10800" y="12273"/>
                </a:cubicBezTo>
                <a:cubicBezTo>
                  <a:pt x="11884" y="12273"/>
                  <a:pt x="12764" y="11614"/>
                  <a:pt x="12764" y="10800"/>
                </a:cubicBezTo>
                <a:cubicBezTo>
                  <a:pt x="12764" y="9987"/>
                  <a:pt x="11884" y="9327"/>
                  <a:pt x="10800" y="9327"/>
                </a:cubicBezTo>
                <a:moveTo>
                  <a:pt x="19145" y="15709"/>
                </a:moveTo>
                <a:cubicBezTo>
                  <a:pt x="18874" y="15709"/>
                  <a:pt x="18655" y="15930"/>
                  <a:pt x="18655" y="16200"/>
                </a:cubicBezTo>
                <a:cubicBezTo>
                  <a:pt x="18655" y="16471"/>
                  <a:pt x="18874" y="16691"/>
                  <a:pt x="19145" y="16691"/>
                </a:cubicBezTo>
                <a:cubicBezTo>
                  <a:pt x="19417" y="16691"/>
                  <a:pt x="19636" y="16471"/>
                  <a:pt x="19636" y="16200"/>
                </a:cubicBezTo>
                <a:cubicBezTo>
                  <a:pt x="19636" y="15930"/>
                  <a:pt x="19417" y="15709"/>
                  <a:pt x="19145" y="15709"/>
                </a:cubicBezTo>
                <a:moveTo>
                  <a:pt x="2455" y="15709"/>
                </a:moveTo>
                <a:cubicBezTo>
                  <a:pt x="2183" y="15709"/>
                  <a:pt x="1964" y="15930"/>
                  <a:pt x="1964" y="16200"/>
                </a:cubicBezTo>
                <a:cubicBezTo>
                  <a:pt x="1964" y="16471"/>
                  <a:pt x="2183" y="16691"/>
                  <a:pt x="2455" y="16691"/>
                </a:cubicBezTo>
                <a:cubicBezTo>
                  <a:pt x="2726" y="16691"/>
                  <a:pt x="2945" y="16471"/>
                  <a:pt x="2945" y="16200"/>
                </a:cubicBezTo>
                <a:cubicBezTo>
                  <a:pt x="2945" y="15930"/>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724"/>
          <p:cNvSpPr/>
          <p:nvPr/>
        </p:nvSpPr>
        <p:spPr>
          <a:xfrm>
            <a:off x="9702087"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725"/>
          <p:cNvSpPr/>
          <p:nvPr/>
        </p:nvSpPr>
        <p:spPr>
          <a:xfrm>
            <a:off x="10237740"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726"/>
          <p:cNvSpPr/>
          <p:nvPr/>
        </p:nvSpPr>
        <p:spPr>
          <a:xfrm>
            <a:off x="10773392" y="121789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70"/>
                  <a:pt x="17892" y="6000"/>
                  <a:pt x="18164" y="6000"/>
                </a:cubicBezTo>
                <a:cubicBezTo>
                  <a:pt x="18435" y="6000"/>
                  <a:pt x="18655" y="6270"/>
                  <a:pt x="18655" y="6600"/>
                </a:cubicBezTo>
                <a:cubicBezTo>
                  <a:pt x="18655" y="6932"/>
                  <a:pt x="18435" y="7200"/>
                  <a:pt x="18164" y="7200"/>
                </a:cubicBezTo>
                <a:moveTo>
                  <a:pt x="18164" y="4800"/>
                </a:moveTo>
                <a:cubicBezTo>
                  <a:pt x="17351" y="4800"/>
                  <a:pt x="16691" y="5606"/>
                  <a:pt x="16691" y="6600"/>
                </a:cubicBezTo>
                <a:cubicBezTo>
                  <a:pt x="16691" y="7595"/>
                  <a:pt x="17351" y="8400"/>
                  <a:pt x="18164" y="8400"/>
                </a:cubicBezTo>
                <a:cubicBezTo>
                  <a:pt x="18977" y="8400"/>
                  <a:pt x="19636" y="7595"/>
                  <a:pt x="19636" y="6600"/>
                </a:cubicBezTo>
                <a:cubicBezTo>
                  <a:pt x="19636" y="5606"/>
                  <a:pt x="18977" y="4800"/>
                  <a:pt x="18164" y="4800"/>
                </a:cubicBezTo>
                <a:moveTo>
                  <a:pt x="18164" y="9600"/>
                </a:moveTo>
                <a:cubicBezTo>
                  <a:pt x="17892" y="9600"/>
                  <a:pt x="17673" y="9870"/>
                  <a:pt x="17673" y="10200"/>
                </a:cubicBezTo>
                <a:cubicBezTo>
                  <a:pt x="17673" y="10532"/>
                  <a:pt x="17892" y="10800"/>
                  <a:pt x="18164" y="10800"/>
                </a:cubicBezTo>
                <a:cubicBezTo>
                  <a:pt x="18435" y="10800"/>
                  <a:pt x="18655" y="10532"/>
                  <a:pt x="18655" y="10200"/>
                </a:cubicBezTo>
                <a:cubicBezTo>
                  <a:pt x="18655" y="9870"/>
                  <a:pt x="18435" y="9600"/>
                  <a:pt x="18164" y="9600"/>
                </a:cubicBezTo>
                <a:moveTo>
                  <a:pt x="10800" y="16800"/>
                </a:moveTo>
                <a:cubicBezTo>
                  <a:pt x="8631" y="16800"/>
                  <a:pt x="6873" y="14652"/>
                  <a:pt x="6873" y="12000"/>
                </a:cubicBezTo>
                <a:cubicBezTo>
                  <a:pt x="6873" y="9349"/>
                  <a:pt x="8631" y="7200"/>
                  <a:pt x="10800" y="7200"/>
                </a:cubicBezTo>
                <a:cubicBezTo>
                  <a:pt x="12969" y="7200"/>
                  <a:pt x="14727" y="9349"/>
                  <a:pt x="14727" y="12000"/>
                </a:cubicBezTo>
                <a:cubicBezTo>
                  <a:pt x="14727" y="14652"/>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9"/>
                  <a:pt x="9173" y="15600"/>
                  <a:pt x="10800" y="15600"/>
                </a:cubicBezTo>
                <a:cubicBezTo>
                  <a:pt x="12426" y="15600"/>
                  <a:pt x="13745" y="13989"/>
                  <a:pt x="13745" y="12000"/>
                </a:cubicBezTo>
                <a:cubicBezTo>
                  <a:pt x="13745" y="10012"/>
                  <a:pt x="12426" y="8400"/>
                  <a:pt x="10800" y="8400"/>
                </a:cubicBezTo>
                <a:moveTo>
                  <a:pt x="8345" y="3600"/>
                </a:moveTo>
                <a:lnTo>
                  <a:pt x="13255" y="3600"/>
                </a:lnTo>
                <a:cubicBezTo>
                  <a:pt x="13526" y="3600"/>
                  <a:pt x="13745" y="3332"/>
                  <a:pt x="13745" y="3000"/>
                </a:cubicBezTo>
                <a:cubicBezTo>
                  <a:pt x="13745" y="2670"/>
                  <a:pt x="13526" y="2400"/>
                  <a:pt x="13255" y="2400"/>
                </a:cubicBezTo>
                <a:lnTo>
                  <a:pt x="8345" y="2400"/>
                </a:lnTo>
                <a:cubicBezTo>
                  <a:pt x="8074" y="2400"/>
                  <a:pt x="7855" y="2670"/>
                  <a:pt x="7855" y="3000"/>
                </a:cubicBezTo>
                <a:cubicBezTo>
                  <a:pt x="7855" y="3332"/>
                  <a:pt x="8074" y="3600"/>
                  <a:pt x="8345"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727"/>
          <p:cNvSpPr/>
          <p:nvPr/>
        </p:nvSpPr>
        <p:spPr>
          <a:xfrm>
            <a:off x="1130904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2"/>
                  <a:pt x="879" y="21600"/>
                  <a:pt x="1964" y="21600"/>
                </a:cubicBezTo>
                <a:lnTo>
                  <a:pt x="15709" y="21600"/>
                </a:lnTo>
                <a:cubicBezTo>
                  <a:pt x="16794" y="21600"/>
                  <a:pt x="17673" y="20722"/>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728"/>
          <p:cNvSpPr/>
          <p:nvPr/>
        </p:nvSpPr>
        <p:spPr>
          <a:xfrm>
            <a:off x="6488174"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9"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4"/>
                </a:lnTo>
                <a:lnTo>
                  <a:pt x="19636" y="17674"/>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729"/>
          <p:cNvSpPr/>
          <p:nvPr/>
        </p:nvSpPr>
        <p:spPr>
          <a:xfrm>
            <a:off x="7023826"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3"/>
                </a:cubicBezTo>
                <a:cubicBezTo>
                  <a:pt x="15709" y="12325"/>
                  <a:pt x="16149" y="12764"/>
                  <a:pt x="16691" y="12764"/>
                </a:cubicBezTo>
                <a:cubicBezTo>
                  <a:pt x="17233" y="12764"/>
                  <a:pt x="17673" y="12325"/>
                  <a:pt x="17673" y="11783"/>
                </a:cubicBezTo>
                <a:cubicBezTo>
                  <a:pt x="17673" y="11240"/>
                  <a:pt x="17233" y="10800"/>
                  <a:pt x="16691" y="10800"/>
                </a:cubicBezTo>
                <a:moveTo>
                  <a:pt x="14236" y="5891"/>
                </a:moveTo>
                <a:lnTo>
                  <a:pt x="17960" y="5891"/>
                </a:lnTo>
                <a:lnTo>
                  <a:pt x="16835" y="7017"/>
                </a:lnTo>
                <a:cubicBezTo>
                  <a:pt x="16746" y="7106"/>
                  <a:pt x="16691" y="7228"/>
                  <a:pt x="16691" y="7364"/>
                </a:cubicBezTo>
                <a:cubicBezTo>
                  <a:pt x="16691" y="7635"/>
                  <a:pt x="16911" y="7855"/>
                  <a:pt x="17182" y="7855"/>
                </a:cubicBezTo>
                <a:cubicBezTo>
                  <a:pt x="17317" y="7855"/>
                  <a:pt x="17440" y="7800"/>
                  <a:pt x="17529" y="7711"/>
                </a:cubicBezTo>
                <a:lnTo>
                  <a:pt x="19493" y="5748"/>
                </a:lnTo>
                <a:cubicBezTo>
                  <a:pt x="19581" y="5659"/>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3"/>
                  <a:pt x="16746" y="3695"/>
                  <a:pt x="16835" y="3784"/>
                </a:cubicBezTo>
                <a:lnTo>
                  <a:pt x="17960" y="4909"/>
                </a:lnTo>
                <a:lnTo>
                  <a:pt x="14236" y="4909"/>
                </a:lnTo>
                <a:cubicBezTo>
                  <a:pt x="13966" y="4909"/>
                  <a:pt x="13745" y="5130"/>
                  <a:pt x="13745" y="5400"/>
                </a:cubicBezTo>
                <a:cubicBezTo>
                  <a:pt x="13745" y="5671"/>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3"/>
                  <a:pt x="9716" y="16691"/>
                  <a:pt x="10800" y="16691"/>
                </a:cubicBezTo>
                <a:cubicBezTo>
                  <a:pt x="11884" y="16691"/>
                  <a:pt x="12764" y="15813"/>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8"/>
                  <a:pt x="4854" y="7106"/>
                  <a:pt x="4765" y="7017"/>
                </a:cubicBezTo>
                <a:lnTo>
                  <a:pt x="3640" y="5891"/>
                </a:lnTo>
                <a:lnTo>
                  <a:pt x="7364" y="5891"/>
                </a:lnTo>
                <a:cubicBezTo>
                  <a:pt x="7634" y="5891"/>
                  <a:pt x="7855" y="5671"/>
                  <a:pt x="7855" y="5400"/>
                </a:cubicBezTo>
                <a:cubicBezTo>
                  <a:pt x="7855" y="5130"/>
                  <a:pt x="7634" y="4909"/>
                  <a:pt x="7364" y="4909"/>
                </a:cubicBezTo>
                <a:lnTo>
                  <a:pt x="3640" y="4909"/>
                </a:lnTo>
                <a:lnTo>
                  <a:pt x="4765" y="3784"/>
                </a:lnTo>
                <a:cubicBezTo>
                  <a:pt x="4854" y="3695"/>
                  <a:pt x="4909" y="3573"/>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9"/>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730"/>
          <p:cNvSpPr/>
          <p:nvPr/>
        </p:nvSpPr>
        <p:spPr>
          <a:xfrm>
            <a:off x="7559478"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731"/>
          <p:cNvSpPr/>
          <p:nvPr/>
        </p:nvSpPr>
        <p:spPr>
          <a:xfrm>
            <a:off x="8095131"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732"/>
          <p:cNvSpPr/>
          <p:nvPr/>
        </p:nvSpPr>
        <p:spPr>
          <a:xfrm>
            <a:off x="8630783"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733"/>
          <p:cNvSpPr/>
          <p:nvPr/>
        </p:nvSpPr>
        <p:spPr>
          <a:xfrm>
            <a:off x="9166435"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734"/>
          <p:cNvSpPr/>
          <p:nvPr/>
        </p:nvSpPr>
        <p:spPr>
          <a:xfrm>
            <a:off x="9702087"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735"/>
          <p:cNvSpPr/>
          <p:nvPr/>
        </p:nvSpPr>
        <p:spPr>
          <a:xfrm>
            <a:off x="10237740"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736"/>
          <p:cNvSpPr/>
          <p:nvPr/>
        </p:nvSpPr>
        <p:spPr>
          <a:xfrm>
            <a:off x="10773392"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737"/>
          <p:cNvSpPr/>
          <p:nvPr/>
        </p:nvSpPr>
        <p:spPr>
          <a:xfrm>
            <a:off x="11309044"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738"/>
          <p:cNvSpPr/>
          <p:nvPr/>
        </p:nvSpPr>
        <p:spPr>
          <a:xfrm>
            <a:off x="6488174" y="232746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739"/>
          <p:cNvSpPr/>
          <p:nvPr/>
        </p:nvSpPr>
        <p:spPr>
          <a:xfrm>
            <a:off x="7023826" y="232746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740"/>
          <p:cNvSpPr/>
          <p:nvPr/>
        </p:nvSpPr>
        <p:spPr>
          <a:xfrm>
            <a:off x="7572232" y="2263694"/>
            <a:ext cx="255073" cy="280593"/>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9"/>
                  <a:pt x="12420" y="2669"/>
                </a:cubicBezTo>
                <a:cubicBezTo>
                  <a:pt x="12420" y="2941"/>
                  <a:pt x="12662" y="3160"/>
                  <a:pt x="12960" y="3160"/>
                </a:cubicBezTo>
                <a:lnTo>
                  <a:pt x="12960" y="3173"/>
                </a:lnTo>
                <a:cubicBezTo>
                  <a:pt x="17287" y="4066"/>
                  <a:pt x="20520" y="7577"/>
                  <a:pt x="20520" y="11781"/>
                </a:cubicBezTo>
                <a:cubicBezTo>
                  <a:pt x="20520" y="16661"/>
                  <a:pt x="16168" y="20617"/>
                  <a:pt x="10800" y="20617"/>
                </a:cubicBezTo>
                <a:cubicBezTo>
                  <a:pt x="5432" y="20617"/>
                  <a:pt x="1080" y="16661"/>
                  <a:pt x="1080" y="11781"/>
                </a:cubicBezTo>
                <a:cubicBezTo>
                  <a:pt x="1080" y="7577"/>
                  <a:pt x="4313" y="4066"/>
                  <a:pt x="8640" y="3173"/>
                </a:cubicBezTo>
                <a:lnTo>
                  <a:pt x="8640" y="3160"/>
                </a:lnTo>
                <a:cubicBezTo>
                  <a:pt x="8938" y="3160"/>
                  <a:pt x="9180" y="2941"/>
                  <a:pt x="9180" y="2669"/>
                </a:cubicBezTo>
                <a:cubicBezTo>
                  <a:pt x="9180" y="2399"/>
                  <a:pt x="8938" y="2178"/>
                  <a:pt x="8640" y="2178"/>
                </a:cubicBezTo>
                <a:lnTo>
                  <a:pt x="8640" y="2161"/>
                </a:lnTo>
                <a:cubicBezTo>
                  <a:pt x="3710" y="3071"/>
                  <a:pt x="0" y="7032"/>
                  <a:pt x="0" y="11781"/>
                </a:cubicBezTo>
                <a:cubicBezTo>
                  <a:pt x="0" y="17204"/>
                  <a:pt x="4835" y="21600"/>
                  <a:pt x="10800" y="21600"/>
                </a:cubicBezTo>
                <a:cubicBezTo>
                  <a:pt x="16765" y="21600"/>
                  <a:pt x="21600" y="17204"/>
                  <a:pt x="21600" y="11781"/>
                </a:cubicBezTo>
                <a:cubicBezTo>
                  <a:pt x="21600" y="7032"/>
                  <a:pt x="17890" y="3071"/>
                  <a:pt x="12960" y="2161"/>
                </a:cubicBezTo>
                <a:moveTo>
                  <a:pt x="10800" y="12763"/>
                </a:moveTo>
                <a:cubicBezTo>
                  <a:pt x="11098" y="12763"/>
                  <a:pt x="11340" y="12544"/>
                  <a:pt x="11340" y="12272"/>
                </a:cubicBezTo>
                <a:lnTo>
                  <a:pt x="11340" y="491"/>
                </a:lnTo>
                <a:cubicBezTo>
                  <a:pt x="11340" y="221"/>
                  <a:pt x="11098" y="0"/>
                  <a:pt x="10800" y="0"/>
                </a:cubicBezTo>
                <a:cubicBezTo>
                  <a:pt x="10502" y="0"/>
                  <a:pt x="10260" y="221"/>
                  <a:pt x="10260" y="491"/>
                </a:cubicBezTo>
                <a:lnTo>
                  <a:pt x="10260" y="12272"/>
                </a:lnTo>
                <a:cubicBezTo>
                  <a:pt x="10260" y="12544"/>
                  <a:pt x="10502" y="12763"/>
                  <a:pt x="10800" y="1276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741"/>
          <p:cNvSpPr/>
          <p:nvPr/>
        </p:nvSpPr>
        <p:spPr>
          <a:xfrm>
            <a:off x="8095131" y="230195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742"/>
          <p:cNvSpPr/>
          <p:nvPr/>
        </p:nvSpPr>
        <p:spPr>
          <a:xfrm>
            <a:off x="8630783" y="2263694"/>
            <a:ext cx="280580" cy="280593"/>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743"/>
          <p:cNvSpPr/>
          <p:nvPr/>
        </p:nvSpPr>
        <p:spPr>
          <a:xfrm>
            <a:off x="9166435" y="230195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744"/>
          <p:cNvSpPr/>
          <p:nvPr/>
        </p:nvSpPr>
        <p:spPr>
          <a:xfrm>
            <a:off x="9702087"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745"/>
          <p:cNvSpPr/>
          <p:nvPr/>
        </p:nvSpPr>
        <p:spPr>
          <a:xfrm>
            <a:off x="10250493" y="2263694"/>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1880" y="20122"/>
                </a:moveTo>
                <a:cubicBezTo>
                  <a:pt x="11880" y="20393"/>
                  <a:pt x="11637" y="20612"/>
                  <a:pt x="11337" y="20612"/>
                </a:cubicBezTo>
                <a:cubicBezTo>
                  <a:pt x="11181" y="20612"/>
                  <a:pt x="11043" y="20552"/>
                  <a:pt x="10944" y="20457"/>
                </a:cubicBezTo>
                <a:lnTo>
                  <a:pt x="10941" y="20460"/>
                </a:lnTo>
                <a:lnTo>
                  <a:pt x="10800" y="20342"/>
                </a:lnTo>
                <a:lnTo>
                  <a:pt x="10800" y="1256"/>
                </a:lnTo>
                <a:lnTo>
                  <a:pt x="10958" y="1126"/>
                </a:lnTo>
                <a:lnTo>
                  <a:pt x="10960" y="1128"/>
                </a:lnTo>
                <a:cubicBezTo>
                  <a:pt x="11057"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6"/>
                </a:lnTo>
                <a:lnTo>
                  <a:pt x="4562" y="6408"/>
                </a:lnTo>
                <a:lnTo>
                  <a:pt x="4559"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7" y="175"/>
                  <a:pt x="10170" y="452"/>
                </a:cubicBezTo>
                <a:lnTo>
                  <a:pt x="3565" y="5905"/>
                </a:lnTo>
                <a:cubicBezTo>
                  <a:pt x="1578" y="6051"/>
                  <a:pt x="0" y="8183"/>
                  <a:pt x="0" y="10800"/>
                </a:cubicBezTo>
                <a:cubicBezTo>
                  <a:pt x="0" y="13426"/>
                  <a:pt x="1588" y="15563"/>
                  <a:pt x="3585" y="15697"/>
                </a:cubicBezTo>
                <a:lnTo>
                  <a:pt x="10170" y="21149"/>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moveTo>
                  <a:pt x="19124" y="10800"/>
                </a:moveTo>
                <a:lnTo>
                  <a:pt x="21442" y="8693"/>
                </a:lnTo>
                <a:cubicBezTo>
                  <a:pt x="21540" y="8604"/>
                  <a:pt x="21600" y="8482"/>
                  <a:pt x="21600" y="8345"/>
                </a:cubicBezTo>
                <a:cubicBezTo>
                  <a:pt x="21600" y="8075"/>
                  <a:pt x="21358" y="7855"/>
                  <a:pt x="21060" y="7855"/>
                </a:cubicBezTo>
                <a:cubicBezTo>
                  <a:pt x="20911" y="7855"/>
                  <a:pt x="20776" y="7910"/>
                  <a:pt x="20678" y="7998"/>
                </a:cubicBezTo>
                <a:lnTo>
                  <a:pt x="18360" y="10106"/>
                </a:lnTo>
                <a:lnTo>
                  <a:pt x="16042" y="7998"/>
                </a:lnTo>
                <a:cubicBezTo>
                  <a:pt x="15944" y="7910"/>
                  <a:pt x="15809" y="7855"/>
                  <a:pt x="15660" y="7855"/>
                </a:cubicBezTo>
                <a:cubicBezTo>
                  <a:pt x="15362" y="7855"/>
                  <a:pt x="15120" y="8075"/>
                  <a:pt x="15120" y="8345"/>
                </a:cubicBezTo>
                <a:cubicBezTo>
                  <a:pt x="15120" y="8482"/>
                  <a:pt x="15180" y="8604"/>
                  <a:pt x="15278" y="8693"/>
                </a:cubicBezTo>
                <a:lnTo>
                  <a:pt x="17596" y="10800"/>
                </a:lnTo>
                <a:lnTo>
                  <a:pt x="15278" y="12907"/>
                </a:lnTo>
                <a:cubicBezTo>
                  <a:pt x="15180" y="12997"/>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7"/>
                  <a:pt x="21442" y="12907"/>
                </a:cubicBezTo>
                <a:cubicBezTo>
                  <a:pt x="21442" y="12907"/>
                  <a:pt x="19124" y="10800"/>
                  <a:pt x="19124"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746"/>
          <p:cNvSpPr/>
          <p:nvPr/>
        </p:nvSpPr>
        <p:spPr>
          <a:xfrm>
            <a:off x="10837160" y="2263694"/>
            <a:ext cx="153118" cy="280580"/>
          </a:xfrm>
          <a:custGeom>
            <a:avLst/>
            <a:gdLst/>
            <a:ahLst/>
            <a:cxnLst>
              <a:cxn ang="0">
                <a:pos x="wd2" y="hd2"/>
              </a:cxn>
              <a:cxn ang="5400000">
                <a:pos x="wd2" y="hd2"/>
              </a:cxn>
              <a:cxn ang="10800000">
                <a:pos x="wd2" y="hd2"/>
              </a:cxn>
              <a:cxn ang="16200000">
                <a:pos x="wd2" y="hd2"/>
              </a:cxn>
            </a:cxnLst>
            <a:rect l="0" t="0" r="r" b="b"/>
            <a:pathLst>
              <a:path w="21600" h="21600" extrusionOk="0">
                <a:moveTo>
                  <a:pt x="19790" y="20122"/>
                </a:moveTo>
                <a:cubicBezTo>
                  <a:pt x="19790" y="20393"/>
                  <a:pt x="19385" y="20612"/>
                  <a:pt x="18886" y="20612"/>
                </a:cubicBezTo>
                <a:cubicBezTo>
                  <a:pt x="18626" y="20612"/>
                  <a:pt x="18396" y="20552"/>
                  <a:pt x="18231" y="20457"/>
                </a:cubicBezTo>
                <a:lnTo>
                  <a:pt x="18227" y="20460"/>
                </a:lnTo>
                <a:lnTo>
                  <a:pt x="17991" y="20342"/>
                </a:lnTo>
                <a:lnTo>
                  <a:pt x="17991" y="1256"/>
                </a:lnTo>
                <a:lnTo>
                  <a:pt x="18255" y="1126"/>
                </a:lnTo>
                <a:lnTo>
                  <a:pt x="18258" y="1128"/>
                </a:lnTo>
                <a:cubicBezTo>
                  <a:pt x="18421" y="1042"/>
                  <a:pt x="18641" y="988"/>
                  <a:pt x="18886" y="988"/>
                </a:cubicBezTo>
                <a:cubicBezTo>
                  <a:pt x="19385" y="988"/>
                  <a:pt x="19790" y="1208"/>
                  <a:pt x="19790" y="1479"/>
                </a:cubicBezTo>
                <a:cubicBezTo>
                  <a:pt x="19790" y="1479"/>
                  <a:pt x="19790" y="20122"/>
                  <a:pt x="19790" y="20122"/>
                </a:cubicBezTo>
                <a:close/>
                <a:moveTo>
                  <a:pt x="16192" y="19448"/>
                </a:moveTo>
                <a:lnTo>
                  <a:pt x="7196" y="14978"/>
                </a:lnTo>
                <a:lnTo>
                  <a:pt x="7196" y="6607"/>
                </a:lnTo>
                <a:lnTo>
                  <a:pt x="7599" y="6408"/>
                </a:lnTo>
                <a:lnTo>
                  <a:pt x="7595" y="6406"/>
                </a:lnTo>
                <a:lnTo>
                  <a:pt x="16192" y="2148"/>
                </a:lnTo>
                <a:cubicBezTo>
                  <a:pt x="16192" y="2148"/>
                  <a:pt x="16192" y="19448"/>
                  <a:pt x="16192" y="19448"/>
                </a:cubicBezTo>
                <a:close/>
                <a:moveTo>
                  <a:pt x="5397" y="14649"/>
                </a:moveTo>
                <a:cubicBezTo>
                  <a:pt x="3344" y="14284"/>
                  <a:pt x="1799" y="12700"/>
                  <a:pt x="1799" y="10800"/>
                </a:cubicBezTo>
                <a:cubicBezTo>
                  <a:pt x="1799" y="8901"/>
                  <a:pt x="3344" y="7316"/>
                  <a:pt x="5397" y="6952"/>
                </a:cubicBezTo>
                <a:cubicBezTo>
                  <a:pt x="5397" y="6952"/>
                  <a:pt x="5397" y="14649"/>
                  <a:pt x="5397" y="14649"/>
                </a:cubicBezTo>
                <a:close/>
                <a:moveTo>
                  <a:pt x="21589" y="1527"/>
                </a:moveTo>
                <a:cubicBezTo>
                  <a:pt x="21591" y="1508"/>
                  <a:pt x="21600" y="1491"/>
                  <a:pt x="21600" y="1472"/>
                </a:cubicBezTo>
                <a:cubicBezTo>
                  <a:pt x="21600" y="659"/>
                  <a:pt x="20386" y="0"/>
                  <a:pt x="18889" y="0"/>
                </a:cubicBezTo>
                <a:cubicBezTo>
                  <a:pt x="18123" y="0"/>
                  <a:pt x="17435" y="175"/>
                  <a:pt x="16942" y="452"/>
                </a:cubicBezTo>
                <a:lnTo>
                  <a:pt x="5939" y="5905"/>
                </a:lnTo>
                <a:cubicBezTo>
                  <a:pt x="2628" y="6051"/>
                  <a:pt x="0" y="8183"/>
                  <a:pt x="0" y="10800"/>
                </a:cubicBezTo>
                <a:cubicBezTo>
                  <a:pt x="0" y="13426"/>
                  <a:pt x="2646" y="15563"/>
                  <a:pt x="5972" y="15697"/>
                </a:cubicBezTo>
                <a:lnTo>
                  <a:pt x="16942" y="21148"/>
                </a:lnTo>
                <a:cubicBezTo>
                  <a:pt x="17434" y="21426"/>
                  <a:pt x="18123" y="21600"/>
                  <a:pt x="18889" y="21600"/>
                </a:cubicBezTo>
                <a:cubicBezTo>
                  <a:pt x="20386" y="21600"/>
                  <a:pt x="21600" y="20941"/>
                  <a:pt x="21600" y="20129"/>
                </a:cubicBezTo>
                <a:cubicBezTo>
                  <a:pt x="21600" y="20110"/>
                  <a:pt x="21591" y="20093"/>
                  <a:pt x="21589" y="20074"/>
                </a:cubicBezTo>
                <a:cubicBezTo>
                  <a:pt x="21589" y="20074"/>
                  <a:pt x="21589" y="1527"/>
                  <a:pt x="21589" y="15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747"/>
          <p:cNvSpPr/>
          <p:nvPr/>
        </p:nvSpPr>
        <p:spPr>
          <a:xfrm>
            <a:off x="11347305" y="2263694"/>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4850" y="20122"/>
                </a:moveTo>
                <a:cubicBezTo>
                  <a:pt x="14850" y="20393"/>
                  <a:pt x="14546" y="20612"/>
                  <a:pt x="14171" y="20612"/>
                </a:cubicBezTo>
                <a:cubicBezTo>
                  <a:pt x="13977" y="20612"/>
                  <a:pt x="13804" y="20552"/>
                  <a:pt x="13680" y="20457"/>
                </a:cubicBezTo>
                <a:lnTo>
                  <a:pt x="13677" y="20460"/>
                </a:lnTo>
                <a:lnTo>
                  <a:pt x="13500" y="20342"/>
                </a:lnTo>
                <a:lnTo>
                  <a:pt x="13500" y="1256"/>
                </a:lnTo>
                <a:lnTo>
                  <a:pt x="13698" y="1126"/>
                </a:lnTo>
                <a:lnTo>
                  <a:pt x="13700" y="1128"/>
                </a:lnTo>
                <a:cubicBezTo>
                  <a:pt x="13822" y="1042"/>
                  <a:pt x="13988" y="988"/>
                  <a:pt x="14171" y="988"/>
                </a:cubicBezTo>
                <a:cubicBezTo>
                  <a:pt x="14546" y="988"/>
                  <a:pt x="14850" y="1208"/>
                  <a:pt x="14850" y="1479"/>
                </a:cubicBezTo>
                <a:cubicBezTo>
                  <a:pt x="14850" y="1479"/>
                  <a:pt x="14850" y="20122"/>
                  <a:pt x="14850" y="20122"/>
                </a:cubicBezTo>
                <a:close/>
                <a:moveTo>
                  <a:pt x="12150" y="19448"/>
                </a:moveTo>
                <a:lnTo>
                  <a:pt x="5400" y="14978"/>
                </a:lnTo>
                <a:lnTo>
                  <a:pt x="5400" y="6607"/>
                </a:lnTo>
                <a:lnTo>
                  <a:pt x="5702" y="6408"/>
                </a:lnTo>
                <a:lnTo>
                  <a:pt x="5699" y="6406"/>
                </a:lnTo>
                <a:lnTo>
                  <a:pt x="12150" y="2148"/>
                </a:lnTo>
                <a:cubicBezTo>
                  <a:pt x="12150" y="2148"/>
                  <a:pt x="12150" y="19448"/>
                  <a:pt x="12150" y="19448"/>
                </a:cubicBezTo>
                <a:close/>
                <a:moveTo>
                  <a:pt x="4050" y="14649"/>
                </a:moveTo>
                <a:cubicBezTo>
                  <a:pt x="2509" y="14284"/>
                  <a:pt x="1350" y="12700"/>
                  <a:pt x="1350" y="10800"/>
                </a:cubicBezTo>
                <a:cubicBezTo>
                  <a:pt x="1350" y="8901"/>
                  <a:pt x="2509" y="7316"/>
                  <a:pt x="4050" y="6952"/>
                </a:cubicBezTo>
                <a:cubicBezTo>
                  <a:pt x="4050" y="6952"/>
                  <a:pt x="4050" y="14649"/>
                  <a:pt x="4050" y="14649"/>
                </a:cubicBezTo>
                <a:close/>
                <a:moveTo>
                  <a:pt x="16208" y="1472"/>
                </a:moveTo>
                <a:cubicBezTo>
                  <a:pt x="16208" y="659"/>
                  <a:pt x="15297" y="0"/>
                  <a:pt x="14174" y="0"/>
                </a:cubicBezTo>
                <a:cubicBezTo>
                  <a:pt x="13599" y="0"/>
                  <a:pt x="13083" y="175"/>
                  <a:pt x="12713" y="452"/>
                </a:cubicBezTo>
                <a:lnTo>
                  <a:pt x="4456" y="5905"/>
                </a:lnTo>
                <a:cubicBezTo>
                  <a:pt x="1972" y="6051"/>
                  <a:pt x="0" y="8183"/>
                  <a:pt x="0" y="10800"/>
                </a:cubicBezTo>
                <a:cubicBezTo>
                  <a:pt x="0" y="13426"/>
                  <a:pt x="1985" y="15563"/>
                  <a:pt x="4481" y="15697"/>
                </a:cubicBezTo>
                <a:lnTo>
                  <a:pt x="12713" y="21148"/>
                </a:lnTo>
                <a:cubicBezTo>
                  <a:pt x="13083" y="21426"/>
                  <a:pt x="13599" y="21600"/>
                  <a:pt x="14174" y="21600"/>
                </a:cubicBezTo>
                <a:cubicBezTo>
                  <a:pt x="15297" y="21600"/>
                  <a:pt x="16208" y="20941"/>
                  <a:pt x="16208" y="20129"/>
                </a:cubicBezTo>
                <a:cubicBezTo>
                  <a:pt x="16208" y="20110"/>
                  <a:pt x="16201" y="20093"/>
                  <a:pt x="16200" y="20074"/>
                </a:cubicBezTo>
                <a:lnTo>
                  <a:pt x="16200" y="1527"/>
                </a:lnTo>
                <a:cubicBezTo>
                  <a:pt x="16201" y="1508"/>
                  <a:pt x="16208" y="1491"/>
                  <a:pt x="16208" y="1472"/>
                </a:cubicBezTo>
                <a:moveTo>
                  <a:pt x="18225" y="7855"/>
                </a:moveTo>
                <a:cubicBezTo>
                  <a:pt x="17852" y="7855"/>
                  <a:pt x="17550" y="8075"/>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4"/>
                  <a:pt x="17550" y="13255"/>
                </a:cubicBezTo>
                <a:cubicBezTo>
                  <a:pt x="17550" y="13526"/>
                  <a:pt x="17852" y="13745"/>
                  <a:pt x="18225" y="13745"/>
                </a:cubicBezTo>
                <a:cubicBezTo>
                  <a:pt x="20089" y="13745"/>
                  <a:pt x="21600" y="12427"/>
                  <a:pt x="21600" y="10800"/>
                </a:cubicBezTo>
                <a:cubicBezTo>
                  <a:pt x="21600" y="9174"/>
                  <a:pt x="20089" y="7855"/>
                  <a:pt x="1822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748"/>
          <p:cNvSpPr/>
          <p:nvPr/>
        </p:nvSpPr>
        <p:spPr>
          <a:xfrm>
            <a:off x="6500928" y="279934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1" y="5554"/>
                  <a:pt x="17660" y="5774"/>
                  <a:pt x="17660" y="6044"/>
                </a:cubicBezTo>
                <a:cubicBezTo>
                  <a:pt x="17660" y="6217"/>
                  <a:pt x="17763" y="6361"/>
                  <a:pt x="17910" y="6449"/>
                </a:cubicBezTo>
                <a:lnTo>
                  <a:pt x="17909" y="6451"/>
                </a:lnTo>
                <a:cubicBezTo>
                  <a:pt x="19460" y="7271"/>
                  <a:pt x="20520" y="8909"/>
                  <a:pt x="20520" y="10800"/>
                </a:cubicBezTo>
                <a:cubicBezTo>
                  <a:pt x="20520" y="12689"/>
                  <a:pt x="19463" y="14326"/>
                  <a:pt x="17915" y="15146"/>
                </a:cubicBezTo>
                <a:lnTo>
                  <a:pt x="17920" y="15152"/>
                </a:lnTo>
                <a:cubicBezTo>
                  <a:pt x="17771" y="15239"/>
                  <a:pt x="17668" y="15384"/>
                  <a:pt x="17668" y="15557"/>
                </a:cubicBezTo>
                <a:cubicBezTo>
                  <a:pt x="17668" y="15827"/>
                  <a:pt x="17910" y="16047"/>
                  <a:pt x="18208" y="16047"/>
                </a:cubicBezTo>
                <a:cubicBezTo>
                  <a:pt x="18307" y="16047"/>
                  <a:pt x="18393" y="16017"/>
                  <a:pt x="18473" y="15975"/>
                </a:cubicBezTo>
                <a:lnTo>
                  <a:pt x="18481" y="15985"/>
                </a:lnTo>
                <a:cubicBezTo>
                  <a:pt x="20338" y="14990"/>
                  <a:pt x="21600" y="13042"/>
                  <a:pt x="21600" y="10800"/>
                </a:cubicBezTo>
                <a:cubicBezTo>
                  <a:pt x="21600" y="8556"/>
                  <a:pt x="20334" y="6606"/>
                  <a:pt x="18472" y="5611"/>
                </a:cubicBezTo>
                <a:moveTo>
                  <a:pt x="11880" y="20122"/>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8"/>
                </a:lnTo>
                <a:cubicBezTo>
                  <a:pt x="11058"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7"/>
                </a:lnTo>
                <a:lnTo>
                  <a:pt x="4561" y="6408"/>
                </a:lnTo>
                <a:lnTo>
                  <a:pt x="4560"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6" y="175"/>
                  <a:pt x="10170" y="452"/>
                </a:cubicBezTo>
                <a:lnTo>
                  <a:pt x="3565" y="5905"/>
                </a:lnTo>
                <a:cubicBezTo>
                  <a:pt x="1578" y="6051"/>
                  <a:pt x="0" y="8183"/>
                  <a:pt x="0" y="10800"/>
                </a:cubicBezTo>
                <a:cubicBezTo>
                  <a:pt x="0" y="13426"/>
                  <a:pt x="1588" y="15564"/>
                  <a:pt x="3584" y="15697"/>
                </a:cubicBezTo>
                <a:lnTo>
                  <a:pt x="10170" y="21148"/>
                </a:lnTo>
                <a:cubicBezTo>
                  <a:pt x="10466" y="21426"/>
                  <a:pt x="10880"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749"/>
          <p:cNvSpPr/>
          <p:nvPr/>
        </p:nvSpPr>
        <p:spPr>
          <a:xfrm>
            <a:off x="7023826"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122"/>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8"/>
                </a:lnTo>
                <a:cubicBezTo>
                  <a:pt x="10053" y="1042"/>
                  <a:pt x="10172" y="988"/>
                  <a:pt x="10306" y="988"/>
                </a:cubicBezTo>
                <a:cubicBezTo>
                  <a:pt x="10579" y="988"/>
                  <a:pt x="10800" y="1208"/>
                  <a:pt x="10800" y="1479"/>
                </a:cubicBezTo>
                <a:cubicBezTo>
                  <a:pt x="10800" y="1479"/>
                  <a:pt x="10800" y="20122"/>
                  <a:pt x="10800" y="20122"/>
                </a:cubicBezTo>
                <a:close/>
                <a:moveTo>
                  <a:pt x="8836" y="19448"/>
                </a:moveTo>
                <a:lnTo>
                  <a:pt x="3927" y="14979"/>
                </a:lnTo>
                <a:lnTo>
                  <a:pt x="3927" y="6607"/>
                </a:lnTo>
                <a:lnTo>
                  <a:pt x="4146" y="6408"/>
                </a:lnTo>
                <a:lnTo>
                  <a:pt x="4144" y="6406"/>
                </a:lnTo>
                <a:lnTo>
                  <a:pt x="8836" y="2148"/>
                </a:lnTo>
                <a:cubicBezTo>
                  <a:pt x="8836" y="2148"/>
                  <a:pt x="8836" y="19448"/>
                  <a:pt x="8836" y="19448"/>
                </a:cubicBezTo>
                <a:close/>
                <a:moveTo>
                  <a:pt x="2945" y="14649"/>
                </a:moveTo>
                <a:cubicBezTo>
                  <a:pt x="1825" y="14285"/>
                  <a:pt x="982" y="12700"/>
                  <a:pt x="982" y="10800"/>
                </a:cubicBezTo>
                <a:cubicBezTo>
                  <a:pt x="982" y="8901"/>
                  <a:pt x="1825" y="7316"/>
                  <a:pt x="2945" y="6952"/>
                </a:cubicBezTo>
                <a:cubicBezTo>
                  <a:pt x="2945" y="6952"/>
                  <a:pt x="2945" y="14649"/>
                  <a:pt x="2945" y="14649"/>
                </a:cubicBezTo>
                <a:close/>
                <a:moveTo>
                  <a:pt x="11787" y="1472"/>
                </a:moveTo>
                <a:cubicBezTo>
                  <a:pt x="11787" y="659"/>
                  <a:pt x="11126" y="0"/>
                  <a:pt x="10308" y="0"/>
                </a:cubicBezTo>
                <a:cubicBezTo>
                  <a:pt x="9891" y="0"/>
                  <a:pt x="9515" y="175"/>
                  <a:pt x="9246" y="452"/>
                </a:cubicBezTo>
                <a:lnTo>
                  <a:pt x="3241" y="5905"/>
                </a:lnTo>
                <a:cubicBezTo>
                  <a:pt x="1434" y="6051"/>
                  <a:pt x="0" y="8183"/>
                  <a:pt x="0" y="10800"/>
                </a:cubicBezTo>
                <a:cubicBezTo>
                  <a:pt x="0" y="13426"/>
                  <a:pt x="1443" y="15563"/>
                  <a:pt x="3259" y="15697"/>
                </a:cubicBezTo>
                <a:lnTo>
                  <a:pt x="9245" y="21148"/>
                </a:lnTo>
                <a:cubicBezTo>
                  <a:pt x="9514" y="21426"/>
                  <a:pt x="9891" y="21600"/>
                  <a:pt x="10308" y="21600"/>
                </a:cubicBezTo>
                <a:cubicBezTo>
                  <a:pt x="11126" y="21600"/>
                  <a:pt x="11787" y="20941"/>
                  <a:pt x="11787" y="20129"/>
                </a:cubicBezTo>
                <a:cubicBezTo>
                  <a:pt x="11787" y="20110"/>
                  <a:pt x="11782" y="20093"/>
                  <a:pt x="11782" y="20074"/>
                </a:cubicBezTo>
                <a:lnTo>
                  <a:pt x="11782" y="1527"/>
                </a:lnTo>
                <a:cubicBezTo>
                  <a:pt x="11782" y="1508"/>
                  <a:pt x="11787" y="1491"/>
                  <a:pt x="11787" y="1472"/>
                </a:cubicBezTo>
                <a:moveTo>
                  <a:pt x="13255" y="7855"/>
                </a:moveTo>
                <a:cubicBezTo>
                  <a:pt x="12984" y="7855"/>
                  <a:pt x="12764" y="8075"/>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4"/>
                  <a:pt x="12764" y="13255"/>
                </a:cubicBezTo>
                <a:cubicBezTo>
                  <a:pt x="12764" y="13526"/>
                  <a:pt x="12984" y="13745"/>
                  <a:pt x="13255" y="13745"/>
                </a:cubicBezTo>
                <a:cubicBezTo>
                  <a:pt x="14610" y="13745"/>
                  <a:pt x="15709" y="12427"/>
                  <a:pt x="15709" y="10800"/>
                </a:cubicBezTo>
                <a:cubicBezTo>
                  <a:pt x="15709" y="9174"/>
                  <a:pt x="14610" y="7855"/>
                  <a:pt x="13255" y="7855"/>
                </a:cubicBezTo>
                <a:moveTo>
                  <a:pt x="17948" y="3495"/>
                </a:moveTo>
                <a:lnTo>
                  <a:pt x="17938" y="3509"/>
                </a:lnTo>
                <a:cubicBezTo>
                  <a:pt x="17860" y="3458"/>
                  <a:pt x="17773" y="3421"/>
                  <a:pt x="17674" y="3421"/>
                </a:cubicBezTo>
                <a:cubicBezTo>
                  <a:pt x="17403" y="3421"/>
                  <a:pt x="17184" y="3642"/>
                  <a:pt x="17184" y="3912"/>
                </a:cubicBezTo>
                <a:cubicBezTo>
                  <a:pt x="17184" y="4073"/>
                  <a:pt x="17266" y="4209"/>
                  <a:pt x="17386" y="4298"/>
                </a:cubicBezTo>
                <a:cubicBezTo>
                  <a:pt x="19337" y="5712"/>
                  <a:pt x="20618" y="8096"/>
                  <a:pt x="20618" y="10800"/>
                </a:cubicBezTo>
                <a:cubicBezTo>
                  <a:pt x="20618" y="13505"/>
                  <a:pt x="19336" y="15889"/>
                  <a:pt x="17385" y="17303"/>
                </a:cubicBezTo>
                <a:lnTo>
                  <a:pt x="17389" y="17309"/>
                </a:lnTo>
                <a:cubicBezTo>
                  <a:pt x="17275" y="17399"/>
                  <a:pt x="17197" y="17532"/>
                  <a:pt x="17197" y="17688"/>
                </a:cubicBezTo>
                <a:cubicBezTo>
                  <a:pt x="17197" y="17959"/>
                  <a:pt x="17417" y="18179"/>
                  <a:pt x="17688" y="18179"/>
                </a:cubicBezTo>
                <a:cubicBezTo>
                  <a:pt x="17787" y="18179"/>
                  <a:pt x="17875" y="18143"/>
                  <a:pt x="17952" y="18092"/>
                </a:cubicBezTo>
                <a:lnTo>
                  <a:pt x="17957" y="18098"/>
                </a:lnTo>
                <a:cubicBezTo>
                  <a:pt x="17982" y="18080"/>
                  <a:pt x="18004" y="18058"/>
                  <a:pt x="18029" y="18040"/>
                </a:cubicBezTo>
                <a:cubicBezTo>
                  <a:pt x="18031" y="18037"/>
                  <a:pt x="18034" y="18036"/>
                  <a:pt x="18037" y="18033"/>
                </a:cubicBezTo>
                <a:cubicBezTo>
                  <a:pt x="20189" y="16435"/>
                  <a:pt x="21600" y="13794"/>
                  <a:pt x="21600" y="10800"/>
                </a:cubicBezTo>
                <a:cubicBezTo>
                  <a:pt x="21600" y="7763"/>
                  <a:pt x="20152" y="5086"/>
                  <a:pt x="17948" y="3495"/>
                </a:cubicBezTo>
                <a:moveTo>
                  <a:pt x="15811" y="5611"/>
                </a:moveTo>
                <a:lnTo>
                  <a:pt x="15803" y="5625"/>
                </a:lnTo>
                <a:cubicBezTo>
                  <a:pt x="15730" y="5584"/>
                  <a:pt x="15651" y="5553"/>
                  <a:pt x="15562" y="5553"/>
                </a:cubicBezTo>
                <a:cubicBezTo>
                  <a:pt x="15292" y="5553"/>
                  <a:pt x="15072" y="5774"/>
                  <a:pt x="15072" y="6044"/>
                </a:cubicBezTo>
                <a:cubicBezTo>
                  <a:pt x="15072" y="6217"/>
                  <a:pt x="15166" y="6361"/>
                  <a:pt x="15300" y="6449"/>
                </a:cubicBezTo>
                <a:lnTo>
                  <a:pt x="15299" y="6451"/>
                </a:lnTo>
                <a:cubicBezTo>
                  <a:pt x="16709" y="7271"/>
                  <a:pt x="17673" y="8909"/>
                  <a:pt x="17673" y="10800"/>
                </a:cubicBezTo>
                <a:cubicBezTo>
                  <a:pt x="17673" y="12689"/>
                  <a:pt x="16712" y="14326"/>
                  <a:pt x="15305" y="15146"/>
                </a:cubicBezTo>
                <a:lnTo>
                  <a:pt x="15309" y="15152"/>
                </a:lnTo>
                <a:cubicBezTo>
                  <a:pt x="15174" y="15239"/>
                  <a:pt x="15080" y="15384"/>
                  <a:pt x="15080" y="15556"/>
                </a:cubicBezTo>
                <a:cubicBezTo>
                  <a:pt x="15080" y="15827"/>
                  <a:pt x="15300" y="16047"/>
                  <a:pt x="15571" y="16047"/>
                </a:cubicBezTo>
                <a:cubicBezTo>
                  <a:pt x="15661" y="16047"/>
                  <a:pt x="15739" y="16017"/>
                  <a:pt x="15812" y="15975"/>
                </a:cubicBezTo>
                <a:lnTo>
                  <a:pt x="15819" y="15985"/>
                </a:lnTo>
                <a:cubicBezTo>
                  <a:pt x="17507" y="14990"/>
                  <a:pt x="18655" y="13042"/>
                  <a:pt x="18655" y="10800"/>
                </a:cubicBezTo>
                <a:cubicBezTo>
                  <a:pt x="18655" y="8556"/>
                  <a:pt x="17503" y="6606"/>
                  <a:pt x="15811" y="561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750"/>
          <p:cNvSpPr/>
          <p:nvPr/>
        </p:nvSpPr>
        <p:spPr>
          <a:xfrm>
            <a:off x="7559478" y="2812100"/>
            <a:ext cx="280580" cy="255070"/>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59" y="20448"/>
                  <a:pt x="982" y="18280"/>
                  <a:pt x="982" y="15605"/>
                </a:cubicBezTo>
                <a:cubicBezTo>
                  <a:pt x="982" y="12930"/>
                  <a:pt x="2959" y="10762"/>
                  <a:pt x="5400" y="10762"/>
                </a:cubicBezTo>
                <a:lnTo>
                  <a:pt x="16200" y="10762"/>
                </a:lnTo>
                <a:cubicBezTo>
                  <a:pt x="18641" y="10762"/>
                  <a:pt x="20618" y="12930"/>
                  <a:pt x="20618" y="15605"/>
                </a:cubicBezTo>
                <a:cubicBezTo>
                  <a:pt x="20618" y="18280"/>
                  <a:pt x="18641" y="20448"/>
                  <a:pt x="16200" y="20448"/>
                </a:cubicBezTo>
                <a:moveTo>
                  <a:pt x="16200" y="9686"/>
                </a:moveTo>
                <a:lnTo>
                  <a:pt x="11319" y="9686"/>
                </a:lnTo>
                <a:cubicBezTo>
                  <a:pt x="10837" y="8713"/>
                  <a:pt x="11227" y="8217"/>
                  <a:pt x="11943" y="7448"/>
                </a:cubicBezTo>
                <a:cubicBezTo>
                  <a:pt x="12527" y="6820"/>
                  <a:pt x="13255" y="6039"/>
                  <a:pt x="13255" y="4844"/>
                </a:cubicBezTo>
                <a:cubicBezTo>
                  <a:pt x="13255" y="1855"/>
                  <a:pt x="10169" y="129"/>
                  <a:pt x="10037" y="56"/>
                </a:cubicBezTo>
                <a:cubicBezTo>
                  <a:pt x="9796" y="-76"/>
                  <a:pt x="9501" y="32"/>
                  <a:pt x="9380" y="297"/>
                </a:cubicBezTo>
                <a:cubicBezTo>
                  <a:pt x="9258" y="563"/>
                  <a:pt x="9357" y="886"/>
                  <a:pt x="9598" y="1019"/>
                </a:cubicBezTo>
                <a:cubicBezTo>
                  <a:pt x="9625" y="1034"/>
                  <a:pt x="12273" y="2523"/>
                  <a:pt x="12273" y="4844"/>
                </a:cubicBezTo>
                <a:cubicBezTo>
                  <a:pt x="12273" y="5587"/>
                  <a:pt x="11779" y="6117"/>
                  <a:pt x="11255" y="6680"/>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6" y="19372"/>
                </a:cubicBezTo>
                <a:lnTo>
                  <a:pt x="12034"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2"/>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2"/>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751"/>
          <p:cNvSpPr/>
          <p:nvPr/>
        </p:nvSpPr>
        <p:spPr>
          <a:xfrm>
            <a:off x="8095131"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30"/>
                  <a:pt x="9818" y="16200"/>
                </a:cubicBezTo>
                <a:cubicBezTo>
                  <a:pt x="9818" y="16471"/>
                  <a:pt x="10038" y="16691"/>
                  <a:pt x="10309" y="16691"/>
                </a:cubicBezTo>
                <a:lnTo>
                  <a:pt x="13255" y="16691"/>
                </a:lnTo>
                <a:cubicBezTo>
                  <a:pt x="13525" y="16691"/>
                  <a:pt x="13745" y="16471"/>
                  <a:pt x="13745" y="16200"/>
                </a:cubicBezTo>
                <a:cubicBezTo>
                  <a:pt x="13745" y="15930"/>
                  <a:pt x="13525" y="15709"/>
                  <a:pt x="13255" y="15709"/>
                </a:cubicBezTo>
                <a:moveTo>
                  <a:pt x="9818" y="12273"/>
                </a:moveTo>
                <a:cubicBezTo>
                  <a:pt x="9818" y="12113"/>
                  <a:pt x="9736" y="11976"/>
                  <a:pt x="9617" y="11887"/>
                </a:cubicBezTo>
                <a:lnTo>
                  <a:pt x="9622" y="11881"/>
                </a:lnTo>
                <a:lnTo>
                  <a:pt x="5695" y="8935"/>
                </a:lnTo>
                <a:lnTo>
                  <a:pt x="5690" y="8942"/>
                </a:lnTo>
                <a:cubicBezTo>
                  <a:pt x="5608" y="8880"/>
                  <a:pt x="5511" y="8836"/>
                  <a:pt x="5400" y="8836"/>
                </a:cubicBezTo>
                <a:cubicBezTo>
                  <a:pt x="5129" y="8836"/>
                  <a:pt x="4909" y="9057"/>
                  <a:pt x="4909" y="9327"/>
                </a:cubicBezTo>
                <a:cubicBezTo>
                  <a:pt x="4909" y="9488"/>
                  <a:pt x="4991" y="9624"/>
                  <a:pt x="5110" y="9714"/>
                </a:cubicBezTo>
                <a:lnTo>
                  <a:pt x="5105" y="9720"/>
                </a:lnTo>
                <a:lnTo>
                  <a:pt x="8509" y="12273"/>
                </a:lnTo>
                <a:lnTo>
                  <a:pt x="5105" y="14826"/>
                </a:lnTo>
                <a:lnTo>
                  <a:pt x="5110" y="14833"/>
                </a:lnTo>
                <a:cubicBezTo>
                  <a:pt x="4991" y="14922"/>
                  <a:pt x="4909" y="15058"/>
                  <a:pt x="4909" y="15218"/>
                </a:cubicBezTo>
                <a:cubicBezTo>
                  <a:pt x="4909" y="15490"/>
                  <a:pt x="5129" y="15709"/>
                  <a:pt x="5400" y="15709"/>
                </a:cubicBezTo>
                <a:cubicBezTo>
                  <a:pt x="5511" y="15709"/>
                  <a:pt x="5607" y="15666"/>
                  <a:pt x="5690" y="15605"/>
                </a:cubicBezTo>
                <a:lnTo>
                  <a:pt x="5695" y="15611"/>
                </a:lnTo>
                <a:lnTo>
                  <a:pt x="9622" y="12666"/>
                </a:lnTo>
                <a:lnTo>
                  <a:pt x="9617" y="12659"/>
                </a:lnTo>
                <a:cubicBezTo>
                  <a:pt x="9736" y="12569"/>
                  <a:pt x="9818" y="12434"/>
                  <a:pt x="9818" y="12273"/>
                </a:cubicBezTo>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752"/>
          <p:cNvSpPr/>
          <p:nvPr/>
        </p:nvSpPr>
        <p:spPr>
          <a:xfrm>
            <a:off x="8630783"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7"/>
                  <a:pt x="11782" y="19146"/>
                </a:cubicBezTo>
                <a:cubicBezTo>
                  <a:pt x="11782" y="18874"/>
                  <a:pt x="11562" y="18655"/>
                  <a:pt x="11291" y="18655"/>
                </a:cubicBezTo>
                <a:lnTo>
                  <a:pt x="6382" y="18655"/>
                </a:lnTo>
                <a:cubicBezTo>
                  <a:pt x="6111" y="18655"/>
                  <a:pt x="5891" y="18874"/>
                  <a:pt x="5891" y="19146"/>
                </a:cubicBezTo>
                <a:cubicBezTo>
                  <a:pt x="5891" y="19417"/>
                  <a:pt x="6111" y="19636"/>
                  <a:pt x="6382" y="19636"/>
                </a:cubicBezTo>
                <a:moveTo>
                  <a:pt x="20618" y="19636"/>
                </a:moveTo>
                <a:cubicBezTo>
                  <a:pt x="20618" y="20178"/>
                  <a:pt x="20178" y="20618"/>
                  <a:pt x="19636" y="20618"/>
                </a:cubicBezTo>
                <a:lnTo>
                  <a:pt x="1964" y="20618"/>
                </a:lnTo>
                <a:cubicBezTo>
                  <a:pt x="1421"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1"/>
                </a:cubicBezTo>
                <a:lnTo>
                  <a:pt x="21565" y="17000"/>
                </a:lnTo>
                <a:lnTo>
                  <a:pt x="19602" y="10127"/>
                </a:lnTo>
                <a:lnTo>
                  <a:pt x="19599" y="10128"/>
                </a:lnTo>
                <a:cubicBezTo>
                  <a:pt x="19527" y="9947"/>
                  <a:pt x="19352" y="9818"/>
                  <a:pt x="19145" y="9818"/>
                </a:cubicBezTo>
                <a:lnTo>
                  <a:pt x="18164" y="9818"/>
                </a:lnTo>
                <a:lnTo>
                  <a:pt x="18164" y="3927"/>
                </a:lnTo>
                <a:cubicBezTo>
                  <a:pt x="18164" y="3657"/>
                  <a:pt x="17944" y="3436"/>
                  <a:pt x="17673" y="3436"/>
                </a:cubicBezTo>
                <a:cubicBezTo>
                  <a:pt x="17402" y="3436"/>
                  <a:pt x="17182" y="3657"/>
                  <a:pt x="17182" y="3927"/>
                </a:cubicBezTo>
                <a:lnTo>
                  <a:pt x="17182" y="9818"/>
                </a:lnTo>
                <a:lnTo>
                  <a:pt x="4418" y="9818"/>
                </a:lnTo>
                <a:lnTo>
                  <a:pt x="4418" y="3927"/>
                </a:lnTo>
                <a:cubicBezTo>
                  <a:pt x="4418" y="3657"/>
                  <a:pt x="4198" y="3436"/>
                  <a:pt x="3927" y="3436"/>
                </a:cubicBezTo>
                <a:cubicBezTo>
                  <a:pt x="3656" y="3436"/>
                  <a:pt x="3436" y="3657"/>
                  <a:pt x="3436" y="3927"/>
                </a:cubicBezTo>
                <a:lnTo>
                  <a:pt x="3436" y="9818"/>
                </a:lnTo>
                <a:lnTo>
                  <a:pt x="2455" y="9818"/>
                </a:lnTo>
                <a:cubicBezTo>
                  <a:pt x="2248" y="9818"/>
                  <a:pt x="2072" y="9947"/>
                  <a:pt x="2001" y="10128"/>
                </a:cubicBezTo>
                <a:lnTo>
                  <a:pt x="1999" y="10127"/>
                </a:lnTo>
                <a:lnTo>
                  <a:pt x="35" y="17000"/>
                </a:lnTo>
                <a:lnTo>
                  <a:pt x="37" y="17001"/>
                </a:lnTo>
                <a:cubicBezTo>
                  <a:pt x="14" y="17057"/>
                  <a:pt x="0" y="17118"/>
                  <a:pt x="0" y="17182"/>
                </a:cubicBezTo>
                <a:lnTo>
                  <a:pt x="0" y="18164"/>
                </a:lnTo>
                <a:lnTo>
                  <a:pt x="68" y="18164"/>
                </a:lnTo>
                <a:cubicBezTo>
                  <a:pt x="25" y="18321"/>
                  <a:pt x="0" y="18485"/>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5"/>
                  <a:pt x="21575" y="18321"/>
                  <a:pt x="21532" y="18164"/>
                </a:cubicBezTo>
                <a:lnTo>
                  <a:pt x="21600" y="18164"/>
                </a:lnTo>
                <a:cubicBezTo>
                  <a:pt x="21600" y="18164"/>
                  <a:pt x="21600" y="17182"/>
                  <a:pt x="21600" y="17182"/>
                </a:cubicBezTo>
                <a:close/>
                <a:moveTo>
                  <a:pt x="4418" y="19636"/>
                </a:moveTo>
                <a:cubicBezTo>
                  <a:pt x="4689" y="19636"/>
                  <a:pt x="4909" y="19417"/>
                  <a:pt x="4909" y="19146"/>
                </a:cubicBezTo>
                <a:cubicBezTo>
                  <a:pt x="4909" y="18874"/>
                  <a:pt x="4689" y="18655"/>
                  <a:pt x="4418" y="18655"/>
                </a:cubicBezTo>
                <a:cubicBezTo>
                  <a:pt x="4147" y="18655"/>
                  <a:pt x="3927" y="18874"/>
                  <a:pt x="3927" y="19146"/>
                </a:cubicBezTo>
                <a:cubicBezTo>
                  <a:pt x="3927" y="19417"/>
                  <a:pt x="4147" y="19636"/>
                  <a:pt x="4418" y="19636"/>
                </a:cubicBezTo>
                <a:moveTo>
                  <a:pt x="2455" y="19636"/>
                </a:moveTo>
                <a:cubicBezTo>
                  <a:pt x="2725" y="19636"/>
                  <a:pt x="2945" y="19417"/>
                  <a:pt x="2945" y="19146"/>
                </a:cubicBezTo>
                <a:cubicBezTo>
                  <a:pt x="2945" y="18874"/>
                  <a:pt x="2725" y="18655"/>
                  <a:pt x="2455" y="18655"/>
                </a:cubicBezTo>
                <a:cubicBezTo>
                  <a:pt x="2184" y="18655"/>
                  <a:pt x="1964" y="18874"/>
                  <a:pt x="1964" y="19146"/>
                </a:cubicBezTo>
                <a:cubicBezTo>
                  <a:pt x="1964" y="19417"/>
                  <a:pt x="2184" y="19636"/>
                  <a:pt x="2455" y="19636"/>
                </a:cubicBezTo>
                <a:moveTo>
                  <a:pt x="12003" y="3573"/>
                </a:moveTo>
                <a:lnTo>
                  <a:pt x="12664" y="2838"/>
                </a:lnTo>
                <a:cubicBezTo>
                  <a:pt x="12214" y="2308"/>
                  <a:pt x="11550" y="1964"/>
                  <a:pt x="10800" y="1964"/>
                </a:cubicBezTo>
                <a:cubicBezTo>
                  <a:pt x="9997" y="1964"/>
                  <a:pt x="9290" y="2356"/>
                  <a:pt x="8843" y="2952"/>
                </a:cubicBezTo>
                <a:lnTo>
                  <a:pt x="9545" y="3655"/>
                </a:lnTo>
                <a:cubicBezTo>
                  <a:pt x="9804" y="3231"/>
                  <a:pt x="10267" y="2945"/>
                  <a:pt x="10800" y="2945"/>
                </a:cubicBezTo>
                <a:cubicBezTo>
                  <a:pt x="11298" y="2945"/>
                  <a:pt x="11736" y="3195"/>
                  <a:pt x="12003" y="3573"/>
                </a:cubicBezTo>
                <a:moveTo>
                  <a:pt x="10309" y="4418"/>
                </a:moveTo>
                <a:cubicBezTo>
                  <a:pt x="10309" y="4690"/>
                  <a:pt x="10529" y="4909"/>
                  <a:pt x="10800" y="4909"/>
                </a:cubicBezTo>
                <a:cubicBezTo>
                  <a:pt x="11071" y="4909"/>
                  <a:pt x="11291" y="4690"/>
                  <a:pt x="11291" y="4418"/>
                </a:cubicBezTo>
                <a:cubicBezTo>
                  <a:pt x="11291" y="4148"/>
                  <a:pt x="11071" y="3927"/>
                  <a:pt x="10800" y="3927"/>
                </a:cubicBezTo>
                <a:cubicBezTo>
                  <a:pt x="10529" y="3927"/>
                  <a:pt x="10309" y="4148"/>
                  <a:pt x="10309" y="4418"/>
                </a:cubicBezTo>
                <a:moveTo>
                  <a:pt x="10800" y="982"/>
                </a:moveTo>
                <a:cubicBezTo>
                  <a:pt x="11802" y="982"/>
                  <a:pt x="12701" y="1414"/>
                  <a:pt x="13330" y="2099"/>
                </a:cubicBezTo>
                <a:lnTo>
                  <a:pt x="13989" y="1366"/>
                </a:lnTo>
                <a:cubicBezTo>
                  <a:pt x="13185" y="525"/>
                  <a:pt x="12055" y="0"/>
                  <a:pt x="10800" y="0"/>
                </a:cubicBezTo>
                <a:cubicBezTo>
                  <a:pt x="9455" y="0"/>
                  <a:pt x="8252" y="603"/>
                  <a:pt x="7442" y="1551"/>
                </a:cubicBezTo>
                <a:lnTo>
                  <a:pt x="8138" y="2246"/>
                </a:lnTo>
                <a:cubicBezTo>
                  <a:pt x="8768" y="1476"/>
                  <a:pt x="9726" y="982"/>
                  <a:pt x="10800"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753"/>
          <p:cNvSpPr/>
          <p:nvPr/>
        </p:nvSpPr>
        <p:spPr>
          <a:xfrm>
            <a:off x="9166435"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1"/>
                  <a:pt x="12764" y="16200"/>
                </a:cubicBezTo>
                <a:cubicBezTo>
                  <a:pt x="12764" y="15930"/>
                  <a:pt x="12544" y="15709"/>
                  <a:pt x="12273" y="15709"/>
                </a:cubicBezTo>
                <a:lnTo>
                  <a:pt x="7364" y="15709"/>
                </a:lnTo>
                <a:cubicBezTo>
                  <a:pt x="7092" y="15709"/>
                  <a:pt x="6873" y="15930"/>
                  <a:pt x="6873" y="16200"/>
                </a:cubicBezTo>
                <a:cubicBezTo>
                  <a:pt x="6873" y="16471"/>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754"/>
          <p:cNvSpPr/>
          <p:nvPr/>
        </p:nvSpPr>
        <p:spPr>
          <a:xfrm>
            <a:off x="9740348" y="2799346"/>
            <a:ext cx="204056" cy="280543"/>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5"/>
                </a:lnTo>
                <a:lnTo>
                  <a:pt x="1344" y="9785"/>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2"/>
                  <a:pt x="20232" y="267"/>
                </a:cubicBezTo>
                <a:cubicBezTo>
                  <a:pt x="18723" y="1944"/>
                  <a:pt x="16716" y="3504"/>
                  <a:pt x="13069" y="2007"/>
                </a:cubicBezTo>
                <a:cubicBezTo>
                  <a:pt x="10993" y="1153"/>
                  <a:pt x="9603" y="1430"/>
                  <a:pt x="8642" y="1862"/>
                </a:cubicBezTo>
                <a:cubicBezTo>
                  <a:pt x="7655" y="2307"/>
                  <a:pt x="6969" y="3089"/>
                  <a:pt x="6778" y="3935"/>
                </a:cubicBezTo>
                <a:cubicBezTo>
                  <a:pt x="2984" y="4162"/>
                  <a:pt x="0" y="6473"/>
                  <a:pt x="0" y="9294"/>
                </a:cubicBezTo>
                <a:lnTo>
                  <a:pt x="0" y="16145"/>
                </a:lnTo>
                <a:cubicBezTo>
                  <a:pt x="0" y="19119"/>
                  <a:pt x="3310" y="21528"/>
                  <a:pt x="7393" y="21528"/>
                </a:cubicBezTo>
                <a:cubicBezTo>
                  <a:pt x="11475" y="21528"/>
                  <a:pt x="14785" y="19119"/>
                  <a:pt x="14785" y="16145"/>
                </a:cubicBezTo>
                <a:lnTo>
                  <a:pt x="14785" y="9294"/>
                </a:lnTo>
                <a:cubicBezTo>
                  <a:pt x="14785" y="6507"/>
                  <a:pt x="11875" y="4215"/>
                  <a:pt x="8146" y="3940"/>
                </a:cubicBezTo>
                <a:cubicBezTo>
                  <a:pt x="8301" y="3479"/>
                  <a:pt x="8690" y="2991"/>
                  <a:pt x="9348" y="2695"/>
                </a:cubicBezTo>
                <a:cubicBezTo>
                  <a:pt x="10308" y="2263"/>
                  <a:pt x="10946" y="2328"/>
                  <a:pt x="12468" y="2881"/>
                </a:cubicBezTo>
                <a:cubicBezTo>
                  <a:pt x="15022" y="3811"/>
                  <a:pt x="16657" y="3571"/>
                  <a:pt x="17947" y="3205"/>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755"/>
          <p:cNvSpPr/>
          <p:nvPr/>
        </p:nvSpPr>
        <p:spPr>
          <a:xfrm>
            <a:off x="10237740" y="2799346"/>
            <a:ext cx="280580" cy="280857"/>
          </a:xfrm>
          <a:custGeom>
            <a:avLst/>
            <a:gdLst/>
            <a:ahLst/>
            <a:cxnLst>
              <a:cxn ang="0">
                <a:pos x="wd2" y="hd2"/>
              </a:cxn>
              <a:cxn ang="5400000">
                <a:pos x="wd2" y="hd2"/>
              </a:cxn>
              <a:cxn ang="10800000">
                <a:pos x="wd2" y="hd2"/>
              </a:cxn>
              <a:cxn ang="16200000">
                <a:pos x="wd2" y="hd2"/>
              </a:cxn>
            </a:cxnLst>
            <a:rect l="0" t="0" r="r" b="b"/>
            <a:pathLst>
              <a:path w="21600" h="21540" extrusionOk="0">
                <a:moveTo>
                  <a:pt x="4418" y="19096"/>
                </a:moveTo>
                <a:lnTo>
                  <a:pt x="5400" y="19096"/>
                </a:lnTo>
                <a:lnTo>
                  <a:pt x="5400" y="18117"/>
                </a:lnTo>
                <a:lnTo>
                  <a:pt x="4418" y="18117"/>
                </a:lnTo>
                <a:cubicBezTo>
                  <a:pt x="4418" y="18117"/>
                  <a:pt x="4418" y="19096"/>
                  <a:pt x="4418" y="19096"/>
                </a:cubicBezTo>
                <a:close/>
                <a:moveTo>
                  <a:pt x="6382" y="16160"/>
                </a:moveTo>
                <a:lnTo>
                  <a:pt x="5400" y="16160"/>
                </a:lnTo>
                <a:lnTo>
                  <a:pt x="5400" y="17138"/>
                </a:lnTo>
                <a:lnTo>
                  <a:pt x="6382" y="17138"/>
                </a:lnTo>
                <a:cubicBezTo>
                  <a:pt x="6382" y="17138"/>
                  <a:pt x="6382" y="16160"/>
                  <a:pt x="6382" y="16160"/>
                </a:cubicBezTo>
                <a:close/>
                <a:moveTo>
                  <a:pt x="2455" y="19096"/>
                </a:moveTo>
                <a:lnTo>
                  <a:pt x="3436" y="19096"/>
                </a:lnTo>
                <a:lnTo>
                  <a:pt x="3436" y="18117"/>
                </a:lnTo>
                <a:lnTo>
                  <a:pt x="2455" y="18117"/>
                </a:lnTo>
                <a:cubicBezTo>
                  <a:pt x="2455" y="18117"/>
                  <a:pt x="2455" y="19096"/>
                  <a:pt x="2455" y="19096"/>
                </a:cubicBezTo>
                <a:close/>
                <a:moveTo>
                  <a:pt x="4418" y="16160"/>
                </a:moveTo>
                <a:lnTo>
                  <a:pt x="2455" y="16160"/>
                </a:lnTo>
                <a:lnTo>
                  <a:pt x="2455" y="17138"/>
                </a:lnTo>
                <a:lnTo>
                  <a:pt x="4418" y="17138"/>
                </a:lnTo>
                <a:cubicBezTo>
                  <a:pt x="4418" y="17138"/>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6"/>
                </a:moveTo>
                <a:lnTo>
                  <a:pt x="13255" y="19096"/>
                </a:lnTo>
                <a:lnTo>
                  <a:pt x="13255" y="18117"/>
                </a:lnTo>
                <a:lnTo>
                  <a:pt x="6382" y="18117"/>
                </a:lnTo>
                <a:cubicBezTo>
                  <a:pt x="6382" y="18117"/>
                  <a:pt x="6382" y="19096"/>
                  <a:pt x="6382" y="19096"/>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8"/>
                </a:lnTo>
                <a:lnTo>
                  <a:pt x="14236" y="17138"/>
                </a:lnTo>
                <a:cubicBezTo>
                  <a:pt x="14236" y="17138"/>
                  <a:pt x="14236" y="16160"/>
                  <a:pt x="14236" y="16160"/>
                </a:cubicBezTo>
                <a:close/>
                <a:moveTo>
                  <a:pt x="20618" y="19584"/>
                </a:moveTo>
                <a:cubicBezTo>
                  <a:pt x="20618" y="20123"/>
                  <a:pt x="20178" y="20562"/>
                  <a:pt x="19636" y="20562"/>
                </a:cubicBezTo>
                <a:lnTo>
                  <a:pt x="1964" y="20562"/>
                </a:lnTo>
                <a:cubicBezTo>
                  <a:pt x="1421" y="20562"/>
                  <a:pt x="982" y="20123"/>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2"/>
                </a:moveTo>
                <a:lnTo>
                  <a:pt x="10965" y="9802"/>
                </a:lnTo>
                <a:cubicBezTo>
                  <a:pt x="10831" y="9457"/>
                  <a:pt x="10774" y="9056"/>
                  <a:pt x="10870" y="8651"/>
                </a:cubicBezTo>
                <a:cubicBezTo>
                  <a:pt x="11059" y="7853"/>
                  <a:pt x="11782" y="7223"/>
                  <a:pt x="12961" y="6833"/>
                </a:cubicBezTo>
                <a:cubicBezTo>
                  <a:pt x="14940" y="6175"/>
                  <a:pt x="15841" y="4938"/>
                  <a:pt x="16249" y="4015"/>
                </a:cubicBezTo>
                <a:cubicBezTo>
                  <a:pt x="16747" y="2886"/>
                  <a:pt x="16801" y="1546"/>
                  <a:pt x="16396" y="334"/>
                </a:cubicBezTo>
                <a:cubicBezTo>
                  <a:pt x="16310" y="79"/>
                  <a:pt x="16032" y="-60"/>
                  <a:pt x="15774" y="25"/>
                </a:cubicBezTo>
                <a:cubicBezTo>
                  <a:pt x="15517" y="111"/>
                  <a:pt x="15378" y="387"/>
                  <a:pt x="15464" y="643"/>
                </a:cubicBezTo>
                <a:cubicBezTo>
                  <a:pt x="16091" y="2518"/>
                  <a:pt x="15480" y="4964"/>
                  <a:pt x="12650" y="5904"/>
                </a:cubicBezTo>
                <a:cubicBezTo>
                  <a:pt x="10733" y="6541"/>
                  <a:pt x="10105" y="7627"/>
                  <a:pt x="9915" y="8427"/>
                </a:cubicBezTo>
                <a:cubicBezTo>
                  <a:pt x="9809" y="8876"/>
                  <a:pt x="9824" y="9351"/>
                  <a:pt x="9937" y="9802"/>
                </a:cubicBezTo>
                <a:lnTo>
                  <a:pt x="1964" y="9802"/>
                </a:lnTo>
                <a:cubicBezTo>
                  <a:pt x="879" y="9802"/>
                  <a:pt x="0" y="10678"/>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8"/>
                  <a:pt x="20721" y="9802"/>
                  <a:pt x="19636" y="9802"/>
                </a:cubicBezTo>
                <a:moveTo>
                  <a:pt x="17182" y="17138"/>
                </a:moveTo>
                <a:lnTo>
                  <a:pt x="19145" y="17138"/>
                </a:lnTo>
                <a:lnTo>
                  <a:pt x="19145" y="16160"/>
                </a:lnTo>
                <a:lnTo>
                  <a:pt x="17182" y="16160"/>
                </a:lnTo>
                <a:cubicBezTo>
                  <a:pt x="17182" y="16160"/>
                  <a:pt x="17182" y="17138"/>
                  <a:pt x="17182" y="17138"/>
                </a:cubicBezTo>
                <a:close/>
                <a:moveTo>
                  <a:pt x="14236" y="19096"/>
                </a:moveTo>
                <a:lnTo>
                  <a:pt x="15218" y="19096"/>
                </a:lnTo>
                <a:lnTo>
                  <a:pt x="15218" y="18117"/>
                </a:lnTo>
                <a:lnTo>
                  <a:pt x="14236" y="18117"/>
                </a:lnTo>
                <a:cubicBezTo>
                  <a:pt x="14236" y="18117"/>
                  <a:pt x="14236" y="19096"/>
                  <a:pt x="14236" y="19096"/>
                </a:cubicBezTo>
                <a:close/>
                <a:moveTo>
                  <a:pt x="16200" y="19096"/>
                </a:moveTo>
                <a:lnTo>
                  <a:pt x="17182" y="19096"/>
                </a:lnTo>
                <a:lnTo>
                  <a:pt x="17182" y="18117"/>
                </a:lnTo>
                <a:lnTo>
                  <a:pt x="16200" y="18117"/>
                </a:lnTo>
                <a:cubicBezTo>
                  <a:pt x="16200" y="18117"/>
                  <a:pt x="16200" y="19096"/>
                  <a:pt x="16200" y="19096"/>
                </a:cubicBezTo>
                <a:close/>
                <a:moveTo>
                  <a:pt x="18164" y="19096"/>
                </a:moveTo>
                <a:lnTo>
                  <a:pt x="19145" y="19096"/>
                </a:lnTo>
                <a:lnTo>
                  <a:pt x="19145" y="18117"/>
                </a:lnTo>
                <a:lnTo>
                  <a:pt x="18164" y="18117"/>
                </a:lnTo>
                <a:cubicBezTo>
                  <a:pt x="18164" y="18117"/>
                  <a:pt x="18164" y="19096"/>
                  <a:pt x="18164" y="19096"/>
                </a:cubicBezTo>
                <a:close/>
                <a:moveTo>
                  <a:pt x="16200" y="16160"/>
                </a:moveTo>
                <a:lnTo>
                  <a:pt x="15218" y="16160"/>
                </a:lnTo>
                <a:lnTo>
                  <a:pt x="15218" y="17138"/>
                </a:lnTo>
                <a:lnTo>
                  <a:pt x="16200" y="17138"/>
                </a:lnTo>
                <a:cubicBezTo>
                  <a:pt x="16200" y="17138"/>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8"/>
                </a:moveTo>
                <a:lnTo>
                  <a:pt x="8345" y="17138"/>
                </a:lnTo>
                <a:lnTo>
                  <a:pt x="8345" y="16160"/>
                </a:lnTo>
                <a:lnTo>
                  <a:pt x="7364" y="16160"/>
                </a:lnTo>
                <a:cubicBezTo>
                  <a:pt x="7364" y="16160"/>
                  <a:pt x="7364" y="17138"/>
                  <a:pt x="7364" y="17138"/>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8"/>
                </a:moveTo>
                <a:lnTo>
                  <a:pt x="12273" y="17138"/>
                </a:lnTo>
                <a:lnTo>
                  <a:pt x="12273" y="16160"/>
                </a:lnTo>
                <a:lnTo>
                  <a:pt x="11291" y="16160"/>
                </a:lnTo>
                <a:cubicBezTo>
                  <a:pt x="11291" y="16160"/>
                  <a:pt x="11291" y="17138"/>
                  <a:pt x="11291" y="17138"/>
                </a:cubicBezTo>
                <a:close/>
                <a:moveTo>
                  <a:pt x="9327" y="17138"/>
                </a:moveTo>
                <a:lnTo>
                  <a:pt x="10309" y="17138"/>
                </a:lnTo>
                <a:lnTo>
                  <a:pt x="10309" y="16160"/>
                </a:lnTo>
                <a:lnTo>
                  <a:pt x="9327" y="16160"/>
                </a:lnTo>
                <a:cubicBezTo>
                  <a:pt x="9327" y="16160"/>
                  <a:pt x="9327" y="17138"/>
                  <a:pt x="9327" y="1713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756"/>
          <p:cNvSpPr/>
          <p:nvPr/>
        </p:nvSpPr>
        <p:spPr>
          <a:xfrm>
            <a:off x="10773392"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3"/>
                  <a:pt x="18332" y="12764"/>
                  <a:pt x="19145" y="12764"/>
                </a:cubicBezTo>
                <a:cubicBezTo>
                  <a:pt x="19959" y="12764"/>
                  <a:pt x="20618" y="13423"/>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3"/>
                  <a:pt x="1641" y="12764"/>
                  <a:pt x="2455" y="12764"/>
                </a:cubicBezTo>
                <a:cubicBezTo>
                  <a:pt x="3268" y="12764"/>
                  <a:pt x="3927" y="13423"/>
                  <a:pt x="3927" y="14236"/>
                </a:cubicBezTo>
                <a:moveTo>
                  <a:pt x="19636" y="11832"/>
                </a:moveTo>
                <a:lnTo>
                  <a:pt x="19636" y="5891"/>
                </a:lnTo>
                <a:cubicBezTo>
                  <a:pt x="19636" y="2638"/>
                  <a:pt x="16999" y="0"/>
                  <a:pt x="13745" y="0"/>
                </a:cubicBezTo>
                <a:lnTo>
                  <a:pt x="7855" y="0"/>
                </a:lnTo>
                <a:cubicBezTo>
                  <a:pt x="4601" y="0"/>
                  <a:pt x="1964" y="2638"/>
                  <a:pt x="1964" y="5891"/>
                </a:cubicBezTo>
                <a:lnTo>
                  <a:pt x="1964" y="11832"/>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2"/>
                </a:cubicBezTo>
                <a:lnTo>
                  <a:pt x="2945" y="5891"/>
                </a:lnTo>
                <a:cubicBezTo>
                  <a:pt x="2945" y="3180"/>
                  <a:pt x="5144" y="982"/>
                  <a:pt x="7855" y="982"/>
                </a:cubicBezTo>
                <a:lnTo>
                  <a:pt x="13745" y="982"/>
                </a:lnTo>
                <a:cubicBezTo>
                  <a:pt x="16457" y="982"/>
                  <a:pt x="18655" y="3180"/>
                  <a:pt x="18655" y="5891"/>
                </a:cubicBezTo>
                <a:lnTo>
                  <a:pt x="18655" y="11832"/>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757"/>
          <p:cNvSpPr/>
          <p:nvPr/>
        </p:nvSpPr>
        <p:spPr>
          <a:xfrm>
            <a:off x="11309044"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3"/>
                  <a:pt x="16368" y="12764"/>
                  <a:pt x="17182" y="12764"/>
                </a:cubicBezTo>
                <a:cubicBezTo>
                  <a:pt x="17995" y="12764"/>
                  <a:pt x="18655" y="13423"/>
                  <a:pt x="18655" y="14236"/>
                </a:cubicBezTo>
                <a:cubicBezTo>
                  <a:pt x="18655" y="14236"/>
                  <a:pt x="18655" y="19145"/>
                  <a:pt x="18655" y="19145"/>
                </a:cubicBezTo>
                <a:close/>
                <a:moveTo>
                  <a:pt x="4418" y="12764"/>
                </a:moveTo>
                <a:cubicBezTo>
                  <a:pt x="5231" y="12764"/>
                  <a:pt x="5891" y="13423"/>
                  <a:pt x="5891" y="14236"/>
                </a:cubicBezTo>
                <a:lnTo>
                  <a:pt x="5891" y="19145"/>
                </a:lnTo>
                <a:cubicBezTo>
                  <a:pt x="5891" y="19959"/>
                  <a:pt x="5231" y="20618"/>
                  <a:pt x="4418" y="20618"/>
                </a:cubicBezTo>
                <a:cubicBezTo>
                  <a:pt x="3605" y="20618"/>
                  <a:pt x="2945" y="19959"/>
                  <a:pt x="2945" y="19145"/>
                </a:cubicBezTo>
                <a:lnTo>
                  <a:pt x="2945" y="14236"/>
                </a:lnTo>
                <a:cubicBezTo>
                  <a:pt x="2945" y="13423"/>
                  <a:pt x="3605" y="12764"/>
                  <a:pt x="4418" y="12764"/>
                </a:cubicBezTo>
                <a:moveTo>
                  <a:pt x="1964" y="18655"/>
                </a:moveTo>
                <a:cubicBezTo>
                  <a:pt x="1422" y="18655"/>
                  <a:pt x="982" y="18214"/>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4"/>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4"/>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758"/>
          <p:cNvSpPr/>
          <p:nvPr/>
        </p:nvSpPr>
        <p:spPr>
          <a:xfrm>
            <a:off x="648817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8"/>
                  <a:pt x="15800" y="19636"/>
                </a:cubicBezTo>
                <a:lnTo>
                  <a:pt x="18564" y="19636"/>
                </a:lnTo>
                <a:cubicBezTo>
                  <a:pt x="18362" y="20208"/>
                  <a:pt x="17822" y="20618"/>
                  <a:pt x="17182" y="20618"/>
                </a:cubicBezTo>
                <a:moveTo>
                  <a:pt x="17182" y="12764"/>
                </a:moveTo>
                <a:cubicBezTo>
                  <a:pt x="17822" y="12764"/>
                  <a:pt x="18362" y="13175"/>
                  <a:pt x="18564" y="13745"/>
                </a:cubicBezTo>
                <a:lnTo>
                  <a:pt x="15800"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0" y="13745"/>
                </a:cubicBezTo>
                <a:lnTo>
                  <a:pt x="3036" y="13745"/>
                </a:lnTo>
                <a:cubicBezTo>
                  <a:pt x="3238"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8" y="20208"/>
                  <a:pt x="3036" y="19636"/>
                </a:cubicBezTo>
                <a:lnTo>
                  <a:pt x="5800" y="19636"/>
                </a:lnTo>
                <a:cubicBezTo>
                  <a:pt x="5598" y="20208"/>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2"/>
                  <a:pt x="2945" y="12281"/>
                </a:cubicBezTo>
                <a:lnTo>
                  <a:pt x="2945" y="8836"/>
                </a:lnTo>
                <a:cubicBezTo>
                  <a:pt x="2945" y="4499"/>
                  <a:pt x="6462" y="982"/>
                  <a:pt x="10800" y="982"/>
                </a:cubicBezTo>
                <a:cubicBezTo>
                  <a:pt x="15138" y="982"/>
                  <a:pt x="18655" y="4499"/>
                  <a:pt x="18655" y="8836"/>
                </a:cubicBezTo>
                <a:lnTo>
                  <a:pt x="18655" y="12281"/>
                </a:lnTo>
                <a:cubicBezTo>
                  <a:pt x="18244" y="11972"/>
                  <a:pt x="17736" y="11782"/>
                  <a:pt x="17182" y="11782"/>
                </a:cubicBezTo>
                <a:cubicBezTo>
                  <a:pt x="15827" y="11782"/>
                  <a:pt x="14727" y="12881"/>
                  <a:pt x="14727" y="14236"/>
                </a:cubicBezTo>
                <a:lnTo>
                  <a:pt x="14727" y="19145"/>
                </a:lnTo>
                <a:cubicBezTo>
                  <a:pt x="14727" y="20501"/>
                  <a:pt x="15827"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759"/>
          <p:cNvSpPr/>
          <p:nvPr/>
        </p:nvSpPr>
        <p:spPr>
          <a:xfrm>
            <a:off x="702382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760"/>
          <p:cNvSpPr/>
          <p:nvPr/>
        </p:nvSpPr>
        <p:spPr>
          <a:xfrm>
            <a:off x="7559478"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9"/>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5" y="14545"/>
                </a:lnTo>
                <a:lnTo>
                  <a:pt x="8359" y="14601"/>
                </a:lnTo>
                <a:lnTo>
                  <a:pt x="9261" y="18655"/>
                </a:lnTo>
                <a:cubicBezTo>
                  <a:pt x="9261" y="18655"/>
                  <a:pt x="6339" y="18655"/>
                  <a:pt x="6339" y="18655"/>
                </a:cubicBezTo>
                <a:close/>
                <a:moveTo>
                  <a:pt x="982" y="12764"/>
                </a:moveTo>
                <a:lnTo>
                  <a:pt x="982" y="10800"/>
                </a:lnTo>
                <a:lnTo>
                  <a:pt x="3436" y="10800"/>
                </a:lnTo>
                <a:cubicBezTo>
                  <a:pt x="3707" y="10800"/>
                  <a:pt x="3927" y="10580"/>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60"/>
                  <a:pt x="17995" y="0"/>
                  <a:pt x="17182" y="0"/>
                </a:cubicBezTo>
                <a:cubicBezTo>
                  <a:pt x="16368" y="0"/>
                  <a:pt x="15709" y="660"/>
                  <a:pt x="15709" y="1473"/>
                </a:cubicBezTo>
                <a:lnTo>
                  <a:pt x="15709" y="1850"/>
                </a:lnTo>
                <a:lnTo>
                  <a:pt x="8175" y="4110"/>
                </a:lnTo>
                <a:lnTo>
                  <a:pt x="982" y="4909"/>
                </a:lnTo>
                <a:cubicBezTo>
                  <a:pt x="440" y="4909"/>
                  <a:pt x="0" y="5349"/>
                  <a:pt x="0" y="5891"/>
                </a:cubicBezTo>
                <a:lnTo>
                  <a:pt x="0" y="12764"/>
                </a:lnTo>
                <a:cubicBezTo>
                  <a:pt x="0" y="13305"/>
                  <a:pt x="440" y="13745"/>
                  <a:pt x="982" y="13745"/>
                </a:cubicBezTo>
                <a:lnTo>
                  <a:pt x="4325" y="14117"/>
                </a:lnTo>
                <a:lnTo>
                  <a:pt x="5903" y="21216"/>
                </a:lnTo>
                <a:lnTo>
                  <a:pt x="5912" y="21214"/>
                </a:lnTo>
                <a:cubicBezTo>
                  <a:pt x="5961" y="21433"/>
                  <a:pt x="6147" y="21600"/>
                  <a:pt x="6382" y="21600"/>
                </a:cubicBezTo>
                <a:lnTo>
                  <a:pt x="10309" y="21600"/>
                </a:lnTo>
                <a:cubicBezTo>
                  <a:pt x="10580" y="21600"/>
                  <a:pt x="10800" y="21380"/>
                  <a:pt x="10800" y="21109"/>
                </a:cubicBezTo>
                <a:cubicBezTo>
                  <a:pt x="10800" y="21073"/>
                  <a:pt x="10787" y="21039"/>
                  <a:pt x="10779" y="21005"/>
                </a:cubicBezTo>
                <a:lnTo>
                  <a:pt x="10788" y="21003"/>
                </a:lnTo>
                <a:lnTo>
                  <a:pt x="9437" y="14924"/>
                </a:lnTo>
                <a:lnTo>
                  <a:pt x="15709" y="16805"/>
                </a:lnTo>
                <a:lnTo>
                  <a:pt x="15709" y="17182"/>
                </a:lnTo>
                <a:cubicBezTo>
                  <a:pt x="15709" y="17996"/>
                  <a:pt x="16368" y="18655"/>
                  <a:pt x="17182" y="18655"/>
                </a:cubicBezTo>
                <a:cubicBezTo>
                  <a:pt x="17995" y="18655"/>
                  <a:pt x="18655" y="17996"/>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761"/>
          <p:cNvSpPr/>
          <p:nvPr/>
        </p:nvSpPr>
        <p:spPr>
          <a:xfrm>
            <a:off x="8095131" y="3347752"/>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762"/>
          <p:cNvSpPr/>
          <p:nvPr/>
        </p:nvSpPr>
        <p:spPr>
          <a:xfrm>
            <a:off x="8694551" y="3334999"/>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5"/>
                </a:lnTo>
                <a:cubicBezTo>
                  <a:pt x="12600" y="9125"/>
                  <a:pt x="12600" y="1676"/>
                  <a:pt x="12600" y="1676"/>
                </a:cubicBezTo>
                <a:close/>
                <a:moveTo>
                  <a:pt x="21352" y="15862"/>
                </a:moveTo>
                <a:lnTo>
                  <a:pt x="21337" y="15854"/>
                </a:lnTo>
                <a:cubicBezTo>
                  <a:pt x="21336" y="15854"/>
                  <a:pt x="21335" y="15853"/>
                  <a:pt x="21335" y="15852"/>
                </a:cubicBezTo>
                <a:lnTo>
                  <a:pt x="12600" y="11089"/>
                </a:lnTo>
                <a:lnTo>
                  <a:pt x="12600" y="10512"/>
                </a:lnTo>
                <a:lnTo>
                  <a:pt x="21335" y="5748"/>
                </a:lnTo>
                <a:lnTo>
                  <a:pt x="21336" y="5747"/>
                </a:lnTo>
                <a:lnTo>
                  <a:pt x="21352" y="5738"/>
                </a:lnTo>
                <a:lnTo>
                  <a:pt x="21349" y="5738"/>
                </a:lnTo>
                <a:cubicBezTo>
                  <a:pt x="21503" y="5649"/>
                  <a:pt x="21600" y="5531"/>
                  <a:pt x="21600" y="5400"/>
                </a:cubicBezTo>
                <a:cubicBezTo>
                  <a:pt x="21600" y="5265"/>
                  <a:pt x="21500" y="5142"/>
                  <a:pt x="21336" y="5053"/>
                </a:cubicBezTo>
                <a:lnTo>
                  <a:pt x="12336" y="144"/>
                </a:lnTo>
                <a:cubicBezTo>
                  <a:pt x="12174" y="56"/>
                  <a:pt x="11949" y="0"/>
                  <a:pt x="11700" y="0"/>
                </a:cubicBezTo>
                <a:cubicBezTo>
                  <a:pt x="11203" y="0"/>
                  <a:pt x="10800" y="221"/>
                  <a:pt x="10800" y="491"/>
                </a:cubicBezTo>
                <a:lnTo>
                  <a:pt x="10800" y="10106"/>
                </a:lnTo>
                <a:lnTo>
                  <a:pt x="1551" y="5062"/>
                </a:lnTo>
                <a:lnTo>
                  <a:pt x="1550" y="5063"/>
                </a:lnTo>
                <a:cubicBezTo>
                  <a:pt x="1385" y="4969"/>
                  <a:pt x="1157" y="4909"/>
                  <a:pt x="900" y="4909"/>
                </a:cubicBezTo>
                <a:cubicBezTo>
                  <a:pt x="403" y="4909"/>
                  <a:pt x="0" y="5130"/>
                  <a:pt x="0" y="5400"/>
                </a:cubicBezTo>
                <a:cubicBezTo>
                  <a:pt x="0" y="5531"/>
                  <a:pt x="98" y="5649"/>
                  <a:pt x="250" y="5738"/>
                </a:cubicBezTo>
                <a:lnTo>
                  <a:pt x="249" y="5738"/>
                </a:lnTo>
                <a:lnTo>
                  <a:pt x="264" y="5747"/>
                </a:lnTo>
                <a:lnTo>
                  <a:pt x="264" y="5748"/>
                </a:lnTo>
                <a:lnTo>
                  <a:pt x="9527" y="10800"/>
                </a:lnTo>
                <a:lnTo>
                  <a:pt x="265" y="15853"/>
                </a:lnTo>
                <a:cubicBezTo>
                  <a:pt x="265" y="15853"/>
                  <a:pt x="264" y="15854"/>
                  <a:pt x="263" y="15854"/>
                </a:cubicBezTo>
                <a:lnTo>
                  <a:pt x="249" y="15862"/>
                </a:lnTo>
                <a:lnTo>
                  <a:pt x="250" y="15863"/>
                </a:lnTo>
                <a:cubicBezTo>
                  <a:pt x="98" y="15952"/>
                  <a:pt x="0" y="16070"/>
                  <a:pt x="0" y="16200"/>
                </a:cubicBezTo>
                <a:cubicBezTo>
                  <a:pt x="0" y="16471"/>
                  <a:pt x="403" y="16691"/>
                  <a:pt x="900" y="16691"/>
                </a:cubicBezTo>
                <a:cubicBezTo>
                  <a:pt x="1157" y="16691"/>
                  <a:pt x="1385" y="16631"/>
                  <a:pt x="1550" y="16537"/>
                </a:cubicBezTo>
                <a:lnTo>
                  <a:pt x="1551" y="16538"/>
                </a:lnTo>
                <a:lnTo>
                  <a:pt x="10800" y="11494"/>
                </a:lnTo>
                <a:lnTo>
                  <a:pt x="10800" y="21109"/>
                </a:lnTo>
                <a:cubicBezTo>
                  <a:pt x="10800" y="21380"/>
                  <a:pt x="11203" y="21600"/>
                  <a:pt x="11700" y="21600"/>
                </a:cubicBezTo>
                <a:cubicBezTo>
                  <a:pt x="11949" y="21600"/>
                  <a:pt x="12174" y="21545"/>
                  <a:pt x="12336" y="21456"/>
                </a:cubicBezTo>
                <a:lnTo>
                  <a:pt x="21336" y="16547"/>
                </a:lnTo>
                <a:cubicBezTo>
                  <a:pt x="21500" y="16459"/>
                  <a:pt x="21600" y="16336"/>
                  <a:pt x="21600" y="16200"/>
                </a:cubicBezTo>
                <a:cubicBezTo>
                  <a:pt x="21600" y="16070"/>
                  <a:pt x="21503" y="15952"/>
                  <a:pt x="21349" y="15863"/>
                </a:cubicBezTo>
                <a:cubicBezTo>
                  <a:pt x="21349" y="15863"/>
                  <a:pt x="21352" y="15862"/>
                  <a:pt x="21352" y="1586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763"/>
          <p:cNvSpPr/>
          <p:nvPr/>
        </p:nvSpPr>
        <p:spPr>
          <a:xfrm>
            <a:off x="9191942" y="333499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764"/>
          <p:cNvSpPr/>
          <p:nvPr/>
        </p:nvSpPr>
        <p:spPr>
          <a:xfrm>
            <a:off x="9702087"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7"/>
                  <a:pt x="12273" y="9327"/>
                </a:cubicBezTo>
                <a:cubicBezTo>
                  <a:pt x="12273" y="9599"/>
                  <a:pt x="12492" y="9818"/>
                  <a:pt x="12764" y="9818"/>
                </a:cubicBezTo>
                <a:cubicBezTo>
                  <a:pt x="13035" y="9818"/>
                  <a:pt x="13255" y="9599"/>
                  <a:pt x="13255" y="9327"/>
                </a:cubicBezTo>
                <a:cubicBezTo>
                  <a:pt x="13255" y="9057"/>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7"/>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1"/>
                  <a:pt x="14082" y="15709"/>
                  <a:pt x="15709" y="15709"/>
                </a:cubicBezTo>
                <a:cubicBezTo>
                  <a:pt x="17167" y="15709"/>
                  <a:pt x="18370" y="14647"/>
                  <a:pt x="18605" y="13255"/>
                </a:cubicBezTo>
                <a:lnTo>
                  <a:pt x="20618" y="13255"/>
                </a:lnTo>
                <a:lnTo>
                  <a:pt x="20618" y="18655"/>
                </a:lnTo>
                <a:lnTo>
                  <a:pt x="982" y="18655"/>
                </a:lnTo>
                <a:lnTo>
                  <a:pt x="982" y="13255"/>
                </a:lnTo>
                <a:lnTo>
                  <a:pt x="2995" y="13255"/>
                </a:lnTo>
                <a:cubicBezTo>
                  <a:pt x="3230" y="14647"/>
                  <a:pt x="4433" y="15709"/>
                  <a:pt x="5891" y="15709"/>
                </a:cubicBezTo>
                <a:cubicBezTo>
                  <a:pt x="7517" y="15709"/>
                  <a:pt x="8836" y="14391"/>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7"/>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60"/>
                  <a:pt x="19959" y="0"/>
                  <a:pt x="19145" y="0"/>
                </a:cubicBezTo>
                <a:cubicBezTo>
                  <a:pt x="18332" y="0"/>
                  <a:pt x="17673" y="660"/>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7"/>
                  <a:pt x="11071" y="8836"/>
                  <a:pt x="10800" y="8836"/>
                </a:cubicBezTo>
                <a:cubicBezTo>
                  <a:pt x="10529" y="8836"/>
                  <a:pt x="10309" y="9057"/>
                  <a:pt x="10309" y="9327"/>
                </a:cubicBezTo>
                <a:cubicBezTo>
                  <a:pt x="10309" y="9599"/>
                  <a:pt x="10529" y="9818"/>
                  <a:pt x="10800" y="9818"/>
                </a:cubicBezTo>
                <a:moveTo>
                  <a:pt x="9327" y="9327"/>
                </a:moveTo>
                <a:cubicBezTo>
                  <a:pt x="9327" y="9057"/>
                  <a:pt x="9108" y="8836"/>
                  <a:pt x="8836" y="8836"/>
                </a:cubicBezTo>
                <a:cubicBezTo>
                  <a:pt x="8565" y="8836"/>
                  <a:pt x="8345" y="9057"/>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765"/>
          <p:cNvSpPr/>
          <p:nvPr/>
        </p:nvSpPr>
        <p:spPr>
          <a:xfrm>
            <a:off x="10237740"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4"/>
                  <a:pt x="13721" y="13745"/>
                </a:cubicBezTo>
                <a:lnTo>
                  <a:pt x="2970" y="13745"/>
                </a:lnTo>
                <a:cubicBezTo>
                  <a:pt x="3001" y="14084"/>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60"/>
                  <a:pt x="5231" y="0"/>
                  <a:pt x="4418" y="0"/>
                </a:cubicBezTo>
                <a:cubicBezTo>
                  <a:pt x="3605" y="0"/>
                  <a:pt x="2945" y="660"/>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8"/>
                  <a:pt x="12971" y="16064"/>
                  <a:pt x="13152" y="15709"/>
                </a:cubicBezTo>
                <a:lnTo>
                  <a:pt x="3539" y="15709"/>
                </a:lnTo>
                <a:cubicBezTo>
                  <a:pt x="3720" y="16064"/>
                  <a:pt x="3947" y="16388"/>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766"/>
          <p:cNvSpPr/>
          <p:nvPr/>
        </p:nvSpPr>
        <p:spPr>
          <a:xfrm>
            <a:off x="10773392"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8"/>
                  <a:pt x="15490" y="14727"/>
                  <a:pt x="15218" y="14727"/>
                </a:cubicBezTo>
                <a:cubicBezTo>
                  <a:pt x="14947" y="14727"/>
                  <a:pt x="14727" y="14948"/>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5"/>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8"/>
                  <a:pt x="8023" y="14236"/>
                  <a:pt x="8836" y="14236"/>
                </a:cubicBezTo>
                <a:cubicBezTo>
                  <a:pt x="9072" y="14236"/>
                  <a:pt x="9293" y="14176"/>
                  <a:pt x="9491" y="14076"/>
                </a:cubicBezTo>
                <a:lnTo>
                  <a:pt x="8925" y="14938"/>
                </a:lnTo>
                <a:lnTo>
                  <a:pt x="8639" y="14742"/>
                </a:lnTo>
                <a:lnTo>
                  <a:pt x="7962" y="16664"/>
                </a:lnTo>
                <a:lnTo>
                  <a:pt x="8494" y="17043"/>
                </a:lnTo>
                <a:lnTo>
                  <a:pt x="8881" y="16700"/>
                </a:lnTo>
                <a:lnTo>
                  <a:pt x="10064" y="16936"/>
                </a:lnTo>
                <a:lnTo>
                  <a:pt x="9561" y="16099"/>
                </a:lnTo>
                <a:lnTo>
                  <a:pt x="10020" y="15694"/>
                </a:lnTo>
                <a:lnTo>
                  <a:pt x="9423" y="15282"/>
                </a:lnTo>
                <a:lnTo>
                  <a:pt x="9736" y="15490"/>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7"/>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9"/>
                  <a:pt x="14727" y="14275"/>
                  <a:pt x="14727" y="12764"/>
                </a:cubicBezTo>
                <a:cubicBezTo>
                  <a:pt x="14727" y="11536"/>
                  <a:pt x="14351" y="10397"/>
                  <a:pt x="13709" y="9454"/>
                </a:cubicBezTo>
                <a:lnTo>
                  <a:pt x="14764" y="7851"/>
                </a:lnTo>
                <a:cubicBezTo>
                  <a:pt x="15288" y="7832"/>
                  <a:pt x="15709" y="7403"/>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767"/>
          <p:cNvSpPr/>
          <p:nvPr/>
        </p:nvSpPr>
        <p:spPr>
          <a:xfrm>
            <a:off x="1130904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8" name="Shape 3768"/>
          <p:cNvSpPr/>
          <p:nvPr/>
        </p:nvSpPr>
        <p:spPr>
          <a:xfrm>
            <a:off x="6500928" y="387065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9" name="Shape 3769"/>
          <p:cNvSpPr/>
          <p:nvPr/>
        </p:nvSpPr>
        <p:spPr>
          <a:xfrm>
            <a:off x="7036580" y="387065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5"/>
                  <a:pt x="20036" y="12764"/>
                  <a:pt x="19440" y="12764"/>
                </a:cubicBezTo>
                <a:lnTo>
                  <a:pt x="2160" y="12764"/>
                </a:lnTo>
                <a:cubicBezTo>
                  <a:pt x="1564" y="12764"/>
                  <a:pt x="1080" y="12325"/>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0" name="Shape 3770"/>
          <p:cNvSpPr/>
          <p:nvPr/>
        </p:nvSpPr>
        <p:spPr>
          <a:xfrm>
            <a:off x="7559478" y="3896158"/>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0" y="12000"/>
                  <a:pt x="10521" y="12086"/>
                  <a:pt x="10432" y="12214"/>
                </a:cubicBezTo>
                <a:lnTo>
                  <a:pt x="10427" y="12210"/>
                </a:lnTo>
                <a:lnTo>
                  <a:pt x="4536" y="20610"/>
                </a:lnTo>
                <a:lnTo>
                  <a:pt x="4540" y="20614"/>
                </a:lnTo>
                <a:cubicBezTo>
                  <a:pt x="4467" y="20720"/>
                  <a:pt x="4418" y="20851"/>
                  <a:pt x="4418" y="21000"/>
                </a:cubicBezTo>
                <a:cubicBezTo>
                  <a:pt x="4418" y="21332"/>
                  <a:pt x="4638" y="21600"/>
                  <a:pt x="4909" y="21600"/>
                </a:cubicBezTo>
                <a:lnTo>
                  <a:pt x="16691" y="21600"/>
                </a:lnTo>
                <a:cubicBezTo>
                  <a:pt x="16961" y="21600"/>
                  <a:pt x="17182" y="21332"/>
                  <a:pt x="17182" y="21000"/>
                </a:cubicBezTo>
                <a:cubicBezTo>
                  <a:pt x="17182" y="20851"/>
                  <a:pt x="17132" y="20720"/>
                  <a:pt x="17059" y="20614"/>
                </a:cubicBezTo>
                <a:cubicBezTo>
                  <a:pt x="17059" y="20614"/>
                  <a:pt x="17063" y="20610"/>
                  <a:pt x="17063" y="20610"/>
                </a:cubicBezTo>
                <a:close/>
                <a:moveTo>
                  <a:pt x="21109" y="0"/>
                </a:moveTo>
                <a:lnTo>
                  <a:pt x="491" y="0"/>
                </a:lnTo>
                <a:cubicBezTo>
                  <a:pt x="220" y="0"/>
                  <a:pt x="0" y="270"/>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0" y="16800"/>
                  <a:pt x="16691" y="17068"/>
                  <a:pt x="16691" y="17400"/>
                </a:cubicBezTo>
                <a:cubicBezTo>
                  <a:pt x="16691" y="17732"/>
                  <a:pt x="16910" y="18000"/>
                  <a:pt x="17182" y="18000"/>
                </a:cubicBezTo>
                <a:lnTo>
                  <a:pt x="21109" y="18000"/>
                </a:lnTo>
                <a:cubicBezTo>
                  <a:pt x="21379" y="18000"/>
                  <a:pt x="21600" y="17732"/>
                  <a:pt x="21600" y="17400"/>
                </a:cubicBezTo>
                <a:lnTo>
                  <a:pt x="21600" y="600"/>
                </a:lnTo>
                <a:cubicBezTo>
                  <a:pt x="21600" y="270"/>
                  <a:pt x="21379"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1" name="Shape 3771"/>
          <p:cNvSpPr/>
          <p:nvPr/>
        </p:nvSpPr>
        <p:spPr>
          <a:xfrm>
            <a:off x="8095131"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2" name="Shape 3772"/>
          <p:cNvSpPr/>
          <p:nvPr/>
        </p:nvSpPr>
        <p:spPr>
          <a:xfrm>
            <a:off x="8630783" y="3940796"/>
            <a:ext cx="280580" cy="127536"/>
          </a:xfrm>
          <a:custGeom>
            <a:avLst/>
            <a:gdLst/>
            <a:ahLst/>
            <a:cxnLst>
              <a:cxn ang="0">
                <a:pos x="wd2" y="hd2"/>
              </a:cxn>
              <a:cxn ang="5400000">
                <a:pos x="wd2" y="hd2"/>
              </a:cxn>
              <a:cxn ang="10800000">
                <a:pos x="wd2" y="hd2"/>
              </a:cxn>
              <a:cxn ang="16200000">
                <a:pos x="wd2" y="hd2"/>
              </a:cxn>
            </a:cxnLst>
            <a:rect l="0" t="0" r="r" b="b"/>
            <a:pathLst>
              <a:path w="21600" h="21600" extrusionOk="0">
                <a:moveTo>
                  <a:pt x="16724" y="15101"/>
                </a:moveTo>
                <a:lnTo>
                  <a:pt x="17582" y="15101"/>
                </a:lnTo>
                <a:lnTo>
                  <a:pt x="17582" y="8845"/>
                </a:lnTo>
                <a:lnTo>
                  <a:pt x="16724" y="8845"/>
                </a:lnTo>
                <a:cubicBezTo>
                  <a:pt x="16724" y="8845"/>
                  <a:pt x="16724" y="15101"/>
                  <a:pt x="16724" y="15101"/>
                </a:cubicBezTo>
                <a:close/>
                <a:moveTo>
                  <a:pt x="13336" y="15101"/>
                </a:moveTo>
                <a:lnTo>
                  <a:pt x="14199" y="15101"/>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1"/>
                  <a:pt x="13336" y="15101"/>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2"/>
                </a:moveTo>
                <a:lnTo>
                  <a:pt x="5673" y="15122"/>
                </a:lnTo>
                <a:lnTo>
                  <a:pt x="5350" y="11399"/>
                </a:lnTo>
                <a:cubicBezTo>
                  <a:pt x="5276" y="10528"/>
                  <a:pt x="5214" y="9718"/>
                  <a:pt x="5168" y="8731"/>
                </a:cubicBezTo>
                <a:lnTo>
                  <a:pt x="5157" y="8731"/>
                </a:lnTo>
                <a:cubicBezTo>
                  <a:pt x="5090" y="9705"/>
                  <a:pt x="5028" y="10528"/>
                  <a:pt x="4937" y="11399"/>
                </a:cubicBezTo>
                <a:lnTo>
                  <a:pt x="4574" y="15122"/>
                </a:lnTo>
                <a:lnTo>
                  <a:pt x="3630" y="15122"/>
                </a:lnTo>
                <a:lnTo>
                  <a:pt x="2723" y="6472"/>
                </a:lnTo>
                <a:lnTo>
                  <a:pt x="3646" y="6472"/>
                </a:lnTo>
                <a:lnTo>
                  <a:pt x="3934" y="10039"/>
                </a:lnTo>
                <a:cubicBezTo>
                  <a:pt x="4020" y="11066"/>
                  <a:pt x="4099" y="12182"/>
                  <a:pt x="4162" y="13055"/>
                </a:cubicBezTo>
                <a:lnTo>
                  <a:pt x="4172" y="13055"/>
                </a:lnTo>
                <a:cubicBezTo>
                  <a:pt x="4235" y="12118"/>
                  <a:pt x="4326" y="11078"/>
                  <a:pt x="4422" y="10013"/>
                </a:cubicBezTo>
                <a:lnTo>
                  <a:pt x="4744" y="6472"/>
                </a:lnTo>
                <a:lnTo>
                  <a:pt x="5662" y="6472"/>
                </a:lnTo>
                <a:lnTo>
                  <a:pt x="5967" y="10117"/>
                </a:lnTo>
                <a:cubicBezTo>
                  <a:pt x="6052" y="11131"/>
                  <a:pt x="6114" y="12055"/>
                  <a:pt x="6170" y="13017"/>
                </a:cubicBezTo>
                <a:lnTo>
                  <a:pt x="6182" y="13017"/>
                </a:lnTo>
                <a:cubicBezTo>
                  <a:pt x="6239" y="12055"/>
                  <a:pt x="6324" y="11040"/>
                  <a:pt x="6403" y="10013"/>
                </a:cubicBezTo>
                <a:lnTo>
                  <a:pt x="6715" y="6472"/>
                </a:lnTo>
                <a:lnTo>
                  <a:pt x="7592" y="6472"/>
                </a:lnTo>
                <a:cubicBezTo>
                  <a:pt x="7592" y="6472"/>
                  <a:pt x="6607" y="15122"/>
                  <a:pt x="6607" y="15122"/>
                </a:cubicBezTo>
                <a:close/>
                <a:moveTo>
                  <a:pt x="8940" y="15122"/>
                </a:moveTo>
                <a:lnTo>
                  <a:pt x="8080" y="15122"/>
                </a:lnTo>
                <a:lnTo>
                  <a:pt x="8080" y="8845"/>
                </a:lnTo>
                <a:lnTo>
                  <a:pt x="8940" y="8845"/>
                </a:lnTo>
                <a:cubicBezTo>
                  <a:pt x="8940" y="8845"/>
                  <a:pt x="8940" y="15122"/>
                  <a:pt x="8940" y="15122"/>
                </a:cubicBezTo>
                <a:close/>
                <a:moveTo>
                  <a:pt x="8510" y="6111"/>
                </a:moveTo>
                <a:cubicBezTo>
                  <a:pt x="8788" y="6111"/>
                  <a:pt x="8963" y="6535"/>
                  <a:pt x="8969" y="7100"/>
                </a:cubicBezTo>
                <a:cubicBezTo>
                  <a:pt x="8969" y="7638"/>
                  <a:pt x="8788" y="8077"/>
                  <a:pt x="8505" y="8077"/>
                </a:cubicBezTo>
                <a:cubicBezTo>
                  <a:pt x="8233" y="8077"/>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3" name="Shape 3773"/>
          <p:cNvSpPr/>
          <p:nvPr/>
        </p:nvSpPr>
        <p:spPr>
          <a:xfrm>
            <a:off x="9166435" y="388340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4" name="Shape 3774"/>
          <p:cNvSpPr/>
          <p:nvPr/>
        </p:nvSpPr>
        <p:spPr>
          <a:xfrm>
            <a:off x="9714841" y="3870651"/>
            <a:ext cx="255073" cy="280866"/>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7"/>
                </a:cubicBezTo>
                <a:lnTo>
                  <a:pt x="16200" y="6386"/>
                </a:lnTo>
                <a:cubicBezTo>
                  <a:pt x="16200" y="6116"/>
                  <a:pt x="15958" y="5895"/>
                  <a:pt x="15660" y="5895"/>
                </a:cubicBezTo>
                <a:cubicBezTo>
                  <a:pt x="15362" y="5895"/>
                  <a:pt x="15120" y="6116"/>
                  <a:pt x="15120" y="6386"/>
                </a:cubicBezTo>
                <a:lnTo>
                  <a:pt x="15120" y="8347"/>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7"/>
                </a:lnTo>
                <a:cubicBezTo>
                  <a:pt x="18059" y="13290"/>
                  <a:pt x="15906" y="14246"/>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9"/>
                </a:moveTo>
                <a:cubicBezTo>
                  <a:pt x="11096" y="15679"/>
                  <a:pt x="11418" y="15668"/>
                  <a:pt x="11734" y="15653"/>
                </a:cubicBezTo>
                <a:cubicBezTo>
                  <a:pt x="11753" y="16291"/>
                  <a:pt x="11808" y="16967"/>
                  <a:pt x="11933" y="17666"/>
                </a:cubicBezTo>
                <a:lnTo>
                  <a:pt x="1080" y="17666"/>
                </a:lnTo>
                <a:lnTo>
                  <a:pt x="1080" y="3934"/>
                </a:lnTo>
                <a:lnTo>
                  <a:pt x="10689" y="3934"/>
                </a:lnTo>
                <a:cubicBezTo>
                  <a:pt x="9598" y="5920"/>
                  <a:pt x="8520" y="8576"/>
                  <a:pt x="8164" y="11742"/>
                </a:cubicBezTo>
                <a:lnTo>
                  <a:pt x="8103" y="12282"/>
                </a:lnTo>
                <a:lnTo>
                  <a:pt x="11993" y="12282"/>
                </a:lnTo>
                <a:cubicBezTo>
                  <a:pt x="11893" y="12822"/>
                  <a:pt x="11771" y="13665"/>
                  <a:pt x="11736" y="14669"/>
                </a:cubicBezTo>
                <a:cubicBezTo>
                  <a:pt x="11418" y="14685"/>
                  <a:pt x="11097" y="14698"/>
                  <a:pt x="10766" y="14698"/>
                </a:cubicBezTo>
                <a:cubicBezTo>
                  <a:pt x="6636" y="14698"/>
                  <a:pt x="3478" y="13292"/>
                  <a:pt x="3447" y="13277"/>
                </a:cubicBezTo>
                <a:lnTo>
                  <a:pt x="2965" y="14155"/>
                </a:lnTo>
                <a:cubicBezTo>
                  <a:pt x="3102" y="14218"/>
                  <a:pt x="6369" y="15679"/>
                  <a:pt x="10766" y="15679"/>
                </a:cubicBezTo>
                <a:moveTo>
                  <a:pt x="20520" y="2954"/>
                </a:moveTo>
                <a:lnTo>
                  <a:pt x="12519" y="2954"/>
                </a:lnTo>
                <a:cubicBezTo>
                  <a:pt x="13470" y="1489"/>
                  <a:pt x="14254" y="661"/>
                  <a:pt x="14273" y="641"/>
                </a:cubicBezTo>
                <a:lnTo>
                  <a:pt x="13456" y="0"/>
                </a:lnTo>
                <a:cubicBezTo>
                  <a:pt x="13366" y="95"/>
                  <a:pt x="12371" y="1150"/>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4"/>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7"/>
                </a:cubicBezTo>
                <a:lnTo>
                  <a:pt x="6480" y="6386"/>
                </a:lnTo>
                <a:cubicBezTo>
                  <a:pt x="6480" y="6116"/>
                  <a:pt x="6238" y="5895"/>
                  <a:pt x="5940" y="5895"/>
                </a:cubicBezTo>
                <a:cubicBezTo>
                  <a:pt x="5642" y="5895"/>
                  <a:pt x="5400" y="6116"/>
                  <a:pt x="5400" y="6386"/>
                </a:cubicBezTo>
                <a:lnTo>
                  <a:pt x="5400" y="8347"/>
                </a:lnTo>
                <a:cubicBezTo>
                  <a:pt x="5400" y="8619"/>
                  <a:pt x="5642" y="8839"/>
                  <a:pt x="5940" y="88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5" name="Shape 3775"/>
          <p:cNvSpPr/>
          <p:nvPr/>
        </p:nvSpPr>
        <p:spPr>
          <a:xfrm>
            <a:off x="10237740" y="3870651"/>
            <a:ext cx="280580" cy="28056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6" name="Shape 3776"/>
          <p:cNvSpPr/>
          <p:nvPr/>
        </p:nvSpPr>
        <p:spPr>
          <a:xfrm>
            <a:off x="10773392" y="3870651"/>
            <a:ext cx="280512" cy="280792"/>
          </a:xfrm>
          <a:custGeom>
            <a:avLst/>
            <a:gdLst/>
            <a:ahLst/>
            <a:cxnLst>
              <a:cxn ang="0">
                <a:pos x="wd2" y="hd2"/>
              </a:cxn>
              <a:cxn ang="5400000">
                <a:pos x="wd2" y="hd2"/>
              </a:cxn>
              <a:cxn ang="10800000">
                <a:pos x="wd2" y="hd2"/>
              </a:cxn>
              <a:cxn ang="16200000">
                <a:pos x="wd2" y="hd2"/>
              </a:cxn>
            </a:cxnLst>
            <a:rect l="0" t="0" r="r" b="b"/>
            <a:pathLst>
              <a:path w="21600" h="21600" extrusionOk="0">
                <a:moveTo>
                  <a:pt x="982" y="3821"/>
                </a:moveTo>
                <a:lnTo>
                  <a:pt x="7853" y="2877"/>
                </a:lnTo>
                <a:lnTo>
                  <a:pt x="7853" y="8837"/>
                </a:lnTo>
                <a:lnTo>
                  <a:pt x="982" y="8837"/>
                </a:lnTo>
                <a:cubicBezTo>
                  <a:pt x="982" y="8837"/>
                  <a:pt x="982" y="3821"/>
                  <a:pt x="982" y="3821"/>
                </a:cubicBezTo>
                <a:close/>
                <a:moveTo>
                  <a:pt x="0" y="9818"/>
                </a:moveTo>
                <a:lnTo>
                  <a:pt x="8835" y="9818"/>
                </a:lnTo>
                <a:lnTo>
                  <a:pt x="8835" y="1752"/>
                </a:lnTo>
                <a:lnTo>
                  <a:pt x="0" y="2964"/>
                </a:lnTo>
                <a:cubicBezTo>
                  <a:pt x="0" y="2964"/>
                  <a:pt x="0" y="9818"/>
                  <a:pt x="0" y="9818"/>
                </a:cubicBezTo>
                <a:close/>
                <a:moveTo>
                  <a:pt x="20618" y="8837"/>
                </a:moveTo>
                <a:lnTo>
                  <a:pt x="11771" y="8837"/>
                </a:lnTo>
                <a:lnTo>
                  <a:pt x="11771" y="2340"/>
                </a:lnTo>
                <a:lnTo>
                  <a:pt x="20618" y="1126"/>
                </a:lnTo>
                <a:cubicBezTo>
                  <a:pt x="20618" y="1126"/>
                  <a:pt x="20618" y="8837"/>
                  <a:pt x="20618" y="8837"/>
                </a:cubicBezTo>
                <a:close/>
                <a:moveTo>
                  <a:pt x="10789" y="1484"/>
                </a:moveTo>
                <a:lnTo>
                  <a:pt x="10789" y="9818"/>
                </a:lnTo>
                <a:lnTo>
                  <a:pt x="21600" y="9818"/>
                </a:lnTo>
                <a:lnTo>
                  <a:pt x="21600" y="0"/>
                </a:lnTo>
                <a:cubicBezTo>
                  <a:pt x="21600" y="0"/>
                  <a:pt x="10789" y="1484"/>
                  <a:pt x="10789" y="1484"/>
                </a:cubicBezTo>
                <a:close/>
                <a:moveTo>
                  <a:pt x="982" y="12764"/>
                </a:moveTo>
                <a:lnTo>
                  <a:pt x="7853" y="12764"/>
                </a:lnTo>
                <a:lnTo>
                  <a:pt x="7853" y="18722"/>
                </a:lnTo>
                <a:lnTo>
                  <a:pt x="982" y="17779"/>
                </a:lnTo>
                <a:cubicBezTo>
                  <a:pt x="982" y="17779"/>
                  <a:pt x="982" y="12764"/>
                  <a:pt x="982" y="12764"/>
                </a:cubicBezTo>
                <a:close/>
                <a:moveTo>
                  <a:pt x="0" y="18635"/>
                </a:moveTo>
                <a:lnTo>
                  <a:pt x="8835" y="19848"/>
                </a:lnTo>
                <a:lnTo>
                  <a:pt x="8835" y="11783"/>
                </a:lnTo>
                <a:lnTo>
                  <a:pt x="0" y="11783"/>
                </a:lnTo>
                <a:cubicBezTo>
                  <a:pt x="0" y="11783"/>
                  <a:pt x="0" y="18635"/>
                  <a:pt x="0" y="18635"/>
                </a:cubicBezTo>
                <a:close/>
                <a:moveTo>
                  <a:pt x="11771" y="12764"/>
                </a:moveTo>
                <a:lnTo>
                  <a:pt x="20618" y="12764"/>
                </a:lnTo>
                <a:lnTo>
                  <a:pt x="20618" y="20474"/>
                </a:lnTo>
                <a:lnTo>
                  <a:pt x="11771" y="19260"/>
                </a:lnTo>
                <a:cubicBezTo>
                  <a:pt x="11771" y="19260"/>
                  <a:pt x="11771" y="12764"/>
                  <a:pt x="11771" y="12764"/>
                </a:cubicBezTo>
                <a:close/>
                <a:moveTo>
                  <a:pt x="10789" y="20116"/>
                </a:moveTo>
                <a:lnTo>
                  <a:pt x="21600" y="21600"/>
                </a:lnTo>
                <a:lnTo>
                  <a:pt x="21600" y="11783"/>
                </a:lnTo>
                <a:lnTo>
                  <a:pt x="10789" y="11783"/>
                </a:lnTo>
                <a:cubicBezTo>
                  <a:pt x="10789" y="11783"/>
                  <a:pt x="10789" y="20116"/>
                  <a:pt x="10789" y="20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7" name="Shape 3777"/>
          <p:cNvSpPr/>
          <p:nvPr/>
        </p:nvSpPr>
        <p:spPr>
          <a:xfrm>
            <a:off x="11347305" y="3870651"/>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8" name="Shape 3778"/>
          <p:cNvSpPr/>
          <p:nvPr/>
        </p:nvSpPr>
        <p:spPr>
          <a:xfrm>
            <a:off x="6526435" y="5471231"/>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2"/>
                  <a:pt x="6750" y="7855"/>
                </a:cubicBezTo>
                <a:cubicBezTo>
                  <a:pt x="6750" y="6228"/>
                  <a:pt x="8563" y="4909"/>
                  <a:pt x="10800" y="4909"/>
                </a:cubicBezTo>
                <a:cubicBezTo>
                  <a:pt x="13037" y="4909"/>
                  <a:pt x="14850" y="6228"/>
                  <a:pt x="14850" y="7855"/>
                </a:cubicBezTo>
                <a:cubicBezTo>
                  <a:pt x="14850" y="9482"/>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9" name="Shape 3779"/>
          <p:cNvSpPr/>
          <p:nvPr/>
        </p:nvSpPr>
        <p:spPr>
          <a:xfrm>
            <a:off x="7023826" y="5471231"/>
            <a:ext cx="280377" cy="280418"/>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0" name="Shape 3780"/>
          <p:cNvSpPr/>
          <p:nvPr/>
        </p:nvSpPr>
        <p:spPr>
          <a:xfrm>
            <a:off x="7636000" y="5471231"/>
            <a:ext cx="127536"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6" y="9818"/>
                  <a:pt x="10800" y="9818"/>
                </a:cubicBezTo>
                <a:cubicBezTo>
                  <a:pt x="11714" y="9818"/>
                  <a:pt x="12598" y="9761"/>
                  <a:pt x="13446" y="9664"/>
                </a:cubicBezTo>
                <a:cubicBezTo>
                  <a:pt x="13446" y="9664"/>
                  <a:pt x="10800" y="17182"/>
                  <a:pt x="10800" y="17182"/>
                </a:cubicBezTo>
                <a:close/>
                <a:moveTo>
                  <a:pt x="10800" y="0"/>
                </a:moveTo>
                <a:cubicBezTo>
                  <a:pt x="4836" y="0"/>
                  <a:pt x="0" y="2199"/>
                  <a:pt x="0" y="4909"/>
                </a:cubicBezTo>
                <a:cubicBezTo>
                  <a:pt x="0" y="6830"/>
                  <a:pt x="2431" y="8487"/>
                  <a:pt x="5966" y="9295"/>
                </a:cubicBezTo>
                <a:lnTo>
                  <a:pt x="10800" y="21600"/>
                </a:lnTo>
                <a:lnTo>
                  <a:pt x="15636" y="9295"/>
                </a:lnTo>
                <a:cubicBezTo>
                  <a:pt x="19169" y="8487"/>
                  <a:pt x="21600" y="6830"/>
                  <a:pt x="21600" y="4909"/>
                </a:cubicBezTo>
                <a:cubicBezTo>
                  <a:pt x="21600" y="2199"/>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1" name="Shape 3781"/>
          <p:cNvSpPr/>
          <p:nvPr/>
        </p:nvSpPr>
        <p:spPr>
          <a:xfrm>
            <a:off x="8095131"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6" y="16320"/>
                  <a:pt x="1006" y="11291"/>
                </a:cubicBezTo>
                <a:lnTo>
                  <a:pt x="2455" y="11291"/>
                </a:lnTo>
                <a:cubicBezTo>
                  <a:pt x="2725" y="11291"/>
                  <a:pt x="2945" y="11071"/>
                  <a:pt x="2945" y="10800"/>
                </a:cubicBezTo>
                <a:cubicBezTo>
                  <a:pt x="2945" y="10529"/>
                  <a:pt x="2725" y="10309"/>
                  <a:pt x="2455" y="10309"/>
                </a:cubicBezTo>
                <a:lnTo>
                  <a:pt x="1006" y="10309"/>
                </a:lnTo>
                <a:cubicBezTo>
                  <a:pt x="1256"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4" y="5281"/>
                  <a:pt x="20594" y="10309"/>
                </a:cubicBezTo>
                <a:lnTo>
                  <a:pt x="19145" y="10309"/>
                </a:lnTo>
                <a:cubicBezTo>
                  <a:pt x="18875" y="10309"/>
                  <a:pt x="18655" y="10529"/>
                  <a:pt x="18655" y="10800"/>
                </a:cubicBezTo>
                <a:cubicBezTo>
                  <a:pt x="18655" y="11071"/>
                  <a:pt x="18875" y="11291"/>
                  <a:pt x="19145" y="11291"/>
                </a:cubicBezTo>
                <a:lnTo>
                  <a:pt x="20594" y="11291"/>
                </a:lnTo>
                <a:cubicBezTo>
                  <a:pt x="20344" y="16320"/>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6" y="6635"/>
                </a:moveTo>
                <a:lnTo>
                  <a:pt x="12189" y="12188"/>
                </a:lnTo>
                <a:lnTo>
                  <a:pt x="6634" y="14966"/>
                </a:lnTo>
                <a:lnTo>
                  <a:pt x="9411" y="9412"/>
                </a:lnTo>
                <a:cubicBezTo>
                  <a:pt x="9411" y="9412"/>
                  <a:pt x="14966" y="6635"/>
                  <a:pt x="14966" y="6635"/>
                </a:cubicBezTo>
                <a:close/>
                <a:moveTo>
                  <a:pt x="4552" y="17049"/>
                </a:moveTo>
                <a:lnTo>
                  <a:pt x="12883" y="12883"/>
                </a:lnTo>
                <a:lnTo>
                  <a:pt x="17048" y="4551"/>
                </a:lnTo>
                <a:lnTo>
                  <a:pt x="8717" y="8717"/>
                </a:lnTo>
                <a:cubicBezTo>
                  <a:pt x="8717" y="8717"/>
                  <a:pt x="4552" y="17049"/>
                  <a:pt x="4552" y="17049"/>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2" name="Shape 3782"/>
          <p:cNvSpPr/>
          <p:nvPr/>
        </p:nvSpPr>
        <p:spPr>
          <a:xfrm>
            <a:off x="8630783"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3" name="Shape 3783"/>
          <p:cNvSpPr/>
          <p:nvPr/>
        </p:nvSpPr>
        <p:spPr>
          <a:xfrm>
            <a:off x="9166435"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4" name="Shape 3784"/>
          <p:cNvSpPr/>
          <p:nvPr/>
        </p:nvSpPr>
        <p:spPr>
          <a:xfrm>
            <a:off x="9702087"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20"/>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20"/>
                  <a:pt x="16320" y="20344"/>
                  <a:pt x="11291" y="20593"/>
                </a:cubicBezTo>
                <a:moveTo>
                  <a:pt x="10800" y="1"/>
                </a:moveTo>
                <a:cubicBezTo>
                  <a:pt x="10800" y="1"/>
                  <a:pt x="10800" y="0"/>
                  <a:pt x="10800" y="0"/>
                </a:cubicBezTo>
                <a:cubicBezTo>
                  <a:pt x="10800" y="0"/>
                  <a:pt x="10800" y="1"/>
                  <a:pt x="10800" y="1"/>
                </a:cubicBezTo>
                <a:cubicBezTo>
                  <a:pt x="4835" y="1"/>
                  <a:pt x="0" y="4836"/>
                  <a:pt x="0" y="10800"/>
                </a:cubicBezTo>
                <a:cubicBezTo>
                  <a:pt x="0" y="16765"/>
                  <a:pt x="4835" y="21600"/>
                  <a:pt x="10800" y="21600"/>
                </a:cubicBezTo>
                <a:cubicBezTo>
                  <a:pt x="16765" y="21600"/>
                  <a:pt x="21600" y="16765"/>
                  <a:pt x="21600" y="10800"/>
                </a:cubicBezTo>
                <a:cubicBezTo>
                  <a:pt x="21600" y="4836"/>
                  <a:pt x="16765" y="1"/>
                  <a:pt x="10800" y="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5" name="Shape 3785"/>
          <p:cNvSpPr/>
          <p:nvPr/>
        </p:nvSpPr>
        <p:spPr>
          <a:xfrm>
            <a:off x="10237740"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4"/>
                  <a:pt x="17649" y="11291"/>
                </a:cubicBezTo>
                <a:lnTo>
                  <a:pt x="20594" y="11291"/>
                </a:lnTo>
                <a:cubicBezTo>
                  <a:pt x="20345" y="16320"/>
                  <a:pt x="16320" y="20344"/>
                  <a:pt x="11291" y="20593"/>
                </a:cubicBezTo>
                <a:moveTo>
                  <a:pt x="11291" y="13206"/>
                </a:moveTo>
                <a:cubicBezTo>
                  <a:pt x="12252" y="13010"/>
                  <a:pt x="13005" y="12252"/>
                  <a:pt x="13201" y="11291"/>
                </a:cubicBezTo>
                <a:lnTo>
                  <a:pt x="16667" y="11291"/>
                </a:lnTo>
                <a:cubicBezTo>
                  <a:pt x="16431" y="14152"/>
                  <a:pt x="14152" y="16429"/>
                  <a:pt x="11291" y="16667"/>
                </a:cubicBezTo>
                <a:cubicBezTo>
                  <a:pt x="11291" y="16667"/>
                  <a:pt x="11291" y="13206"/>
                  <a:pt x="11291" y="13206"/>
                </a:cubicBezTo>
                <a:close/>
                <a:moveTo>
                  <a:pt x="11291" y="4934"/>
                </a:moveTo>
                <a:cubicBezTo>
                  <a:pt x="12233" y="5012"/>
                  <a:pt x="13111" y="5316"/>
                  <a:pt x="13875" y="5784"/>
                </a:cubicBezTo>
                <a:cubicBezTo>
                  <a:pt x="13793" y="5968"/>
                  <a:pt x="13745" y="6169"/>
                  <a:pt x="13745" y="6382"/>
                </a:cubicBezTo>
                <a:cubicBezTo>
                  <a:pt x="13745" y="7196"/>
                  <a:pt x="14405" y="7855"/>
                  <a:pt x="15218" y="7855"/>
                </a:cubicBezTo>
                <a:cubicBezTo>
                  <a:pt x="15432" y="7855"/>
                  <a:pt x="15633" y="7808"/>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6"/>
                  <a:pt x="16534" y="7032"/>
                </a:cubicBezTo>
                <a:cubicBezTo>
                  <a:pt x="16631" y="6835"/>
                  <a:pt x="16691" y="6617"/>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9"/>
                  <a:pt x="5405" y="9649"/>
                  <a:pt x="5062" y="9482"/>
                </a:cubicBezTo>
                <a:cubicBezTo>
                  <a:pt x="5626" y="7018"/>
                  <a:pt x="7730" y="5144"/>
                  <a:pt x="10309" y="4930"/>
                </a:cubicBezTo>
                <a:cubicBezTo>
                  <a:pt x="10309" y="4930"/>
                  <a:pt x="10309" y="8395"/>
                  <a:pt x="10309" y="8395"/>
                </a:cubicBezTo>
                <a:close/>
                <a:moveTo>
                  <a:pt x="10309" y="16670"/>
                </a:moveTo>
                <a:cubicBezTo>
                  <a:pt x="7730" y="16457"/>
                  <a:pt x="5626" y="14582"/>
                  <a:pt x="5062" y="12118"/>
                </a:cubicBezTo>
                <a:cubicBezTo>
                  <a:pt x="5405" y="11951"/>
                  <a:pt x="5666" y="11652"/>
                  <a:pt x="5796" y="11291"/>
                </a:cubicBezTo>
                <a:lnTo>
                  <a:pt x="8399" y="11291"/>
                </a:lnTo>
                <a:cubicBezTo>
                  <a:pt x="8595" y="12252"/>
                  <a:pt x="9348" y="13010"/>
                  <a:pt x="10309" y="13206"/>
                </a:cubicBezTo>
                <a:cubicBezTo>
                  <a:pt x="10309" y="13206"/>
                  <a:pt x="10309" y="16670"/>
                  <a:pt x="10309" y="16670"/>
                </a:cubicBezTo>
                <a:close/>
                <a:moveTo>
                  <a:pt x="10309" y="20593"/>
                </a:moveTo>
                <a:cubicBezTo>
                  <a:pt x="5280" y="20344"/>
                  <a:pt x="1255" y="16320"/>
                  <a:pt x="1006" y="11291"/>
                </a:cubicBezTo>
                <a:lnTo>
                  <a:pt x="3030" y="11291"/>
                </a:lnTo>
                <a:cubicBezTo>
                  <a:pt x="3196" y="11757"/>
                  <a:pt x="3590" y="12114"/>
                  <a:pt x="4078" y="12230"/>
                </a:cubicBezTo>
                <a:cubicBezTo>
                  <a:pt x="4703" y="15183"/>
                  <a:pt x="7225" y="17434"/>
                  <a:pt x="10309" y="17652"/>
                </a:cubicBezTo>
                <a:cubicBezTo>
                  <a:pt x="10309" y="17652"/>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6" name="Shape 3786"/>
          <p:cNvSpPr/>
          <p:nvPr/>
        </p:nvSpPr>
        <p:spPr>
          <a:xfrm>
            <a:off x="10798899" y="547123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90"/>
                  <a:pt x="10534" y="12361"/>
                </a:cubicBezTo>
                <a:cubicBezTo>
                  <a:pt x="9751" y="12577"/>
                  <a:pt x="9076" y="12764"/>
                  <a:pt x="7800" y="12764"/>
                </a:cubicBezTo>
                <a:cubicBezTo>
                  <a:pt x="6097" y="12764"/>
                  <a:pt x="5268" y="12537"/>
                  <a:pt x="4390" y="12299"/>
                </a:cubicBezTo>
                <a:cubicBezTo>
                  <a:pt x="3564" y="12073"/>
                  <a:pt x="2709" y="11842"/>
                  <a:pt x="1200" y="11792"/>
                </a:cubicBezTo>
                <a:lnTo>
                  <a:pt x="1200" y="992"/>
                </a:lnTo>
                <a:cubicBezTo>
                  <a:pt x="2511" y="1038"/>
                  <a:pt x="3242" y="1239"/>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1"/>
                  <a:pt x="4010" y="13230"/>
                </a:cubicBezTo>
                <a:cubicBezTo>
                  <a:pt x="4941" y="13484"/>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7" name="Shape 3787"/>
          <p:cNvSpPr/>
          <p:nvPr/>
        </p:nvSpPr>
        <p:spPr>
          <a:xfrm>
            <a:off x="11334551" y="547123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7"/>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1"/>
                </a:moveTo>
                <a:lnTo>
                  <a:pt x="18100" y="7364"/>
                </a:lnTo>
                <a:lnTo>
                  <a:pt x="21514" y="2708"/>
                </a:lnTo>
                <a:lnTo>
                  <a:pt x="21506" y="2703"/>
                </a:lnTo>
                <a:cubicBezTo>
                  <a:pt x="21560" y="2629"/>
                  <a:pt x="21600" y="2548"/>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1"/>
                  <a:pt x="21514" y="120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8" name="Shape 3788"/>
          <p:cNvSpPr/>
          <p:nvPr/>
        </p:nvSpPr>
        <p:spPr>
          <a:xfrm>
            <a:off x="6488174"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9" name="Shape 3789"/>
          <p:cNvSpPr/>
          <p:nvPr/>
        </p:nvSpPr>
        <p:spPr>
          <a:xfrm>
            <a:off x="7023826"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658" y="8343"/>
                </a:moveTo>
                <a:cubicBezTo>
                  <a:pt x="17614" y="6915"/>
                  <a:pt x="17383" y="5576"/>
                  <a:pt x="17008" y="4408"/>
                </a:cubicBezTo>
                <a:cubicBezTo>
                  <a:pt x="17543" y="4130"/>
                  <a:pt x="18018" y="3798"/>
                  <a:pt x="18434" y="3427"/>
                </a:cubicBezTo>
                <a:cubicBezTo>
                  <a:pt x="19673" y="4722"/>
                  <a:pt x="20474" y="6437"/>
                  <a:pt x="20593" y="8343"/>
                </a:cubicBezTo>
                <a:cubicBezTo>
                  <a:pt x="20593" y="8343"/>
                  <a:pt x="17658" y="8343"/>
                  <a:pt x="17658" y="8343"/>
                </a:cubicBezTo>
                <a:close/>
                <a:moveTo>
                  <a:pt x="15485" y="1482"/>
                </a:moveTo>
                <a:cubicBezTo>
                  <a:pt x="16306" y="1786"/>
                  <a:pt x="17058" y="2226"/>
                  <a:pt x="17723" y="2769"/>
                </a:cubicBezTo>
                <a:cubicBezTo>
                  <a:pt x="17412" y="3037"/>
                  <a:pt x="17056" y="3275"/>
                  <a:pt x="16666" y="3486"/>
                </a:cubicBezTo>
                <a:cubicBezTo>
                  <a:pt x="16337" y="2708"/>
                  <a:pt x="15939" y="2027"/>
                  <a:pt x="15485" y="1482"/>
                </a:cubicBezTo>
                <a:moveTo>
                  <a:pt x="12764" y="0"/>
                </a:moveTo>
                <a:cubicBezTo>
                  <a:pt x="9919" y="0"/>
                  <a:pt x="7396" y="1350"/>
                  <a:pt x="5780" y="3437"/>
                </a:cubicBezTo>
                <a:cubicBezTo>
                  <a:pt x="6514" y="3197"/>
                  <a:pt x="7286" y="3044"/>
                  <a:pt x="8086" y="2984"/>
                </a:cubicBezTo>
                <a:cubicBezTo>
                  <a:pt x="7991" y="2913"/>
                  <a:pt x="7892" y="2845"/>
                  <a:pt x="7804" y="2769"/>
                </a:cubicBezTo>
                <a:cubicBezTo>
                  <a:pt x="8469" y="2226"/>
                  <a:pt x="9222" y="1786"/>
                  <a:pt x="10042" y="1482"/>
                </a:cubicBezTo>
                <a:cubicBezTo>
                  <a:pt x="9694" y="1899"/>
                  <a:pt x="9380" y="2398"/>
                  <a:pt x="9104" y="2959"/>
                </a:cubicBezTo>
                <a:cubicBezTo>
                  <a:pt x="9451" y="2968"/>
                  <a:pt x="9793" y="2996"/>
                  <a:pt x="10130" y="3040"/>
                </a:cubicBezTo>
                <a:cubicBezTo>
                  <a:pt x="10712" y="1983"/>
                  <a:pt x="11449" y="1263"/>
                  <a:pt x="12269" y="1057"/>
                </a:cubicBezTo>
                <a:lnTo>
                  <a:pt x="12269" y="3575"/>
                </a:lnTo>
                <a:cubicBezTo>
                  <a:pt x="12608" y="3702"/>
                  <a:pt x="12938" y="3845"/>
                  <a:pt x="13258" y="4006"/>
                </a:cubicBezTo>
                <a:lnTo>
                  <a:pt x="13258" y="1057"/>
                </a:lnTo>
                <a:cubicBezTo>
                  <a:pt x="14282" y="1315"/>
                  <a:pt x="15181" y="2363"/>
                  <a:pt x="15802"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1" y="6009"/>
                  <a:pt x="16526" y="6670"/>
                </a:cubicBezTo>
                <a:cubicBezTo>
                  <a:pt x="17157" y="7466"/>
                  <a:pt x="17664" y="8363"/>
                  <a:pt x="18025" y="9331"/>
                </a:cubicBezTo>
                <a:lnTo>
                  <a:pt x="20593" y="9331"/>
                </a:lnTo>
                <a:cubicBezTo>
                  <a:pt x="20479" y="11173"/>
                  <a:pt x="19721" y="12835"/>
                  <a:pt x="18551" y="14114"/>
                </a:cubicBezTo>
                <a:cubicBezTo>
                  <a:pt x="18470" y="14700"/>
                  <a:pt x="18342" y="15272"/>
                  <a:pt x="18163" y="15821"/>
                </a:cubicBezTo>
                <a:cubicBezTo>
                  <a:pt x="20250" y="14205"/>
                  <a:pt x="21600" y="11681"/>
                  <a:pt x="21600" y="8836"/>
                </a:cubicBezTo>
                <a:cubicBezTo>
                  <a:pt x="21600" y="3956"/>
                  <a:pt x="17644" y="0"/>
                  <a:pt x="12764" y="0"/>
                </a:cubicBezTo>
                <a:moveTo>
                  <a:pt x="13731" y="12270"/>
                </a:moveTo>
                <a:cubicBezTo>
                  <a:pt x="13686" y="10842"/>
                  <a:pt x="13456" y="9504"/>
                  <a:pt x="13081" y="8335"/>
                </a:cubicBezTo>
                <a:cubicBezTo>
                  <a:pt x="13616" y="8057"/>
                  <a:pt x="14091" y="7725"/>
                  <a:pt x="14507" y="7354"/>
                </a:cubicBezTo>
                <a:cubicBezTo>
                  <a:pt x="15746" y="8649"/>
                  <a:pt x="16547" y="10365"/>
                  <a:pt x="16666" y="12270"/>
                </a:cubicBezTo>
                <a:cubicBezTo>
                  <a:pt x="16666" y="12270"/>
                  <a:pt x="13731" y="12270"/>
                  <a:pt x="13731" y="12270"/>
                </a:cubicBezTo>
                <a:close/>
                <a:moveTo>
                  <a:pt x="14507" y="18173"/>
                </a:moveTo>
                <a:cubicBezTo>
                  <a:pt x="14091" y="17803"/>
                  <a:pt x="13616" y="17470"/>
                  <a:pt x="13081" y="17192"/>
                </a:cubicBezTo>
                <a:cubicBezTo>
                  <a:pt x="13456" y="16025"/>
                  <a:pt x="13686" y="14686"/>
                  <a:pt x="13731" y="13258"/>
                </a:cubicBezTo>
                <a:lnTo>
                  <a:pt x="16666" y="13258"/>
                </a:lnTo>
                <a:cubicBezTo>
                  <a:pt x="16547" y="15163"/>
                  <a:pt x="15746" y="16878"/>
                  <a:pt x="14507" y="18173"/>
                </a:cubicBezTo>
                <a:moveTo>
                  <a:pt x="11558" y="20119"/>
                </a:moveTo>
                <a:cubicBezTo>
                  <a:pt x="12011" y="19574"/>
                  <a:pt x="12409" y="18893"/>
                  <a:pt x="12738" y="18114"/>
                </a:cubicBezTo>
                <a:cubicBezTo>
                  <a:pt x="13129" y="18325"/>
                  <a:pt x="13485" y="18564"/>
                  <a:pt x="13796" y="18831"/>
                </a:cubicBezTo>
                <a:cubicBezTo>
                  <a:pt x="13131" y="19375"/>
                  <a:pt x="12379" y="19815"/>
                  <a:pt x="11558" y="20119"/>
                </a:cubicBezTo>
                <a:moveTo>
                  <a:pt x="9331" y="20544"/>
                </a:moveTo>
                <a:lnTo>
                  <a:pt x="9331" y="17204"/>
                </a:lnTo>
                <a:cubicBezTo>
                  <a:pt x="10246" y="17253"/>
                  <a:pt x="11108" y="17428"/>
                  <a:pt x="11874" y="17717"/>
                </a:cubicBezTo>
                <a:cubicBezTo>
                  <a:pt x="11254" y="19237"/>
                  <a:pt x="10355" y="20286"/>
                  <a:pt x="9331" y="20544"/>
                </a:cubicBezTo>
                <a:moveTo>
                  <a:pt x="9331" y="13258"/>
                </a:moveTo>
                <a:lnTo>
                  <a:pt x="12750" y="13258"/>
                </a:lnTo>
                <a:cubicBezTo>
                  <a:pt x="12709" y="14551"/>
                  <a:pt x="12510" y="15752"/>
                  <a:pt x="12195" y="16799"/>
                </a:cubicBezTo>
                <a:cubicBezTo>
                  <a:pt x="11327" y="16471"/>
                  <a:pt x="10358" y="16273"/>
                  <a:pt x="9331" y="16223"/>
                </a:cubicBezTo>
                <a:cubicBezTo>
                  <a:pt x="9331" y="16223"/>
                  <a:pt x="9331" y="13258"/>
                  <a:pt x="9331" y="13258"/>
                </a:cubicBezTo>
                <a:close/>
                <a:moveTo>
                  <a:pt x="9331" y="9305"/>
                </a:moveTo>
                <a:cubicBezTo>
                  <a:pt x="10358" y="9254"/>
                  <a:pt x="11327" y="9056"/>
                  <a:pt x="12195" y="8728"/>
                </a:cubicBezTo>
                <a:cubicBezTo>
                  <a:pt x="12510" y="9775"/>
                  <a:pt x="12709" y="10977"/>
                  <a:pt x="12750" y="12270"/>
                </a:cubicBezTo>
                <a:lnTo>
                  <a:pt x="9331" y="12270"/>
                </a:lnTo>
                <a:cubicBezTo>
                  <a:pt x="9331" y="12270"/>
                  <a:pt x="9331" y="9305"/>
                  <a:pt x="9331" y="9305"/>
                </a:cubicBezTo>
                <a:close/>
                <a:moveTo>
                  <a:pt x="9331" y="4984"/>
                </a:moveTo>
                <a:cubicBezTo>
                  <a:pt x="10355" y="5242"/>
                  <a:pt x="11254" y="6290"/>
                  <a:pt x="11874" y="7810"/>
                </a:cubicBezTo>
                <a:cubicBezTo>
                  <a:pt x="11108" y="8099"/>
                  <a:pt x="10246" y="8275"/>
                  <a:pt x="9331" y="8323"/>
                </a:cubicBezTo>
                <a:cubicBezTo>
                  <a:pt x="9331" y="8323"/>
                  <a:pt x="9331" y="4984"/>
                  <a:pt x="9331" y="4984"/>
                </a:cubicBezTo>
                <a:close/>
                <a:moveTo>
                  <a:pt x="13796" y="6696"/>
                </a:moveTo>
                <a:cubicBezTo>
                  <a:pt x="13485" y="6964"/>
                  <a:pt x="13129" y="7204"/>
                  <a:pt x="12738" y="7413"/>
                </a:cubicBezTo>
                <a:cubicBezTo>
                  <a:pt x="12409" y="6635"/>
                  <a:pt x="12011" y="5954"/>
                  <a:pt x="11557" y="5410"/>
                </a:cubicBezTo>
                <a:cubicBezTo>
                  <a:pt x="12379" y="5714"/>
                  <a:pt x="13131" y="6154"/>
                  <a:pt x="13796" y="6696"/>
                </a:cubicBezTo>
                <a:moveTo>
                  <a:pt x="8342" y="8323"/>
                </a:moveTo>
                <a:cubicBezTo>
                  <a:pt x="7427" y="8275"/>
                  <a:pt x="6564" y="8099"/>
                  <a:pt x="5798" y="7810"/>
                </a:cubicBezTo>
                <a:cubicBezTo>
                  <a:pt x="6419" y="6290"/>
                  <a:pt x="7318" y="5242"/>
                  <a:pt x="8342" y="4984"/>
                </a:cubicBezTo>
                <a:cubicBezTo>
                  <a:pt x="8342" y="4984"/>
                  <a:pt x="8342" y="8323"/>
                  <a:pt x="8342" y="8323"/>
                </a:cubicBezTo>
                <a:close/>
                <a:moveTo>
                  <a:pt x="8342" y="12270"/>
                </a:moveTo>
                <a:lnTo>
                  <a:pt x="4923" y="12270"/>
                </a:lnTo>
                <a:cubicBezTo>
                  <a:pt x="4964" y="10977"/>
                  <a:pt x="5163" y="9775"/>
                  <a:pt x="5478" y="8728"/>
                </a:cubicBezTo>
                <a:cubicBezTo>
                  <a:pt x="6346" y="9056"/>
                  <a:pt x="7316" y="9254"/>
                  <a:pt x="8342" y="9305"/>
                </a:cubicBezTo>
                <a:cubicBezTo>
                  <a:pt x="8342" y="9305"/>
                  <a:pt x="8342" y="12270"/>
                  <a:pt x="8342" y="12270"/>
                </a:cubicBezTo>
                <a:close/>
                <a:moveTo>
                  <a:pt x="8342" y="16223"/>
                </a:moveTo>
                <a:cubicBezTo>
                  <a:pt x="7316" y="16273"/>
                  <a:pt x="6346" y="16471"/>
                  <a:pt x="5478" y="16799"/>
                </a:cubicBezTo>
                <a:cubicBezTo>
                  <a:pt x="5163" y="15752"/>
                  <a:pt x="4964" y="14551"/>
                  <a:pt x="4923" y="13258"/>
                </a:cubicBezTo>
                <a:lnTo>
                  <a:pt x="8342" y="13258"/>
                </a:lnTo>
                <a:cubicBezTo>
                  <a:pt x="8342" y="13258"/>
                  <a:pt x="8342" y="16223"/>
                  <a:pt x="8342" y="16223"/>
                </a:cubicBezTo>
                <a:close/>
                <a:moveTo>
                  <a:pt x="8342" y="20544"/>
                </a:moveTo>
                <a:cubicBezTo>
                  <a:pt x="7318" y="20286"/>
                  <a:pt x="6419" y="19237"/>
                  <a:pt x="5798" y="17717"/>
                </a:cubicBezTo>
                <a:cubicBezTo>
                  <a:pt x="6564" y="17428"/>
                  <a:pt x="7427" y="17253"/>
                  <a:pt x="8342" y="17204"/>
                </a:cubicBezTo>
                <a:cubicBezTo>
                  <a:pt x="8342" y="17204"/>
                  <a:pt x="8342" y="20544"/>
                  <a:pt x="8342" y="20544"/>
                </a:cubicBezTo>
                <a:close/>
                <a:moveTo>
                  <a:pt x="3877" y="18831"/>
                </a:moveTo>
                <a:cubicBezTo>
                  <a:pt x="4188" y="18564"/>
                  <a:pt x="4543" y="18325"/>
                  <a:pt x="4934" y="18114"/>
                </a:cubicBezTo>
                <a:cubicBezTo>
                  <a:pt x="5263" y="18893"/>
                  <a:pt x="5661" y="19574"/>
                  <a:pt x="6115" y="20119"/>
                </a:cubicBezTo>
                <a:cubicBezTo>
                  <a:pt x="5295" y="19815"/>
                  <a:pt x="4541" y="19375"/>
                  <a:pt x="3877" y="18831"/>
                </a:cubicBezTo>
                <a:moveTo>
                  <a:pt x="1007" y="13258"/>
                </a:moveTo>
                <a:lnTo>
                  <a:pt x="3942" y="13258"/>
                </a:lnTo>
                <a:cubicBezTo>
                  <a:pt x="3986" y="14686"/>
                  <a:pt x="4217" y="16025"/>
                  <a:pt x="4591" y="17192"/>
                </a:cubicBezTo>
                <a:cubicBezTo>
                  <a:pt x="4057" y="17470"/>
                  <a:pt x="3582" y="17803"/>
                  <a:pt x="3166" y="18173"/>
                </a:cubicBezTo>
                <a:cubicBezTo>
                  <a:pt x="1928" y="16878"/>
                  <a:pt x="1126" y="15163"/>
                  <a:pt x="1007" y="13258"/>
                </a:cubicBezTo>
                <a:moveTo>
                  <a:pt x="3166" y="7354"/>
                </a:moveTo>
                <a:cubicBezTo>
                  <a:pt x="3582" y="7725"/>
                  <a:pt x="4057" y="8057"/>
                  <a:pt x="4591" y="8335"/>
                </a:cubicBezTo>
                <a:cubicBezTo>
                  <a:pt x="4217" y="9504"/>
                  <a:pt x="3986" y="10842"/>
                  <a:pt x="3942" y="12270"/>
                </a:cubicBezTo>
                <a:lnTo>
                  <a:pt x="1007" y="12270"/>
                </a:lnTo>
                <a:cubicBezTo>
                  <a:pt x="1126" y="10365"/>
                  <a:pt x="1928" y="8649"/>
                  <a:pt x="3166" y="7354"/>
                </a:cubicBezTo>
                <a:moveTo>
                  <a:pt x="6115" y="5410"/>
                </a:moveTo>
                <a:cubicBezTo>
                  <a:pt x="5661" y="5954"/>
                  <a:pt x="5263" y="6635"/>
                  <a:pt x="4934" y="7413"/>
                </a:cubicBezTo>
                <a:cubicBezTo>
                  <a:pt x="4543" y="7204"/>
                  <a:pt x="4188" y="6964"/>
                  <a:pt x="3877" y="6696"/>
                </a:cubicBezTo>
                <a:cubicBezTo>
                  <a:pt x="4542" y="6154"/>
                  <a:pt x="5295" y="5714"/>
                  <a:pt x="6115" y="5410"/>
                </a:cubicBezTo>
                <a:moveTo>
                  <a:pt x="8836" y="3927"/>
                </a:moveTo>
                <a:cubicBezTo>
                  <a:pt x="3957" y="3927"/>
                  <a:pt x="0" y="7883"/>
                  <a:pt x="0" y="12764"/>
                </a:cubicBezTo>
                <a:cubicBezTo>
                  <a:pt x="0" y="17644"/>
                  <a:pt x="3957"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0" name="Shape 3790"/>
          <p:cNvSpPr/>
          <p:nvPr/>
        </p:nvSpPr>
        <p:spPr>
          <a:xfrm>
            <a:off x="7559478"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1" name="Shape 3791"/>
          <p:cNvSpPr/>
          <p:nvPr/>
        </p:nvSpPr>
        <p:spPr>
          <a:xfrm>
            <a:off x="8095131"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2" name="Shape 3792"/>
          <p:cNvSpPr/>
          <p:nvPr/>
        </p:nvSpPr>
        <p:spPr>
          <a:xfrm>
            <a:off x="8669044" y="6006883"/>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4" y="7721"/>
                  <a:pt x="8900" y="7354"/>
                </a:cubicBezTo>
                <a:cubicBezTo>
                  <a:pt x="8384" y="6988"/>
                  <a:pt x="7819" y="6529"/>
                  <a:pt x="8462" y="6291"/>
                </a:cubicBezTo>
                <a:cubicBezTo>
                  <a:pt x="9104" y="6053"/>
                  <a:pt x="9285" y="6071"/>
                  <a:pt x="9439" y="6511"/>
                </a:cubicBezTo>
                <a:cubicBezTo>
                  <a:pt x="9594" y="6950"/>
                  <a:pt x="10109" y="6694"/>
                  <a:pt x="10159" y="6273"/>
                </a:cubicBezTo>
                <a:cubicBezTo>
                  <a:pt x="10211" y="5851"/>
                  <a:pt x="11163" y="5411"/>
                  <a:pt x="11805" y="5209"/>
                </a:cubicBezTo>
                <a:cubicBezTo>
                  <a:pt x="12449" y="5007"/>
                  <a:pt x="13041" y="4934"/>
                  <a:pt x="12963" y="4586"/>
                </a:cubicBezTo>
                <a:cubicBezTo>
                  <a:pt x="12886" y="4237"/>
                  <a:pt x="12706" y="3981"/>
                  <a:pt x="11703" y="3981"/>
                </a:cubicBezTo>
                <a:cubicBezTo>
                  <a:pt x="10699" y="3981"/>
                  <a:pt x="11137" y="4934"/>
                  <a:pt x="10314" y="4365"/>
                </a:cubicBezTo>
                <a:cubicBezTo>
                  <a:pt x="9490" y="3797"/>
                  <a:pt x="10493" y="3944"/>
                  <a:pt x="10905" y="3816"/>
                </a:cubicBezTo>
                <a:cubicBezTo>
                  <a:pt x="11317" y="3688"/>
                  <a:pt x="11729" y="3155"/>
                  <a:pt x="11009" y="3119"/>
                </a:cubicBezTo>
                <a:cubicBezTo>
                  <a:pt x="10288" y="3083"/>
                  <a:pt x="10442" y="3339"/>
                  <a:pt x="9876" y="3192"/>
                </a:cubicBezTo>
                <a:cubicBezTo>
                  <a:pt x="9310" y="3045"/>
                  <a:pt x="9053" y="3706"/>
                  <a:pt x="8693" y="3614"/>
                </a:cubicBezTo>
                <a:cubicBezTo>
                  <a:pt x="8519" y="3570"/>
                  <a:pt x="8131" y="3374"/>
                  <a:pt x="7770" y="3142"/>
                </a:cubicBezTo>
                <a:cubicBezTo>
                  <a:pt x="6768" y="3765"/>
                  <a:pt x="6022" y="4597"/>
                  <a:pt x="5656" y="5546"/>
                </a:cubicBezTo>
                <a:cubicBezTo>
                  <a:pt x="5919" y="6021"/>
                  <a:pt x="6275" y="6273"/>
                  <a:pt x="6275" y="6273"/>
                </a:cubicBezTo>
                <a:moveTo>
                  <a:pt x="20588" y="12027"/>
                </a:moveTo>
                <a:cubicBezTo>
                  <a:pt x="20407" y="12027"/>
                  <a:pt x="20245" y="12081"/>
                  <a:pt x="20125"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6" y="1037"/>
                  <a:pt x="5062" y="900"/>
                  <a:pt x="5062" y="736"/>
                </a:cubicBezTo>
                <a:cubicBezTo>
                  <a:pt x="5062" y="465"/>
                  <a:pt x="4760" y="245"/>
                  <a:pt x="4388" y="245"/>
                </a:cubicBezTo>
                <a:cubicBezTo>
                  <a:pt x="4192" y="245"/>
                  <a:pt x="4020" y="308"/>
                  <a:pt x="3896" y="405"/>
                </a:cubicBezTo>
                <a:lnTo>
                  <a:pt x="3895" y="403"/>
                </a:lnTo>
                <a:cubicBezTo>
                  <a:pt x="1505" y="2016"/>
                  <a:pt x="0" y="4315"/>
                  <a:pt x="0" y="6873"/>
                </a:cubicBezTo>
                <a:cubicBezTo>
                  <a:pt x="0" y="11587"/>
                  <a:pt x="5080" y="15428"/>
                  <a:pt x="11475" y="15684"/>
                </a:cubicBezTo>
                <a:lnTo>
                  <a:pt x="11475" y="20618"/>
                </a:lnTo>
                <a:lnTo>
                  <a:pt x="7425" y="20618"/>
                </a:lnTo>
                <a:cubicBezTo>
                  <a:pt x="7053" y="20618"/>
                  <a:pt x="6750" y="20838"/>
                  <a:pt x="6750" y="21109"/>
                </a:cubicBezTo>
                <a:cubicBezTo>
                  <a:pt x="6750" y="21380"/>
                  <a:pt x="7053"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5"/>
                  <a:pt x="18970" y="14500"/>
                  <a:pt x="21045" y="12880"/>
                </a:cubicBezTo>
                <a:lnTo>
                  <a:pt x="21041" y="12877"/>
                </a:lnTo>
                <a:cubicBezTo>
                  <a:pt x="21175" y="12788"/>
                  <a:pt x="21262" y="12661"/>
                  <a:pt x="21262" y="12518"/>
                </a:cubicBezTo>
                <a:cubicBezTo>
                  <a:pt x="21262" y="12248"/>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8"/>
                  <a:pt x="17369" y="0"/>
                  <a:pt x="12150" y="0"/>
                </a:cubicBezTo>
                <a:cubicBezTo>
                  <a:pt x="6931" y="0"/>
                  <a:pt x="2700" y="3078"/>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3"/>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3" y="11388"/>
                </a:cubicBezTo>
                <a:cubicBezTo>
                  <a:pt x="11315" y="11502"/>
                  <a:pt x="11532" y="11731"/>
                  <a:pt x="11738" y="11767"/>
                </a:cubicBezTo>
                <a:cubicBezTo>
                  <a:pt x="11768" y="11768"/>
                  <a:pt x="11799" y="11769"/>
                  <a:pt x="11828" y="11770"/>
                </a:cubicBezTo>
                <a:cubicBezTo>
                  <a:pt x="11954" y="11751"/>
                  <a:pt x="12068" y="11642"/>
                  <a:pt x="12140" y="11351"/>
                </a:cubicBezTo>
                <a:cubicBezTo>
                  <a:pt x="12346" y="10526"/>
                  <a:pt x="12732" y="10067"/>
                  <a:pt x="13169" y="9665"/>
                </a:cubicBezTo>
                <a:cubicBezTo>
                  <a:pt x="13606" y="9261"/>
                  <a:pt x="14070" y="8729"/>
                  <a:pt x="13195" y="8198"/>
                </a:cubicBezTo>
                <a:cubicBezTo>
                  <a:pt x="12320" y="7666"/>
                  <a:pt x="12424" y="7428"/>
                  <a:pt x="11317" y="7428"/>
                </a:cubicBezTo>
                <a:moveTo>
                  <a:pt x="14404" y="3284"/>
                </a:moveTo>
                <a:cubicBezTo>
                  <a:pt x="14404" y="3284"/>
                  <a:pt x="14198" y="3431"/>
                  <a:pt x="14404" y="3962"/>
                </a:cubicBezTo>
                <a:cubicBezTo>
                  <a:pt x="14611" y="4494"/>
                  <a:pt x="14955" y="4609"/>
                  <a:pt x="15974" y="4311"/>
                </a:cubicBezTo>
                <a:cubicBezTo>
                  <a:pt x="16411" y="4182"/>
                  <a:pt x="16742" y="4248"/>
                  <a:pt x="16693" y="4568"/>
                </a:cubicBezTo>
                <a:cubicBezTo>
                  <a:pt x="16591" y="5246"/>
                  <a:pt x="15857" y="5217"/>
                  <a:pt x="16411" y="6309"/>
                </a:cubicBezTo>
                <a:cubicBezTo>
                  <a:pt x="16746" y="6970"/>
                  <a:pt x="17568" y="7226"/>
                  <a:pt x="17877" y="7739"/>
                </a:cubicBezTo>
                <a:cubicBezTo>
                  <a:pt x="17984" y="7918"/>
                  <a:pt x="18288" y="8084"/>
                  <a:pt x="18634" y="8228"/>
                </a:cubicBezTo>
                <a:cubicBezTo>
                  <a:pt x="18804" y="7798"/>
                  <a:pt x="18900" y="7344"/>
                  <a:pt x="18900" y="6873"/>
                </a:cubicBezTo>
                <a:cubicBezTo>
                  <a:pt x="18900" y="4752"/>
                  <a:pt x="17047" y="2950"/>
                  <a:pt x="14457" y="2265"/>
                </a:cubicBezTo>
                <a:cubicBezTo>
                  <a:pt x="14327" y="2411"/>
                  <a:pt x="14193" y="2545"/>
                  <a:pt x="14044" y="2605"/>
                </a:cubicBezTo>
                <a:cubicBezTo>
                  <a:pt x="13684" y="2753"/>
                  <a:pt x="13710" y="3339"/>
                  <a:pt x="14404" y="328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3" name="Shape 3793"/>
          <p:cNvSpPr/>
          <p:nvPr/>
        </p:nvSpPr>
        <p:spPr>
          <a:xfrm>
            <a:off x="9191942" y="600688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7"/>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9"/>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3"/>
                  <a:pt x="21600" y="14236"/>
                </a:cubicBezTo>
                <a:cubicBezTo>
                  <a:pt x="21600" y="14101"/>
                  <a:pt x="21533" y="13978"/>
                  <a:pt x="21424" y="1388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4" name="Shape 3794"/>
          <p:cNvSpPr/>
          <p:nvPr/>
        </p:nvSpPr>
        <p:spPr>
          <a:xfrm>
            <a:off x="9727595" y="600688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5" name="Shape 3795"/>
          <p:cNvSpPr/>
          <p:nvPr/>
        </p:nvSpPr>
        <p:spPr>
          <a:xfrm>
            <a:off x="10237740" y="603239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4"/>
                  <a:pt x="9957" y="1784"/>
                </a:cubicBezTo>
                <a:cubicBezTo>
                  <a:pt x="9960" y="1778"/>
                  <a:pt x="10234" y="1200"/>
                  <a:pt x="10800" y="1200"/>
                </a:cubicBezTo>
                <a:cubicBezTo>
                  <a:pt x="11366" y="1200"/>
                  <a:pt x="11588" y="1655"/>
                  <a:pt x="11617" y="1719"/>
                </a:cubicBezTo>
                <a:cubicBezTo>
                  <a:pt x="11641" y="1793"/>
                  <a:pt x="11650" y="1806"/>
                  <a:pt x="11685" y="1873"/>
                </a:cubicBezTo>
                <a:lnTo>
                  <a:pt x="20522" y="18673"/>
                </a:lnTo>
                <a:cubicBezTo>
                  <a:pt x="20535" y="18697"/>
                  <a:pt x="20548" y="18721"/>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5"/>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6" name="Shape 3796"/>
          <p:cNvSpPr/>
          <p:nvPr/>
        </p:nvSpPr>
        <p:spPr>
          <a:xfrm>
            <a:off x="10773392"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7" name="Shape 3797"/>
          <p:cNvSpPr/>
          <p:nvPr/>
        </p:nvSpPr>
        <p:spPr>
          <a:xfrm>
            <a:off x="11309044"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3"/>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2"/>
                  <a:pt x="15218" y="7009"/>
                  <a:pt x="15218" y="6873"/>
                </a:cubicBezTo>
                <a:cubicBezTo>
                  <a:pt x="15218" y="6738"/>
                  <a:pt x="15163" y="6615"/>
                  <a:pt x="15074" y="6526"/>
                </a:cubicBezTo>
                <a:cubicBezTo>
                  <a:pt x="15074" y="6526"/>
                  <a:pt x="12620" y="4072"/>
                  <a:pt x="12620" y="407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831908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99"/>
          <p:cNvSpPr/>
          <p:nvPr/>
        </p:nvSpPr>
        <p:spPr>
          <a:xfrm>
            <a:off x="2585890" y="308763"/>
            <a:ext cx="104573" cy="153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 name="Shape 3800"/>
          <p:cNvSpPr/>
          <p:nvPr/>
        </p:nvSpPr>
        <p:spPr>
          <a:xfrm>
            <a:off x="2706382" y="403888"/>
            <a:ext cx="46141" cy="8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 name="Shape 3801"/>
          <p:cNvSpPr/>
          <p:nvPr/>
        </p:nvSpPr>
        <p:spPr>
          <a:xfrm>
            <a:off x="2776140" y="308763"/>
            <a:ext cx="137780" cy="161279"/>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9298"/>
                  <a:pt x="259" y="7888"/>
                  <a:pt x="777" y="6569"/>
                </a:cubicBezTo>
                <a:cubicBezTo>
                  <a:pt x="1296" y="5250"/>
                  <a:pt x="2045" y="4106"/>
                  <a:pt x="3025" y="3134"/>
                </a:cubicBezTo>
                <a:cubicBezTo>
                  <a:pt x="4005" y="2161"/>
                  <a:pt x="5211" y="1395"/>
                  <a:pt x="6642" y="838"/>
                </a:cubicBezTo>
                <a:cubicBezTo>
                  <a:pt x="8073" y="279"/>
                  <a:pt x="9690" y="0"/>
                  <a:pt x="11493" y="0"/>
                </a:cubicBezTo>
                <a:cubicBezTo>
                  <a:pt x="12912" y="0"/>
                  <a:pt x="14141" y="159"/>
                  <a:pt x="15178" y="476"/>
                </a:cubicBezTo>
                <a:cubicBezTo>
                  <a:pt x="16213" y="795"/>
                  <a:pt x="17087" y="1189"/>
                  <a:pt x="17797" y="1661"/>
                </a:cubicBezTo>
                <a:cubicBezTo>
                  <a:pt x="18507" y="2132"/>
                  <a:pt x="19087" y="2648"/>
                  <a:pt x="19538" y="3205"/>
                </a:cubicBezTo>
                <a:cubicBezTo>
                  <a:pt x="19988" y="3764"/>
                  <a:pt x="20332" y="4288"/>
                  <a:pt x="20569" y="4779"/>
                </a:cubicBezTo>
                <a:cubicBezTo>
                  <a:pt x="20805" y="5270"/>
                  <a:pt x="20968" y="5693"/>
                  <a:pt x="21059" y="6050"/>
                </a:cubicBezTo>
                <a:cubicBezTo>
                  <a:pt x="21149" y="6407"/>
                  <a:pt x="21194" y="6604"/>
                  <a:pt x="21194" y="6642"/>
                </a:cubicBezTo>
                <a:lnTo>
                  <a:pt x="19707" y="6642"/>
                </a:lnTo>
                <a:cubicBezTo>
                  <a:pt x="19549" y="5774"/>
                  <a:pt x="19222" y="5000"/>
                  <a:pt x="18727" y="4316"/>
                </a:cubicBezTo>
                <a:cubicBezTo>
                  <a:pt x="18231" y="3635"/>
                  <a:pt x="17611" y="3051"/>
                  <a:pt x="16867" y="2570"/>
                </a:cubicBezTo>
                <a:cubicBezTo>
                  <a:pt x="16124" y="2089"/>
                  <a:pt x="15295" y="1724"/>
                  <a:pt x="14383" y="1473"/>
                </a:cubicBezTo>
                <a:cubicBezTo>
                  <a:pt x="13470" y="1223"/>
                  <a:pt x="12507" y="1097"/>
                  <a:pt x="11493" y="1097"/>
                </a:cubicBezTo>
                <a:cubicBezTo>
                  <a:pt x="9915" y="1097"/>
                  <a:pt x="8507" y="1357"/>
                  <a:pt x="7268" y="1876"/>
                </a:cubicBezTo>
                <a:cubicBezTo>
                  <a:pt x="6028" y="2397"/>
                  <a:pt x="4980" y="3095"/>
                  <a:pt x="4124" y="3970"/>
                </a:cubicBezTo>
                <a:cubicBezTo>
                  <a:pt x="3267" y="4847"/>
                  <a:pt x="2614" y="5872"/>
                  <a:pt x="2163" y="7045"/>
                </a:cubicBezTo>
                <a:cubicBezTo>
                  <a:pt x="1712" y="8220"/>
                  <a:pt x="1487" y="9472"/>
                  <a:pt x="1487" y="10799"/>
                </a:cubicBezTo>
                <a:cubicBezTo>
                  <a:pt x="1487" y="12128"/>
                  <a:pt x="1712" y="13380"/>
                  <a:pt x="2163" y="14555"/>
                </a:cubicBezTo>
                <a:cubicBezTo>
                  <a:pt x="2614" y="15729"/>
                  <a:pt x="3267" y="16754"/>
                  <a:pt x="4124" y="17629"/>
                </a:cubicBezTo>
                <a:cubicBezTo>
                  <a:pt x="4980" y="18506"/>
                  <a:pt x="6028" y="19203"/>
                  <a:pt x="7268" y="19724"/>
                </a:cubicBezTo>
                <a:cubicBezTo>
                  <a:pt x="8507" y="20243"/>
                  <a:pt x="9915" y="20503"/>
                  <a:pt x="11493" y="20503"/>
                </a:cubicBezTo>
                <a:cubicBezTo>
                  <a:pt x="12664" y="20503"/>
                  <a:pt x="13763" y="20296"/>
                  <a:pt x="14789" y="19881"/>
                </a:cubicBezTo>
                <a:cubicBezTo>
                  <a:pt x="15814" y="19468"/>
                  <a:pt x="16710" y="18919"/>
                  <a:pt x="17476" y="18236"/>
                </a:cubicBezTo>
                <a:cubicBezTo>
                  <a:pt x="18242" y="17552"/>
                  <a:pt x="18856" y="16763"/>
                  <a:pt x="19318" y="15869"/>
                </a:cubicBezTo>
                <a:cubicBezTo>
                  <a:pt x="19780" y="14973"/>
                  <a:pt x="20045" y="14044"/>
                  <a:pt x="20113" y="13082"/>
                </a:cubicBezTo>
                <a:lnTo>
                  <a:pt x="21600" y="13082"/>
                </a:lnTo>
                <a:cubicBezTo>
                  <a:pt x="21465" y="14314"/>
                  <a:pt x="21110" y="15449"/>
                  <a:pt x="20535" y="16489"/>
                </a:cubicBezTo>
                <a:cubicBezTo>
                  <a:pt x="19960" y="17529"/>
                  <a:pt x="19228" y="18428"/>
                  <a:pt x="18338" y="19188"/>
                </a:cubicBezTo>
                <a:cubicBezTo>
                  <a:pt x="17447" y="19949"/>
                  <a:pt x="16416" y="20542"/>
                  <a:pt x="15245" y="20965"/>
                </a:cubicBezTo>
                <a:cubicBezTo>
                  <a:pt x="14073" y="21388"/>
                  <a:pt x="12822" y="21600"/>
                  <a:pt x="11493" y="21600"/>
                </a:cubicBezTo>
                <a:cubicBezTo>
                  <a:pt x="9690" y="21600"/>
                  <a:pt x="8073" y="21321"/>
                  <a:pt x="6642" y="20762"/>
                </a:cubicBezTo>
                <a:cubicBezTo>
                  <a:pt x="5211" y="20205"/>
                  <a:pt x="4005" y="19439"/>
                  <a:pt x="3025" y="18466"/>
                </a:cubicBezTo>
                <a:cubicBezTo>
                  <a:pt x="2045" y="17494"/>
                  <a:pt x="1296" y="16350"/>
                  <a:pt x="777" y="15031"/>
                </a:cubicBezTo>
                <a:cubicBezTo>
                  <a:pt x="259" y="13712"/>
                  <a:pt x="0" y="12302"/>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802"/>
          <p:cNvSpPr/>
          <p:nvPr/>
        </p:nvSpPr>
        <p:spPr>
          <a:xfrm>
            <a:off x="2928340" y="353155"/>
            <a:ext cx="101771" cy="115995"/>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2" y="18971"/>
                  <a:pt x="6910" y="19492"/>
                </a:cubicBezTo>
                <a:cubicBezTo>
                  <a:pt x="8039" y="20013"/>
                  <a:pt x="9336" y="20276"/>
                  <a:pt x="10801" y="20276"/>
                </a:cubicBezTo>
                <a:cubicBezTo>
                  <a:pt x="12265" y="20276"/>
                  <a:pt x="13561" y="20013"/>
                  <a:pt x="14690" y="19492"/>
                </a:cubicBezTo>
                <a:cubicBezTo>
                  <a:pt x="15819" y="18971"/>
                  <a:pt x="16764" y="18267"/>
                  <a:pt x="17528" y="17384"/>
                </a:cubicBezTo>
                <a:cubicBezTo>
                  <a:pt x="18290" y="16500"/>
                  <a:pt x="18869" y="15490"/>
                  <a:pt x="19266" y="14353"/>
                </a:cubicBezTo>
                <a:cubicBezTo>
                  <a:pt x="19663" y="13216"/>
                  <a:pt x="19862" y="12030"/>
                  <a:pt x="19862" y="10799"/>
                </a:cubicBezTo>
                <a:cubicBezTo>
                  <a:pt x="19862" y="9570"/>
                  <a:pt x="19663" y="8384"/>
                  <a:pt x="19266" y="7247"/>
                </a:cubicBezTo>
                <a:cubicBezTo>
                  <a:pt x="18869" y="6110"/>
                  <a:pt x="18290" y="5097"/>
                  <a:pt x="17528" y="4214"/>
                </a:cubicBezTo>
                <a:cubicBezTo>
                  <a:pt x="16764" y="3331"/>
                  <a:pt x="15819" y="2629"/>
                  <a:pt x="14690" y="2106"/>
                </a:cubicBezTo>
                <a:cubicBezTo>
                  <a:pt x="13561" y="1585"/>
                  <a:pt x="12265" y="1324"/>
                  <a:pt x="10801" y="1324"/>
                </a:cubicBezTo>
                <a:cubicBezTo>
                  <a:pt x="9336" y="1324"/>
                  <a:pt x="8039" y="1585"/>
                  <a:pt x="6910" y="2106"/>
                </a:cubicBezTo>
                <a:cubicBezTo>
                  <a:pt x="5782" y="2629"/>
                  <a:pt x="4836" y="3331"/>
                  <a:pt x="4073" y="4214"/>
                </a:cubicBezTo>
                <a:cubicBezTo>
                  <a:pt x="3310" y="5097"/>
                  <a:pt x="2730" y="6110"/>
                  <a:pt x="2334" y="7247"/>
                </a:cubicBezTo>
                <a:cubicBezTo>
                  <a:pt x="1937" y="8384"/>
                  <a:pt x="1739" y="9570"/>
                  <a:pt x="1739" y="10799"/>
                </a:cubicBezTo>
                <a:close/>
                <a:moveTo>
                  <a:pt x="0" y="10799"/>
                </a:moveTo>
                <a:cubicBezTo>
                  <a:pt x="0" y="9327"/>
                  <a:pt x="236" y="7943"/>
                  <a:pt x="710" y="6645"/>
                </a:cubicBezTo>
                <a:cubicBezTo>
                  <a:pt x="1182" y="5346"/>
                  <a:pt x="1876" y="4202"/>
                  <a:pt x="2792" y="3211"/>
                </a:cubicBezTo>
                <a:cubicBezTo>
                  <a:pt x="3707" y="2221"/>
                  <a:pt x="4836" y="1437"/>
                  <a:pt x="6179" y="863"/>
                </a:cubicBezTo>
                <a:cubicBezTo>
                  <a:pt x="7520" y="286"/>
                  <a:pt x="9060" y="0"/>
                  <a:pt x="10801" y="0"/>
                </a:cubicBezTo>
                <a:cubicBezTo>
                  <a:pt x="12538" y="0"/>
                  <a:pt x="14079" y="286"/>
                  <a:pt x="15422" y="863"/>
                </a:cubicBezTo>
                <a:cubicBezTo>
                  <a:pt x="16764" y="1437"/>
                  <a:pt x="17893" y="2221"/>
                  <a:pt x="18808" y="3211"/>
                </a:cubicBezTo>
                <a:cubicBezTo>
                  <a:pt x="19724" y="4202"/>
                  <a:pt x="20417" y="5346"/>
                  <a:pt x="20890" y="6645"/>
                </a:cubicBezTo>
                <a:cubicBezTo>
                  <a:pt x="21363" y="7943"/>
                  <a:pt x="21600" y="9327"/>
                  <a:pt x="21600" y="10799"/>
                </a:cubicBezTo>
                <a:cubicBezTo>
                  <a:pt x="21600" y="12273"/>
                  <a:pt x="21363" y="13663"/>
                  <a:pt x="20890" y="14976"/>
                </a:cubicBezTo>
                <a:cubicBezTo>
                  <a:pt x="20417" y="16286"/>
                  <a:pt x="19724" y="17432"/>
                  <a:pt x="18808" y="18408"/>
                </a:cubicBezTo>
                <a:cubicBezTo>
                  <a:pt x="17893" y="19386"/>
                  <a:pt x="16764" y="20161"/>
                  <a:pt x="15422" y="20737"/>
                </a:cubicBezTo>
                <a:cubicBezTo>
                  <a:pt x="14079" y="21312"/>
                  <a:pt x="12538" y="21600"/>
                  <a:pt x="10801" y="21600"/>
                </a:cubicBezTo>
                <a:cubicBezTo>
                  <a:pt x="9060" y="21600"/>
                  <a:pt x="7520" y="21312"/>
                  <a:pt x="6179" y="20737"/>
                </a:cubicBezTo>
                <a:cubicBezTo>
                  <a:pt x="4836" y="20161"/>
                  <a:pt x="3707" y="19386"/>
                  <a:pt x="2792" y="18408"/>
                </a:cubicBezTo>
                <a:cubicBezTo>
                  <a:pt x="1876" y="17432"/>
                  <a:pt x="1182" y="16286"/>
                  <a:pt x="710" y="14976"/>
                </a:cubicBezTo>
                <a:cubicBezTo>
                  <a:pt x="236" y="13663"/>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803"/>
          <p:cNvSpPr/>
          <p:nvPr/>
        </p:nvSpPr>
        <p:spPr>
          <a:xfrm>
            <a:off x="3048831" y="353155"/>
            <a:ext cx="147048" cy="113407"/>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3" y="491"/>
                </a:lnTo>
                <a:lnTo>
                  <a:pt x="1203" y="4803"/>
                </a:lnTo>
                <a:lnTo>
                  <a:pt x="1266" y="4803"/>
                </a:lnTo>
                <a:cubicBezTo>
                  <a:pt x="1394" y="4147"/>
                  <a:pt x="1615" y="3525"/>
                  <a:pt x="1932" y="2935"/>
                </a:cubicBezTo>
                <a:cubicBezTo>
                  <a:pt x="2249" y="2347"/>
                  <a:pt x="2633"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50" y="1415"/>
                </a:cubicBezTo>
                <a:cubicBezTo>
                  <a:pt x="10251" y="1840"/>
                  <a:pt x="10567" y="2319"/>
                  <a:pt x="10800" y="2852"/>
                </a:cubicBezTo>
                <a:cubicBezTo>
                  <a:pt x="11032" y="3388"/>
                  <a:pt x="11190" y="3928"/>
                  <a:pt x="11275" y="4475"/>
                </a:cubicBezTo>
                <a:lnTo>
                  <a:pt x="11339" y="4475"/>
                </a:lnTo>
                <a:cubicBezTo>
                  <a:pt x="11824" y="2996"/>
                  <a:pt x="12473" y="1883"/>
                  <a:pt x="13286" y="1128"/>
                </a:cubicBezTo>
                <a:cubicBezTo>
                  <a:pt x="14099" y="375"/>
                  <a:pt x="15170" y="0"/>
                  <a:pt x="16500" y="0"/>
                </a:cubicBezTo>
                <a:cubicBezTo>
                  <a:pt x="17240" y="0"/>
                  <a:pt x="17921"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9" y="1498"/>
                </a:cubicBezTo>
                <a:cubicBezTo>
                  <a:pt x="17066" y="1401"/>
                  <a:pt x="16733" y="1354"/>
                  <a:pt x="16500" y="1354"/>
                </a:cubicBezTo>
                <a:cubicBezTo>
                  <a:pt x="15762" y="1354"/>
                  <a:pt x="15081" y="1519"/>
                  <a:pt x="14458" y="1847"/>
                </a:cubicBezTo>
                <a:cubicBezTo>
                  <a:pt x="13835" y="2175"/>
                  <a:pt x="13296" y="2668"/>
                  <a:pt x="12843" y="3326"/>
                </a:cubicBezTo>
                <a:cubicBezTo>
                  <a:pt x="12388" y="3982"/>
                  <a:pt x="12035" y="4798"/>
                  <a:pt x="11782" y="5768"/>
                </a:cubicBezTo>
                <a:cubicBezTo>
                  <a:pt x="11528" y="6740"/>
                  <a:pt x="11402" y="7856"/>
                  <a:pt x="11402" y="9116"/>
                </a:cubicBezTo>
                <a:lnTo>
                  <a:pt x="11402" y="21600"/>
                </a:lnTo>
                <a:lnTo>
                  <a:pt x="10198" y="21600"/>
                </a:lnTo>
                <a:lnTo>
                  <a:pt x="10198" y="7146"/>
                </a:lnTo>
                <a:cubicBezTo>
                  <a:pt x="10198" y="5829"/>
                  <a:pt x="10045" y="4784"/>
                  <a:pt x="9739" y="4003"/>
                </a:cubicBezTo>
                <a:cubicBezTo>
                  <a:pt x="9432" y="3223"/>
                  <a:pt x="9073" y="2642"/>
                  <a:pt x="8662" y="2258"/>
                </a:cubicBezTo>
                <a:cubicBezTo>
                  <a:pt x="8250" y="1875"/>
                  <a:pt x="7827" y="1628"/>
                  <a:pt x="7395" y="1519"/>
                </a:cubicBezTo>
                <a:cubicBezTo>
                  <a:pt x="6962" y="1408"/>
                  <a:pt x="6619" y="1354"/>
                  <a:pt x="6366" y="1354"/>
                </a:cubicBezTo>
                <a:cubicBezTo>
                  <a:pt x="5796" y="1354"/>
                  <a:pt x="5204" y="1505"/>
                  <a:pt x="4592" y="1805"/>
                </a:cubicBezTo>
                <a:cubicBezTo>
                  <a:pt x="3979" y="2107"/>
                  <a:pt x="3420" y="2574"/>
                  <a:pt x="2913" y="3201"/>
                </a:cubicBezTo>
                <a:cubicBezTo>
                  <a:pt x="2407" y="3831"/>
                  <a:pt x="1995" y="4640"/>
                  <a:pt x="1678" y="5624"/>
                </a:cubicBezTo>
                <a:cubicBezTo>
                  <a:pt x="1361" y="6610"/>
                  <a:pt x="1203" y="7776"/>
                  <a:pt x="1203" y="9116"/>
                </a:cubicBezTo>
                <a:lnTo>
                  <a:pt x="1203"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Shape 3804"/>
          <p:cNvSpPr/>
          <p:nvPr/>
        </p:nvSpPr>
        <p:spPr>
          <a:xfrm>
            <a:off x="3220056" y="353155"/>
            <a:ext cx="147048" cy="113407"/>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4" y="491"/>
                </a:lnTo>
                <a:lnTo>
                  <a:pt x="1204" y="4803"/>
                </a:lnTo>
                <a:lnTo>
                  <a:pt x="1266" y="4803"/>
                </a:lnTo>
                <a:cubicBezTo>
                  <a:pt x="1393" y="4147"/>
                  <a:pt x="1615" y="3525"/>
                  <a:pt x="1931" y="2935"/>
                </a:cubicBezTo>
                <a:cubicBezTo>
                  <a:pt x="2248" y="2347"/>
                  <a:pt x="2634"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49" y="1415"/>
                </a:cubicBezTo>
                <a:cubicBezTo>
                  <a:pt x="10251" y="1840"/>
                  <a:pt x="10567" y="2319"/>
                  <a:pt x="10800" y="2852"/>
                </a:cubicBezTo>
                <a:cubicBezTo>
                  <a:pt x="11032" y="3388"/>
                  <a:pt x="11190" y="3928"/>
                  <a:pt x="11275" y="4475"/>
                </a:cubicBezTo>
                <a:lnTo>
                  <a:pt x="11339" y="4475"/>
                </a:lnTo>
                <a:cubicBezTo>
                  <a:pt x="11823" y="2996"/>
                  <a:pt x="12473" y="1883"/>
                  <a:pt x="13286" y="1128"/>
                </a:cubicBezTo>
                <a:cubicBezTo>
                  <a:pt x="14099" y="375"/>
                  <a:pt x="15170" y="0"/>
                  <a:pt x="16501" y="0"/>
                </a:cubicBezTo>
                <a:cubicBezTo>
                  <a:pt x="17240" y="0"/>
                  <a:pt x="17920"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8" y="1498"/>
                </a:cubicBezTo>
                <a:cubicBezTo>
                  <a:pt x="17065" y="1401"/>
                  <a:pt x="16733" y="1354"/>
                  <a:pt x="16501" y="1354"/>
                </a:cubicBezTo>
                <a:cubicBezTo>
                  <a:pt x="15762" y="1354"/>
                  <a:pt x="15080" y="1519"/>
                  <a:pt x="14458" y="1847"/>
                </a:cubicBezTo>
                <a:cubicBezTo>
                  <a:pt x="13835" y="2175"/>
                  <a:pt x="13296" y="2668"/>
                  <a:pt x="12842" y="3326"/>
                </a:cubicBezTo>
                <a:cubicBezTo>
                  <a:pt x="12388" y="3982"/>
                  <a:pt x="12035" y="4798"/>
                  <a:pt x="11782" y="5768"/>
                </a:cubicBezTo>
                <a:cubicBezTo>
                  <a:pt x="11529" y="6740"/>
                  <a:pt x="11401" y="7856"/>
                  <a:pt x="11401" y="9116"/>
                </a:cubicBezTo>
                <a:lnTo>
                  <a:pt x="11401" y="21600"/>
                </a:lnTo>
                <a:lnTo>
                  <a:pt x="10198" y="21600"/>
                </a:lnTo>
                <a:lnTo>
                  <a:pt x="10198" y="7146"/>
                </a:lnTo>
                <a:cubicBezTo>
                  <a:pt x="10198" y="5829"/>
                  <a:pt x="10045" y="4784"/>
                  <a:pt x="9738" y="4003"/>
                </a:cubicBezTo>
                <a:cubicBezTo>
                  <a:pt x="9433" y="3223"/>
                  <a:pt x="9073" y="2642"/>
                  <a:pt x="8662" y="2258"/>
                </a:cubicBezTo>
                <a:cubicBezTo>
                  <a:pt x="8250" y="1875"/>
                  <a:pt x="7828" y="1628"/>
                  <a:pt x="7395" y="1519"/>
                </a:cubicBezTo>
                <a:cubicBezTo>
                  <a:pt x="6962" y="1408"/>
                  <a:pt x="6619" y="1354"/>
                  <a:pt x="6366" y="1354"/>
                </a:cubicBezTo>
                <a:cubicBezTo>
                  <a:pt x="5796" y="1354"/>
                  <a:pt x="5204" y="1505"/>
                  <a:pt x="4592" y="1805"/>
                </a:cubicBezTo>
                <a:cubicBezTo>
                  <a:pt x="3979" y="2107"/>
                  <a:pt x="3420" y="2574"/>
                  <a:pt x="2914" y="3201"/>
                </a:cubicBezTo>
                <a:cubicBezTo>
                  <a:pt x="2407" y="3831"/>
                  <a:pt x="1995" y="4640"/>
                  <a:pt x="1678" y="5624"/>
                </a:cubicBezTo>
                <a:cubicBezTo>
                  <a:pt x="1362" y="6610"/>
                  <a:pt x="1204" y="7776"/>
                  <a:pt x="1204" y="9116"/>
                </a:cubicBezTo>
                <a:lnTo>
                  <a:pt x="1204"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Shape 3805"/>
          <p:cNvSpPr/>
          <p:nvPr/>
        </p:nvSpPr>
        <p:spPr>
          <a:xfrm>
            <a:off x="3384939" y="353155"/>
            <a:ext cx="98104" cy="11599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806"/>
          <p:cNvSpPr/>
          <p:nvPr/>
        </p:nvSpPr>
        <p:spPr>
          <a:xfrm>
            <a:off x="3505431" y="353154"/>
            <a:ext cx="51316" cy="111496"/>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0" y="4887"/>
                </a:lnTo>
                <a:cubicBezTo>
                  <a:pt x="4142" y="4192"/>
                  <a:pt x="4914" y="3538"/>
                  <a:pt x="6035" y="2926"/>
                </a:cubicBezTo>
                <a:cubicBezTo>
                  <a:pt x="7153" y="2315"/>
                  <a:pt x="8514" y="1785"/>
                  <a:pt x="10120" y="1340"/>
                </a:cubicBezTo>
                <a:cubicBezTo>
                  <a:pt x="11720" y="896"/>
                  <a:pt x="13506"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5" y="4094"/>
                  <a:pt x="7124" y="4499"/>
                  <a:pt x="6488" y="4887"/>
                </a:cubicBezTo>
                <a:cubicBezTo>
                  <a:pt x="5852" y="5278"/>
                  <a:pt x="5323" y="5707"/>
                  <a:pt x="4901" y="6182"/>
                </a:cubicBezTo>
                <a:cubicBezTo>
                  <a:pt x="4476" y="6654"/>
                  <a:pt x="4142" y="7181"/>
                  <a:pt x="3902" y="7766"/>
                </a:cubicBezTo>
                <a:cubicBezTo>
                  <a:pt x="3660" y="8351"/>
                  <a:pt x="3509" y="9046"/>
                  <a:pt x="3449" y="9852"/>
                </a:cubicBezTo>
                <a:lnTo>
                  <a:pt x="3449" y="21578"/>
                </a:lnTo>
                <a:lnTo>
                  <a:pt x="0" y="21578"/>
                </a:lnTo>
                <a:lnTo>
                  <a:pt x="0" y="129"/>
                </a:lnTo>
                <a:lnTo>
                  <a:pt x="3449" y="129"/>
                </a:lnTo>
                <a:cubicBezTo>
                  <a:pt x="3449" y="129"/>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807"/>
          <p:cNvSpPr/>
          <p:nvPr/>
        </p:nvSpPr>
        <p:spPr>
          <a:xfrm>
            <a:off x="3556164" y="353155"/>
            <a:ext cx="97677" cy="115995"/>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808"/>
          <p:cNvSpPr/>
          <p:nvPr/>
        </p:nvSpPr>
        <p:spPr>
          <a:xfrm>
            <a:off x="3670314" y="353155"/>
            <a:ext cx="98104" cy="11599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809"/>
          <p:cNvSpPr/>
          <p:nvPr/>
        </p:nvSpPr>
        <p:spPr>
          <a:xfrm>
            <a:off x="8781694" y="296080"/>
            <a:ext cx="194270" cy="153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8"/>
                </a:lnTo>
                <a:lnTo>
                  <a:pt x="5586" y="20178"/>
                </a:lnTo>
                <a:lnTo>
                  <a:pt x="10117" y="0"/>
                </a:lnTo>
                <a:lnTo>
                  <a:pt x="11435" y="0"/>
                </a:lnTo>
                <a:lnTo>
                  <a:pt x="16038" y="20178"/>
                </a:lnTo>
                <a:lnTo>
                  <a:pt x="16086" y="20178"/>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810"/>
          <p:cNvSpPr/>
          <p:nvPr/>
        </p:nvSpPr>
        <p:spPr>
          <a:xfrm>
            <a:off x="8971944" y="334130"/>
            <a:ext cx="98110" cy="115995"/>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2"/>
                  <a:pt x="19462" y="7487"/>
                  <a:pt x="19083" y="6483"/>
                </a:cubicBezTo>
                <a:cubicBezTo>
                  <a:pt x="18701" y="5480"/>
                  <a:pt x="18140" y="4597"/>
                  <a:pt x="17392" y="3833"/>
                </a:cubicBezTo>
                <a:cubicBezTo>
                  <a:pt x="16648" y="3070"/>
                  <a:pt x="15743" y="2463"/>
                  <a:pt x="14679" y="2007"/>
                </a:cubicBezTo>
                <a:cubicBezTo>
                  <a:pt x="13616" y="1552"/>
                  <a:pt x="12402" y="1324"/>
                  <a:pt x="11039" y="1324"/>
                </a:cubicBezTo>
                <a:cubicBezTo>
                  <a:pt x="9580" y="1324"/>
                  <a:pt x="8293" y="1559"/>
                  <a:pt x="7183" y="2027"/>
                </a:cubicBezTo>
                <a:cubicBezTo>
                  <a:pt x="6073" y="2496"/>
                  <a:pt x="5135" y="3111"/>
                  <a:pt x="4374" y="3875"/>
                </a:cubicBezTo>
                <a:cubicBezTo>
                  <a:pt x="3613" y="4636"/>
                  <a:pt x="3027" y="5526"/>
                  <a:pt x="2614" y="6543"/>
                </a:cubicBezTo>
                <a:cubicBezTo>
                  <a:pt x="2201" y="7561"/>
                  <a:pt x="1947" y="8605"/>
                  <a:pt x="1852" y="9676"/>
                </a:cubicBezTo>
                <a:cubicBezTo>
                  <a:pt x="1852" y="9676"/>
                  <a:pt x="19748" y="9676"/>
                  <a:pt x="19748" y="9676"/>
                </a:cubicBezTo>
                <a:close/>
                <a:moveTo>
                  <a:pt x="1805" y="11002"/>
                </a:moveTo>
                <a:lnTo>
                  <a:pt x="1805" y="11242"/>
                </a:lnTo>
                <a:cubicBezTo>
                  <a:pt x="1805" y="12446"/>
                  <a:pt x="1995" y="13597"/>
                  <a:pt x="2375" y="14694"/>
                </a:cubicBezTo>
                <a:cubicBezTo>
                  <a:pt x="2757" y="15792"/>
                  <a:pt x="3319" y="16756"/>
                  <a:pt x="4066" y="17584"/>
                </a:cubicBezTo>
                <a:cubicBezTo>
                  <a:pt x="4810" y="18415"/>
                  <a:pt x="5746" y="19072"/>
                  <a:pt x="6875" y="19552"/>
                </a:cubicBezTo>
                <a:cubicBezTo>
                  <a:pt x="8001" y="20034"/>
                  <a:pt x="9310" y="20276"/>
                  <a:pt x="10801" y="20276"/>
                </a:cubicBezTo>
                <a:cubicBezTo>
                  <a:pt x="13245" y="20276"/>
                  <a:pt x="15181" y="19734"/>
                  <a:pt x="16607" y="18650"/>
                </a:cubicBezTo>
                <a:cubicBezTo>
                  <a:pt x="18036" y="17566"/>
                  <a:pt x="19018" y="16060"/>
                  <a:pt x="19558" y="14132"/>
                </a:cubicBezTo>
                <a:lnTo>
                  <a:pt x="21363" y="14132"/>
                </a:lnTo>
                <a:cubicBezTo>
                  <a:pt x="20823" y="16542"/>
                  <a:pt x="19661" y="18389"/>
                  <a:pt x="17872" y="19674"/>
                </a:cubicBezTo>
                <a:cubicBezTo>
                  <a:pt x="16086" y="20959"/>
                  <a:pt x="13719" y="21600"/>
                  <a:pt x="10777" y="21600"/>
                </a:cubicBezTo>
                <a:cubicBezTo>
                  <a:pt x="8972" y="21600"/>
                  <a:pt x="7398" y="21326"/>
                  <a:pt x="6054" y="20777"/>
                </a:cubicBezTo>
                <a:cubicBezTo>
                  <a:pt x="4707" y="20230"/>
                  <a:pt x="3586" y="19480"/>
                  <a:pt x="2683" y="18530"/>
                </a:cubicBezTo>
                <a:cubicBezTo>
                  <a:pt x="1781" y="17580"/>
                  <a:pt x="1108" y="16454"/>
                  <a:pt x="665" y="15156"/>
                </a:cubicBezTo>
                <a:cubicBezTo>
                  <a:pt x="221" y="13860"/>
                  <a:pt x="0" y="12459"/>
                  <a:pt x="0" y="10960"/>
                </a:cubicBezTo>
                <a:cubicBezTo>
                  <a:pt x="0" y="9514"/>
                  <a:pt x="229" y="8130"/>
                  <a:pt x="690" y="6804"/>
                </a:cubicBezTo>
                <a:cubicBezTo>
                  <a:pt x="1148" y="5480"/>
                  <a:pt x="1835" y="4315"/>
                  <a:pt x="2754" y="3312"/>
                </a:cubicBezTo>
                <a:cubicBezTo>
                  <a:pt x="3670" y="2309"/>
                  <a:pt x="4818" y="1506"/>
                  <a:pt x="6196" y="902"/>
                </a:cubicBezTo>
                <a:cubicBezTo>
                  <a:pt x="7573" y="300"/>
                  <a:pt x="9192" y="0"/>
                  <a:pt x="11060" y="0"/>
                </a:cubicBezTo>
                <a:cubicBezTo>
                  <a:pt x="12770" y="0"/>
                  <a:pt x="14281" y="268"/>
                  <a:pt x="15595" y="803"/>
                </a:cubicBezTo>
                <a:cubicBezTo>
                  <a:pt x="16907" y="1338"/>
                  <a:pt x="18009" y="2067"/>
                  <a:pt x="18895" y="2991"/>
                </a:cubicBezTo>
                <a:cubicBezTo>
                  <a:pt x="19778" y="3914"/>
                  <a:pt x="20452" y="4984"/>
                  <a:pt x="20913" y="6202"/>
                </a:cubicBezTo>
                <a:cubicBezTo>
                  <a:pt x="21371" y="7422"/>
                  <a:pt x="21600" y="8725"/>
                  <a:pt x="21600" y="10118"/>
                </a:cubicBezTo>
                <a:cubicBezTo>
                  <a:pt x="21600" y="10252"/>
                  <a:pt x="21592" y="10404"/>
                  <a:pt x="21575" y="10580"/>
                </a:cubicBezTo>
                <a:cubicBezTo>
                  <a:pt x="21559" y="10753"/>
                  <a:pt x="21554" y="10893"/>
                  <a:pt x="21554" y="11002"/>
                </a:cubicBezTo>
                <a:cubicBezTo>
                  <a:pt x="21554" y="11002"/>
                  <a:pt x="1805" y="11002"/>
                  <a:pt x="1805" y="1100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811"/>
          <p:cNvSpPr/>
          <p:nvPr/>
        </p:nvSpPr>
        <p:spPr>
          <a:xfrm>
            <a:off x="9092435" y="296080"/>
            <a:ext cx="98755" cy="156535"/>
          </a:xfrm>
          <a:custGeom>
            <a:avLst/>
            <a:gdLst/>
            <a:ahLst/>
            <a:cxnLst>
              <a:cxn ang="0">
                <a:pos x="wd2" y="hd2"/>
              </a:cxn>
              <a:cxn ang="5400000">
                <a:pos x="wd2" y="hd2"/>
              </a:cxn>
              <a:cxn ang="10800000">
                <a:pos x="wd2" y="hd2"/>
              </a:cxn>
              <a:cxn ang="16200000">
                <a:pos x="wd2" y="hd2"/>
              </a:cxn>
            </a:cxnLst>
            <a:rect l="0" t="0" r="r" b="b"/>
            <a:pathLst>
              <a:path w="21600" h="21600" extrusionOk="0">
                <a:moveTo>
                  <a:pt x="11060" y="20619"/>
                </a:moveTo>
                <a:cubicBezTo>
                  <a:pt x="12667" y="20619"/>
                  <a:pt x="14023" y="20400"/>
                  <a:pt x="15127" y="19964"/>
                </a:cubicBezTo>
                <a:cubicBezTo>
                  <a:pt x="16229" y="19529"/>
                  <a:pt x="17127" y="18958"/>
                  <a:pt x="17822" y="18254"/>
                </a:cubicBezTo>
                <a:cubicBezTo>
                  <a:pt x="18516" y="17549"/>
                  <a:pt x="19020" y="16756"/>
                  <a:pt x="19335" y="15873"/>
                </a:cubicBezTo>
                <a:cubicBezTo>
                  <a:pt x="19649" y="14991"/>
                  <a:pt x="19808" y="14112"/>
                  <a:pt x="19808" y="13241"/>
                </a:cubicBezTo>
                <a:cubicBezTo>
                  <a:pt x="19808" y="12388"/>
                  <a:pt x="19626" y="11564"/>
                  <a:pt x="19263" y="10771"/>
                </a:cubicBezTo>
                <a:cubicBezTo>
                  <a:pt x="18902" y="9978"/>
                  <a:pt x="18349" y="9269"/>
                  <a:pt x="17608" y="8643"/>
                </a:cubicBezTo>
                <a:cubicBezTo>
                  <a:pt x="16867" y="8019"/>
                  <a:pt x="15954" y="7518"/>
                  <a:pt x="14866" y="7141"/>
                </a:cubicBezTo>
                <a:cubicBezTo>
                  <a:pt x="13779" y="6765"/>
                  <a:pt x="12511" y="6575"/>
                  <a:pt x="11060" y="6575"/>
                </a:cubicBezTo>
                <a:cubicBezTo>
                  <a:pt x="9483" y="6575"/>
                  <a:pt x="8113" y="6744"/>
                  <a:pt x="6946" y="7081"/>
                </a:cubicBezTo>
                <a:cubicBezTo>
                  <a:pt x="5780" y="7419"/>
                  <a:pt x="4818" y="7884"/>
                  <a:pt x="4062" y="8479"/>
                </a:cubicBezTo>
                <a:cubicBezTo>
                  <a:pt x="3305" y="9075"/>
                  <a:pt x="2738" y="9780"/>
                  <a:pt x="2360" y="10591"/>
                </a:cubicBezTo>
                <a:cubicBezTo>
                  <a:pt x="1980" y="11405"/>
                  <a:pt x="1792" y="12289"/>
                  <a:pt x="1792" y="13241"/>
                </a:cubicBezTo>
                <a:cubicBezTo>
                  <a:pt x="1792" y="14172"/>
                  <a:pt x="1965" y="15085"/>
                  <a:pt x="2312" y="15977"/>
                </a:cubicBezTo>
                <a:cubicBezTo>
                  <a:pt x="2659" y="16869"/>
                  <a:pt x="3202" y="17659"/>
                  <a:pt x="3945" y="18342"/>
                </a:cubicBezTo>
                <a:cubicBezTo>
                  <a:pt x="4684" y="19026"/>
                  <a:pt x="5638" y="19578"/>
                  <a:pt x="6804" y="19993"/>
                </a:cubicBezTo>
                <a:cubicBezTo>
                  <a:pt x="7970" y="20410"/>
                  <a:pt x="9389" y="20619"/>
                  <a:pt x="11060" y="20619"/>
                </a:cubicBezTo>
                <a:close/>
                <a:moveTo>
                  <a:pt x="0" y="0"/>
                </a:moveTo>
                <a:lnTo>
                  <a:pt x="1745" y="0"/>
                </a:lnTo>
                <a:lnTo>
                  <a:pt x="1745" y="9193"/>
                </a:lnTo>
                <a:lnTo>
                  <a:pt x="1840" y="9193"/>
                </a:lnTo>
                <a:cubicBezTo>
                  <a:pt x="2186" y="8599"/>
                  <a:pt x="2674" y="8077"/>
                  <a:pt x="3305" y="7631"/>
                </a:cubicBezTo>
                <a:cubicBezTo>
                  <a:pt x="3935" y="7185"/>
                  <a:pt x="4660" y="6809"/>
                  <a:pt x="5479" y="6502"/>
                </a:cubicBezTo>
                <a:cubicBezTo>
                  <a:pt x="6299" y="6194"/>
                  <a:pt x="7181" y="5965"/>
                  <a:pt x="8126" y="5816"/>
                </a:cubicBezTo>
                <a:cubicBezTo>
                  <a:pt x="9072" y="5667"/>
                  <a:pt x="10050" y="5594"/>
                  <a:pt x="11057" y="5594"/>
                </a:cubicBezTo>
                <a:cubicBezTo>
                  <a:pt x="12855" y="5594"/>
                  <a:pt x="14406" y="5792"/>
                  <a:pt x="15714" y="6189"/>
                </a:cubicBezTo>
                <a:cubicBezTo>
                  <a:pt x="17022" y="6585"/>
                  <a:pt x="18116" y="7130"/>
                  <a:pt x="18999" y="7824"/>
                </a:cubicBezTo>
                <a:cubicBezTo>
                  <a:pt x="19882" y="8520"/>
                  <a:pt x="20535" y="9327"/>
                  <a:pt x="20962" y="10250"/>
                </a:cubicBezTo>
                <a:cubicBezTo>
                  <a:pt x="21387" y="11173"/>
                  <a:pt x="21600" y="12169"/>
                  <a:pt x="21600" y="13241"/>
                </a:cubicBezTo>
                <a:cubicBezTo>
                  <a:pt x="21600" y="15064"/>
                  <a:pt x="21206" y="16527"/>
                  <a:pt x="20417" y="17628"/>
                </a:cubicBezTo>
                <a:cubicBezTo>
                  <a:pt x="19629" y="18729"/>
                  <a:pt x="18684" y="19573"/>
                  <a:pt x="17581" y="20157"/>
                </a:cubicBezTo>
                <a:cubicBezTo>
                  <a:pt x="16478" y="20742"/>
                  <a:pt x="15328" y="21130"/>
                  <a:pt x="14131" y="21318"/>
                </a:cubicBezTo>
                <a:cubicBezTo>
                  <a:pt x="12932" y="21506"/>
                  <a:pt x="11908" y="21600"/>
                  <a:pt x="11057" y="21600"/>
                </a:cubicBezTo>
                <a:cubicBezTo>
                  <a:pt x="9449" y="21600"/>
                  <a:pt x="8087" y="21441"/>
                  <a:pt x="6968" y="21125"/>
                </a:cubicBezTo>
                <a:cubicBezTo>
                  <a:pt x="5849" y="20807"/>
                  <a:pt x="4928" y="20436"/>
                  <a:pt x="4202" y="20009"/>
                </a:cubicBezTo>
                <a:cubicBezTo>
                  <a:pt x="3477" y="19583"/>
                  <a:pt x="2926" y="19161"/>
                  <a:pt x="2548" y="18744"/>
                </a:cubicBezTo>
                <a:cubicBezTo>
                  <a:pt x="2170" y="18327"/>
                  <a:pt x="1933" y="18021"/>
                  <a:pt x="1840" y="17821"/>
                </a:cubicBezTo>
                <a:lnTo>
                  <a:pt x="1746" y="17821"/>
                </a:lnTo>
                <a:lnTo>
                  <a:pt x="1746" y="21243"/>
                </a:lnTo>
                <a:lnTo>
                  <a:pt x="0" y="21243"/>
                </a:lnTo>
                <a:cubicBezTo>
                  <a:pt x="0" y="21243"/>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Shape 3812"/>
          <p:cNvSpPr/>
          <p:nvPr/>
        </p:nvSpPr>
        <p:spPr>
          <a:xfrm>
            <a:off x="2871265" y="4024978"/>
            <a:ext cx="133039" cy="153934"/>
          </a:xfrm>
          <a:custGeom>
            <a:avLst/>
            <a:gdLst/>
            <a:ahLst/>
            <a:cxnLst>
              <a:cxn ang="0">
                <a:pos x="wd2" y="hd2"/>
              </a:cxn>
              <a:cxn ang="5400000">
                <a:pos x="wd2" y="hd2"/>
              </a:cxn>
              <a:cxn ang="10800000">
                <a:pos x="wd2" y="hd2"/>
              </a:cxn>
              <a:cxn ang="16200000">
                <a:pos x="wd2" y="hd2"/>
              </a:cxn>
            </a:cxnLst>
            <a:rect l="0" t="0" r="r" b="b"/>
            <a:pathLst>
              <a:path w="21600" h="21600" extrusionOk="0">
                <a:moveTo>
                  <a:pt x="16314" y="13523"/>
                </a:moveTo>
                <a:lnTo>
                  <a:pt x="10958" y="1300"/>
                </a:lnTo>
                <a:lnTo>
                  <a:pt x="10887" y="1300"/>
                </a:lnTo>
                <a:lnTo>
                  <a:pt x="5321" y="13523"/>
                </a:lnTo>
                <a:cubicBezTo>
                  <a:pt x="5321" y="13523"/>
                  <a:pt x="16314" y="13523"/>
                  <a:pt x="16314" y="13523"/>
                </a:cubicBezTo>
                <a:close/>
                <a:moveTo>
                  <a:pt x="10048" y="0"/>
                </a:moveTo>
                <a:lnTo>
                  <a:pt x="11728" y="0"/>
                </a:lnTo>
                <a:lnTo>
                  <a:pt x="21600" y="21600"/>
                </a:lnTo>
                <a:lnTo>
                  <a:pt x="19955" y="21600"/>
                </a:lnTo>
                <a:lnTo>
                  <a:pt x="16804" y="14673"/>
                </a:lnTo>
                <a:lnTo>
                  <a:pt x="4832" y="14673"/>
                </a:lnTo>
                <a:lnTo>
                  <a:pt x="1646" y="21600"/>
                </a:lnTo>
                <a:lnTo>
                  <a:pt x="0" y="21600"/>
                </a:lnTo>
                <a:cubicBezTo>
                  <a:pt x="0" y="21600"/>
                  <a:pt x="10048" y="0"/>
                  <a:pt x="10048"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813"/>
          <p:cNvSpPr/>
          <p:nvPr/>
        </p:nvSpPr>
        <p:spPr>
          <a:xfrm>
            <a:off x="3010781" y="4069369"/>
            <a:ext cx="51316" cy="111489"/>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3" y="4887"/>
                </a:lnTo>
                <a:cubicBezTo>
                  <a:pt x="4145" y="4192"/>
                  <a:pt x="4916" y="3538"/>
                  <a:pt x="6037" y="2927"/>
                </a:cubicBezTo>
                <a:cubicBezTo>
                  <a:pt x="7153" y="2315"/>
                  <a:pt x="8516" y="1785"/>
                  <a:pt x="10120" y="1340"/>
                </a:cubicBezTo>
                <a:cubicBezTo>
                  <a:pt x="11723" y="896"/>
                  <a:pt x="13508" y="556"/>
                  <a:pt x="15474" y="318"/>
                </a:cubicBezTo>
                <a:cubicBezTo>
                  <a:pt x="17440" y="81"/>
                  <a:pt x="19483" y="-22"/>
                  <a:pt x="21600" y="4"/>
                </a:cubicBezTo>
                <a:lnTo>
                  <a:pt x="21600" y="1591"/>
                </a:lnTo>
                <a:cubicBezTo>
                  <a:pt x="19786" y="1481"/>
                  <a:pt x="17713" y="1563"/>
                  <a:pt x="15385" y="1841"/>
                </a:cubicBezTo>
                <a:cubicBezTo>
                  <a:pt x="13055" y="2119"/>
                  <a:pt x="10829" y="2732"/>
                  <a:pt x="8712" y="3677"/>
                </a:cubicBezTo>
                <a:cubicBezTo>
                  <a:pt x="7865" y="4094"/>
                  <a:pt x="7127" y="4499"/>
                  <a:pt x="6491" y="4887"/>
                </a:cubicBezTo>
                <a:cubicBezTo>
                  <a:pt x="5855" y="5278"/>
                  <a:pt x="5323" y="5707"/>
                  <a:pt x="4901" y="6182"/>
                </a:cubicBezTo>
                <a:cubicBezTo>
                  <a:pt x="4478" y="6654"/>
                  <a:pt x="4145" y="7182"/>
                  <a:pt x="3905" y="7767"/>
                </a:cubicBezTo>
                <a:cubicBezTo>
                  <a:pt x="3660" y="8351"/>
                  <a:pt x="3509" y="9047"/>
                  <a:pt x="3449" y="9854"/>
                </a:cubicBezTo>
                <a:lnTo>
                  <a:pt x="3449" y="21578"/>
                </a:lnTo>
                <a:lnTo>
                  <a:pt x="0" y="21578"/>
                </a:lnTo>
                <a:lnTo>
                  <a:pt x="0" y="131"/>
                </a:lnTo>
                <a:lnTo>
                  <a:pt x="3449" y="131"/>
                </a:lnTo>
                <a:cubicBezTo>
                  <a:pt x="3449" y="131"/>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814"/>
          <p:cNvSpPr/>
          <p:nvPr/>
        </p:nvSpPr>
        <p:spPr>
          <a:xfrm>
            <a:off x="3067856" y="4069369"/>
            <a:ext cx="51322" cy="111489"/>
          </a:xfrm>
          <a:custGeom>
            <a:avLst/>
            <a:gdLst/>
            <a:ahLst/>
            <a:cxnLst>
              <a:cxn ang="0">
                <a:pos x="wd2" y="hd2"/>
              </a:cxn>
              <a:cxn ang="5400000">
                <a:pos x="wd2" y="hd2"/>
              </a:cxn>
              <a:cxn ang="10800000">
                <a:pos x="wd2" y="hd2"/>
              </a:cxn>
              <a:cxn ang="16200000">
                <a:pos x="wd2" y="hd2"/>
              </a:cxn>
            </a:cxnLst>
            <a:rect l="0" t="0" r="r" b="b"/>
            <a:pathLst>
              <a:path w="21600" h="21578" extrusionOk="0">
                <a:moveTo>
                  <a:pt x="3448" y="4887"/>
                </a:moveTo>
                <a:lnTo>
                  <a:pt x="3719" y="4887"/>
                </a:lnTo>
                <a:cubicBezTo>
                  <a:pt x="4144" y="4192"/>
                  <a:pt x="4913" y="3538"/>
                  <a:pt x="6034" y="2927"/>
                </a:cubicBezTo>
                <a:cubicBezTo>
                  <a:pt x="7155" y="2315"/>
                  <a:pt x="8515" y="1785"/>
                  <a:pt x="10118" y="1340"/>
                </a:cubicBezTo>
                <a:cubicBezTo>
                  <a:pt x="11721" y="896"/>
                  <a:pt x="13507" y="556"/>
                  <a:pt x="15475" y="318"/>
                </a:cubicBezTo>
                <a:cubicBezTo>
                  <a:pt x="17440" y="81"/>
                  <a:pt x="19478" y="-22"/>
                  <a:pt x="21600" y="4"/>
                </a:cubicBezTo>
                <a:lnTo>
                  <a:pt x="21600" y="1591"/>
                </a:lnTo>
                <a:cubicBezTo>
                  <a:pt x="19783" y="1481"/>
                  <a:pt x="17711" y="1563"/>
                  <a:pt x="15381" y="1841"/>
                </a:cubicBezTo>
                <a:cubicBezTo>
                  <a:pt x="13051" y="2119"/>
                  <a:pt x="10830" y="2732"/>
                  <a:pt x="8714" y="3677"/>
                </a:cubicBezTo>
                <a:cubicBezTo>
                  <a:pt x="7864" y="4094"/>
                  <a:pt x="7124" y="4499"/>
                  <a:pt x="6488" y="4887"/>
                </a:cubicBezTo>
                <a:cubicBezTo>
                  <a:pt x="5854" y="5278"/>
                  <a:pt x="5325" y="5707"/>
                  <a:pt x="4903" y="6182"/>
                </a:cubicBezTo>
                <a:cubicBezTo>
                  <a:pt x="4475" y="6654"/>
                  <a:pt x="4144" y="7182"/>
                  <a:pt x="3902" y="7767"/>
                </a:cubicBezTo>
                <a:cubicBezTo>
                  <a:pt x="3662" y="8351"/>
                  <a:pt x="3508" y="9047"/>
                  <a:pt x="3448" y="9854"/>
                </a:cubicBezTo>
                <a:lnTo>
                  <a:pt x="3448" y="21578"/>
                </a:lnTo>
                <a:lnTo>
                  <a:pt x="0" y="21578"/>
                </a:lnTo>
                <a:lnTo>
                  <a:pt x="0" y="131"/>
                </a:lnTo>
                <a:lnTo>
                  <a:pt x="3448" y="131"/>
                </a:lnTo>
                <a:cubicBezTo>
                  <a:pt x="3448" y="131"/>
                  <a:pt x="3448" y="4887"/>
                  <a:pt x="3448"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815"/>
          <p:cNvSpPr/>
          <p:nvPr/>
        </p:nvSpPr>
        <p:spPr>
          <a:xfrm>
            <a:off x="3118590" y="4069369"/>
            <a:ext cx="101771" cy="115989"/>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1"/>
                  <a:pt x="1937" y="13217"/>
                  <a:pt x="2334" y="14354"/>
                </a:cubicBezTo>
                <a:cubicBezTo>
                  <a:pt x="2730" y="15491"/>
                  <a:pt x="3310" y="16501"/>
                  <a:pt x="4072" y="17385"/>
                </a:cubicBezTo>
                <a:cubicBezTo>
                  <a:pt x="4834" y="18268"/>
                  <a:pt x="5781" y="18972"/>
                  <a:pt x="6911" y="19492"/>
                </a:cubicBezTo>
                <a:cubicBezTo>
                  <a:pt x="8039" y="20015"/>
                  <a:pt x="9335" y="20276"/>
                  <a:pt x="10801" y="20276"/>
                </a:cubicBezTo>
                <a:cubicBezTo>
                  <a:pt x="12265" y="20276"/>
                  <a:pt x="13561" y="20015"/>
                  <a:pt x="14690" y="19492"/>
                </a:cubicBezTo>
                <a:cubicBezTo>
                  <a:pt x="15818" y="18972"/>
                  <a:pt x="16764" y="18268"/>
                  <a:pt x="17528" y="17385"/>
                </a:cubicBezTo>
                <a:cubicBezTo>
                  <a:pt x="18290" y="16501"/>
                  <a:pt x="18870" y="15491"/>
                  <a:pt x="19267" y="14354"/>
                </a:cubicBezTo>
                <a:cubicBezTo>
                  <a:pt x="19663" y="13217"/>
                  <a:pt x="19861" y="12031"/>
                  <a:pt x="19861" y="10799"/>
                </a:cubicBezTo>
                <a:cubicBezTo>
                  <a:pt x="19861" y="9570"/>
                  <a:pt x="19663" y="8384"/>
                  <a:pt x="19267" y="7247"/>
                </a:cubicBezTo>
                <a:cubicBezTo>
                  <a:pt x="18870" y="6110"/>
                  <a:pt x="18290" y="5098"/>
                  <a:pt x="17528" y="4214"/>
                </a:cubicBezTo>
                <a:cubicBezTo>
                  <a:pt x="16764" y="3333"/>
                  <a:pt x="15818" y="2630"/>
                  <a:pt x="14690" y="2108"/>
                </a:cubicBezTo>
                <a:cubicBezTo>
                  <a:pt x="13561" y="1585"/>
                  <a:pt x="12265" y="1324"/>
                  <a:pt x="10801" y="1324"/>
                </a:cubicBezTo>
                <a:cubicBezTo>
                  <a:pt x="9335" y="1324"/>
                  <a:pt x="8039" y="1585"/>
                  <a:pt x="6911" y="2108"/>
                </a:cubicBezTo>
                <a:cubicBezTo>
                  <a:pt x="5781" y="2630"/>
                  <a:pt x="4834" y="3333"/>
                  <a:pt x="4072" y="4214"/>
                </a:cubicBezTo>
                <a:cubicBezTo>
                  <a:pt x="3310" y="5098"/>
                  <a:pt x="2730" y="6110"/>
                  <a:pt x="2334" y="7247"/>
                </a:cubicBezTo>
                <a:cubicBezTo>
                  <a:pt x="1937" y="8384"/>
                  <a:pt x="1739" y="9570"/>
                  <a:pt x="1739" y="10799"/>
                </a:cubicBezTo>
                <a:close/>
                <a:moveTo>
                  <a:pt x="0" y="10799"/>
                </a:moveTo>
                <a:cubicBezTo>
                  <a:pt x="0" y="9328"/>
                  <a:pt x="237" y="7944"/>
                  <a:pt x="710" y="6645"/>
                </a:cubicBezTo>
                <a:cubicBezTo>
                  <a:pt x="1183" y="5347"/>
                  <a:pt x="1877" y="4203"/>
                  <a:pt x="2792" y="3211"/>
                </a:cubicBezTo>
                <a:cubicBezTo>
                  <a:pt x="3707" y="2221"/>
                  <a:pt x="4834" y="1439"/>
                  <a:pt x="6178" y="863"/>
                </a:cubicBezTo>
                <a:cubicBezTo>
                  <a:pt x="7521" y="286"/>
                  <a:pt x="9062" y="0"/>
                  <a:pt x="10801" y="0"/>
                </a:cubicBezTo>
                <a:cubicBezTo>
                  <a:pt x="12540" y="0"/>
                  <a:pt x="14079" y="286"/>
                  <a:pt x="15422" y="863"/>
                </a:cubicBezTo>
                <a:cubicBezTo>
                  <a:pt x="16764" y="1439"/>
                  <a:pt x="17893" y="2221"/>
                  <a:pt x="18808" y="3211"/>
                </a:cubicBezTo>
                <a:cubicBezTo>
                  <a:pt x="19724" y="4203"/>
                  <a:pt x="20417" y="5347"/>
                  <a:pt x="20892" y="6645"/>
                </a:cubicBezTo>
                <a:cubicBezTo>
                  <a:pt x="21363" y="7944"/>
                  <a:pt x="21600" y="9328"/>
                  <a:pt x="21600" y="10799"/>
                </a:cubicBezTo>
                <a:cubicBezTo>
                  <a:pt x="21600" y="12273"/>
                  <a:pt x="21363" y="13664"/>
                  <a:pt x="20892" y="14977"/>
                </a:cubicBezTo>
                <a:cubicBezTo>
                  <a:pt x="20417" y="16289"/>
                  <a:pt x="19724" y="17433"/>
                  <a:pt x="18808" y="18409"/>
                </a:cubicBezTo>
                <a:cubicBezTo>
                  <a:pt x="17893" y="19386"/>
                  <a:pt x="16764" y="20161"/>
                  <a:pt x="15422" y="20737"/>
                </a:cubicBezTo>
                <a:cubicBezTo>
                  <a:pt x="14079" y="21312"/>
                  <a:pt x="12540" y="21600"/>
                  <a:pt x="10801" y="21600"/>
                </a:cubicBezTo>
                <a:cubicBezTo>
                  <a:pt x="9062" y="21600"/>
                  <a:pt x="7521" y="21312"/>
                  <a:pt x="6178" y="20737"/>
                </a:cubicBezTo>
                <a:cubicBezTo>
                  <a:pt x="4834" y="20161"/>
                  <a:pt x="3707" y="19386"/>
                  <a:pt x="2792" y="18409"/>
                </a:cubicBezTo>
                <a:cubicBezTo>
                  <a:pt x="1877" y="17433"/>
                  <a:pt x="1183" y="16289"/>
                  <a:pt x="710" y="14977"/>
                </a:cubicBezTo>
                <a:cubicBezTo>
                  <a:pt x="237" y="13664"/>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816"/>
          <p:cNvSpPr/>
          <p:nvPr/>
        </p:nvSpPr>
        <p:spPr>
          <a:xfrm>
            <a:off x="3226398" y="4069369"/>
            <a:ext cx="152659" cy="110812"/>
          </a:xfrm>
          <a:custGeom>
            <a:avLst/>
            <a:gdLst/>
            <a:ahLst/>
            <a:cxnLst>
              <a:cxn ang="0">
                <a:pos x="wd2" y="hd2"/>
              </a:cxn>
              <a:cxn ang="5400000">
                <a:pos x="wd2" y="hd2"/>
              </a:cxn>
              <a:cxn ang="10800000">
                <a:pos x="wd2" y="hd2"/>
              </a:cxn>
              <a:cxn ang="16200000">
                <a:pos x="wd2" y="hd2"/>
              </a:cxn>
            </a:cxnLst>
            <a:rect l="0" t="0" r="r" b="b"/>
            <a:pathLst>
              <a:path w="21600" h="21600" extrusionOk="0">
                <a:moveTo>
                  <a:pt x="5675" y="19751"/>
                </a:moveTo>
                <a:lnTo>
                  <a:pt x="5736" y="19751"/>
                </a:lnTo>
                <a:lnTo>
                  <a:pt x="10007" y="0"/>
                </a:lnTo>
                <a:lnTo>
                  <a:pt x="11563" y="0"/>
                </a:lnTo>
                <a:lnTo>
                  <a:pt x="15865" y="19751"/>
                </a:lnTo>
                <a:lnTo>
                  <a:pt x="15925" y="19751"/>
                </a:lnTo>
                <a:lnTo>
                  <a:pt x="20319" y="0"/>
                </a:lnTo>
                <a:lnTo>
                  <a:pt x="21600" y="0"/>
                </a:lnTo>
                <a:lnTo>
                  <a:pt x="16566" y="21600"/>
                </a:lnTo>
                <a:lnTo>
                  <a:pt x="15132" y="21600"/>
                </a:lnTo>
                <a:lnTo>
                  <a:pt x="10831" y="2016"/>
                </a:lnTo>
                <a:lnTo>
                  <a:pt x="10769" y="2016"/>
                </a:lnTo>
                <a:lnTo>
                  <a:pt x="6438" y="21600"/>
                </a:lnTo>
                <a:lnTo>
                  <a:pt x="4973" y="21600"/>
                </a:lnTo>
                <a:lnTo>
                  <a:pt x="0" y="0"/>
                </a:lnTo>
                <a:lnTo>
                  <a:pt x="1251" y="0"/>
                </a:lnTo>
                <a:cubicBezTo>
                  <a:pt x="1251" y="0"/>
                  <a:pt x="5675" y="19751"/>
                  <a:pt x="5675" y="1975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817"/>
          <p:cNvSpPr/>
          <p:nvPr/>
        </p:nvSpPr>
        <p:spPr>
          <a:xfrm>
            <a:off x="3384939" y="4069369"/>
            <a:ext cx="88189" cy="115989"/>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7"/>
                  <a:pt x="2359" y="16068"/>
                  <a:pt x="2852" y="16803"/>
                </a:cubicBezTo>
                <a:cubicBezTo>
                  <a:pt x="3345" y="17539"/>
                  <a:pt x="3988" y="18169"/>
                  <a:pt x="4780" y="18690"/>
                </a:cubicBezTo>
                <a:cubicBezTo>
                  <a:pt x="5571" y="19210"/>
                  <a:pt x="6497" y="19607"/>
                  <a:pt x="7552" y="19875"/>
                </a:cubicBezTo>
                <a:cubicBezTo>
                  <a:pt x="8608" y="20142"/>
                  <a:pt x="9752" y="20276"/>
                  <a:pt x="10985" y="20276"/>
                </a:cubicBezTo>
                <a:cubicBezTo>
                  <a:pt x="11865" y="20276"/>
                  <a:pt x="12807" y="20216"/>
                  <a:pt x="13811" y="20094"/>
                </a:cubicBezTo>
                <a:cubicBezTo>
                  <a:pt x="14814" y="19974"/>
                  <a:pt x="15746" y="19752"/>
                  <a:pt x="16610" y="19432"/>
                </a:cubicBezTo>
                <a:cubicBezTo>
                  <a:pt x="17471" y="19112"/>
                  <a:pt x="18186" y="18665"/>
                  <a:pt x="18748" y="18088"/>
                </a:cubicBezTo>
                <a:cubicBezTo>
                  <a:pt x="19311" y="17514"/>
                  <a:pt x="19593" y="16783"/>
                  <a:pt x="19593" y="15899"/>
                </a:cubicBezTo>
                <a:cubicBezTo>
                  <a:pt x="19593" y="14748"/>
                  <a:pt x="19135" y="13879"/>
                  <a:pt x="18220" y="13291"/>
                </a:cubicBezTo>
                <a:cubicBezTo>
                  <a:pt x="17304" y="12702"/>
                  <a:pt x="16151" y="12246"/>
                  <a:pt x="14761" y="11925"/>
                </a:cubicBezTo>
                <a:cubicBezTo>
                  <a:pt x="13370" y="11604"/>
                  <a:pt x="11874" y="11341"/>
                  <a:pt x="10272" y="11141"/>
                </a:cubicBezTo>
                <a:cubicBezTo>
                  <a:pt x="8670" y="10940"/>
                  <a:pt x="7173" y="10640"/>
                  <a:pt x="5784" y="10239"/>
                </a:cubicBezTo>
                <a:cubicBezTo>
                  <a:pt x="4393" y="9838"/>
                  <a:pt x="3240" y="9268"/>
                  <a:pt x="2324" y="8532"/>
                </a:cubicBezTo>
                <a:cubicBezTo>
                  <a:pt x="1408" y="7796"/>
                  <a:pt x="951" y="6719"/>
                  <a:pt x="951" y="5298"/>
                </a:cubicBezTo>
                <a:cubicBezTo>
                  <a:pt x="951" y="4283"/>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90"/>
                  <a:pt x="17929" y="1525"/>
                </a:cubicBezTo>
                <a:cubicBezTo>
                  <a:pt x="18827" y="2060"/>
                  <a:pt x="19531" y="2743"/>
                  <a:pt x="20042" y="3573"/>
                </a:cubicBezTo>
                <a:cubicBezTo>
                  <a:pt x="20552" y="4403"/>
                  <a:pt x="20808" y="5407"/>
                  <a:pt x="20808" y="6585"/>
                </a:cubicBezTo>
                <a:lnTo>
                  <a:pt x="18801" y="6585"/>
                </a:lnTo>
                <a:cubicBezTo>
                  <a:pt x="18801" y="5647"/>
                  <a:pt x="18598" y="4844"/>
                  <a:pt x="18193" y="4175"/>
                </a:cubicBezTo>
                <a:cubicBezTo>
                  <a:pt x="17788" y="3506"/>
                  <a:pt x="17225" y="2964"/>
                  <a:pt x="16503" y="2549"/>
                </a:cubicBezTo>
                <a:cubicBezTo>
                  <a:pt x="15781" y="2134"/>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9"/>
                  <a:pt x="3222" y="6800"/>
                  <a:pt x="3750" y="7307"/>
                </a:cubicBezTo>
                <a:cubicBezTo>
                  <a:pt x="4278" y="7815"/>
                  <a:pt x="4974" y="8225"/>
                  <a:pt x="5837" y="8532"/>
                </a:cubicBezTo>
                <a:cubicBezTo>
                  <a:pt x="6698" y="8839"/>
                  <a:pt x="7666" y="9088"/>
                  <a:pt x="8740" y="9275"/>
                </a:cubicBezTo>
                <a:cubicBezTo>
                  <a:pt x="9814" y="9462"/>
                  <a:pt x="10897" y="9651"/>
                  <a:pt x="11989" y="9838"/>
                </a:cubicBezTo>
                <a:cubicBezTo>
                  <a:pt x="13326" y="10024"/>
                  <a:pt x="14585" y="10246"/>
                  <a:pt x="15765" y="10500"/>
                </a:cubicBezTo>
                <a:cubicBezTo>
                  <a:pt x="16943" y="10753"/>
                  <a:pt x="17964" y="11102"/>
                  <a:pt x="18827" y="11542"/>
                </a:cubicBezTo>
                <a:cubicBezTo>
                  <a:pt x="19690" y="11985"/>
                  <a:pt x="20367" y="12555"/>
                  <a:pt x="20861" y="13249"/>
                </a:cubicBezTo>
                <a:cubicBezTo>
                  <a:pt x="21353" y="13946"/>
                  <a:pt x="21600" y="14829"/>
                  <a:pt x="21600" y="15899"/>
                </a:cubicBezTo>
                <a:cubicBezTo>
                  <a:pt x="21600" y="17025"/>
                  <a:pt x="21265" y="17948"/>
                  <a:pt x="20597" y="18669"/>
                </a:cubicBezTo>
                <a:cubicBezTo>
                  <a:pt x="19927" y="19393"/>
                  <a:pt x="19082" y="19974"/>
                  <a:pt x="18061" y="20417"/>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5"/>
                  <a:pt x="1461" y="18335"/>
                  <a:pt x="898" y="17426"/>
                </a:cubicBezTo>
                <a:cubicBezTo>
                  <a:pt x="335" y="16515"/>
                  <a:pt x="35" y="15459"/>
                  <a:pt x="0" y="14252"/>
                </a:cubicBezTo>
                <a:cubicBezTo>
                  <a:pt x="0" y="14252"/>
                  <a:pt x="2007" y="14252"/>
                  <a:pt x="2007" y="1425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818"/>
          <p:cNvSpPr/>
          <p:nvPr/>
        </p:nvSpPr>
        <p:spPr>
          <a:xfrm>
            <a:off x="8654861" y="4564019"/>
            <a:ext cx="194270" cy="153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9"/>
                </a:lnTo>
                <a:lnTo>
                  <a:pt x="5586" y="20179"/>
                </a:lnTo>
                <a:lnTo>
                  <a:pt x="10117" y="0"/>
                </a:lnTo>
                <a:lnTo>
                  <a:pt x="11435" y="0"/>
                </a:lnTo>
                <a:lnTo>
                  <a:pt x="16038" y="20179"/>
                </a:lnTo>
                <a:lnTo>
                  <a:pt x="16086" y="20179"/>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819"/>
          <p:cNvSpPr/>
          <p:nvPr/>
        </p:nvSpPr>
        <p:spPr>
          <a:xfrm>
            <a:off x="8845111" y="4608411"/>
            <a:ext cx="98110" cy="116008"/>
          </a:xfrm>
          <a:custGeom>
            <a:avLst/>
            <a:gdLst/>
            <a:ahLst/>
            <a:cxnLst>
              <a:cxn ang="0">
                <a:pos x="wd2" y="hd2"/>
              </a:cxn>
              <a:cxn ang="5400000">
                <a:pos x="wd2" y="hd2"/>
              </a:cxn>
              <a:cxn ang="10800000">
                <a:pos x="wd2" y="hd2"/>
              </a:cxn>
              <a:cxn ang="16200000">
                <a:pos x="wd2" y="hd2"/>
              </a:cxn>
            </a:cxnLst>
            <a:rect l="0" t="0" r="r" b="b"/>
            <a:pathLst>
              <a:path w="21600" h="21600" extrusionOk="0">
                <a:moveTo>
                  <a:pt x="19748" y="9675"/>
                </a:moveTo>
                <a:cubicBezTo>
                  <a:pt x="19686" y="8551"/>
                  <a:pt x="19462" y="7488"/>
                  <a:pt x="19083" y="6485"/>
                </a:cubicBezTo>
                <a:cubicBezTo>
                  <a:pt x="18701" y="5480"/>
                  <a:pt x="18138" y="4596"/>
                  <a:pt x="17392" y="3835"/>
                </a:cubicBezTo>
                <a:cubicBezTo>
                  <a:pt x="16647" y="3072"/>
                  <a:pt x="15743" y="2463"/>
                  <a:pt x="14679" y="2009"/>
                </a:cubicBezTo>
                <a:cubicBezTo>
                  <a:pt x="13616" y="1552"/>
                  <a:pt x="12402" y="1326"/>
                  <a:pt x="11039" y="1326"/>
                </a:cubicBezTo>
                <a:cubicBezTo>
                  <a:pt x="9580" y="1326"/>
                  <a:pt x="8293" y="1559"/>
                  <a:pt x="7183" y="2027"/>
                </a:cubicBezTo>
                <a:cubicBezTo>
                  <a:pt x="6073" y="2495"/>
                  <a:pt x="5135" y="3111"/>
                  <a:pt x="4374" y="3874"/>
                </a:cubicBezTo>
                <a:cubicBezTo>
                  <a:pt x="3613" y="4638"/>
                  <a:pt x="3027" y="5528"/>
                  <a:pt x="2614" y="6545"/>
                </a:cubicBezTo>
                <a:cubicBezTo>
                  <a:pt x="2201" y="7562"/>
                  <a:pt x="1947" y="8604"/>
                  <a:pt x="1852" y="9675"/>
                </a:cubicBezTo>
                <a:cubicBezTo>
                  <a:pt x="1852" y="9675"/>
                  <a:pt x="19748" y="9675"/>
                  <a:pt x="19748" y="9675"/>
                </a:cubicBezTo>
                <a:close/>
                <a:moveTo>
                  <a:pt x="1805" y="11001"/>
                </a:moveTo>
                <a:lnTo>
                  <a:pt x="1805" y="11240"/>
                </a:lnTo>
                <a:cubicBezTo>
                  <a:pt x="1805" y="12447"/>
                  <a:pt x="1995" y="13597"/>
                  <a:pt x="2375" y="14693"/>
                </a:cubicBezTo>
                <a:cubicBezTo>
                  <a:pt x="2757" y="15791"/>
                  <a:pt x="3319" y="16755"/>
                  <a:pt x="4066" y="17585"/>
                </a:cubicBezTo>
                <a:cubicBezTo>
                  <a:pt x="4810" y="18415"/>
                  <a:pt x="5747" y="19070"/>
                  <a:pt x="6875" y="19552"/>
                </a:cubicBezTo>
                <a:cubicBezTo>
                  <a:pt x="7999" y="20034"/>
                  <a:pt x="9310" y="20274"/>
                  <a:pt x="10801" y="20274"/>
                </a:cubicBezTo>
                <a:cubicBezTo>
                  <a:pt x="13243" y="20274"/>
                  <a:pt x="15179" y="19732"/>
                  <a:pt x="16607" y="18648"/>
                </a:cubicBezTo>
                <a:cubicBezTo>
                  <a:pt x="18036" y="17564"/>
                  <a:pt x="19019" y="16058"/>
                  <a:pt x="19559" y="14132"/>
                </a:cubicBezTo>
                <a:lnTo>
                  <a:pt x="21363" y="14132"/>
                </a:lnTo>
                <a:cubicBezTo>
                  <a:pt x="20824" y="16540"/>
                  <a:pt x="19661" y="18387"/>
                  <a:pt x="17874" y="19672"/>
                </a:cubicBezTo>
                <a:cubicBezTo>
                  <a:pt x="16086" y="20957"/>
                  <a:pt x="13719" y="21600"/>
                  <a:pt x="10777" y="21600"/>
                </a:cubicBezTo>
                <a:cubicBezTo>
                  <a:pt x="8973" y="21600"/>
                  <a:pt x="7398" y="21326"/>
                  <a:pt x="6054" y="20777"/>
                </a:cubicBezTo>
                <a:cubicBezTo>
                  <a:pt x="4708" y="20228"/>
                  <a:pt x="3585" y="19478"/>
                  <a:pt x="2683" y="18528"/>
                </a:cubicBezTo>
                <a:cubicBezTo>
                  <a:pt x="1781" y="17578"/>
                  <a:pt x="1108" y="16455"/>
                  <a:pt x="665" y="15156"/>
                </a:cubicBezTo>
                <a:cubicBezTo>
                  <a:pt x="221" y="13858"/>
                  <a:pt x="0" y="12460"/>
                  <a:pt x="0" y="10961"/>
                </a:cubicBezTo>
                <a:cubicBezTo>
                  <a:pt x="0" y="9515"/>
                  <a:pt x="229" y="8129"/>
                  <a:pt x="690" y="6806"/>
                </a:cubicBezTo>
                <a:cubicBezTo>
                  <a:pt x="1148" y="5480"/>
                  <a:pt x="1835" y="4317"/>
                  <a:pt x="2754" y="3312"/>
                </a:cubicBezTo>
                <a:cubicBezTo>
                  <a:pt x="3672" y="2309"/>
                  <a:pt x="4818" y="1506"/>
                  <a:pt x="6196" y="904"/>
                </a:cubicBezTo>
                <a:cubicBezTo>
                  <a:pt x="7573" y="302"/>
                  <a:pt x="9194" y="0"/>
                  <a:pt x="11060" y="0"/>
                </a:cubicBezTo>
                <a:cubicBezTo>
                  <a:pt x="12770" y="0"/>
                  <a:pt x="14281" y="268"/>
                  <a:pt x="15595" y="803"/>
                </a:cubicBezTo>
                <a:cubicBezTo>
                  <a:pt x="16907" y="1340"/>
                  <a:pt x="18009" y="2069"/>
                  <a:pt x="18895" y="2991"/>
                </a:cubicBezTo>
                <a:cubicBezTo>
                  <a:pt x="19780" y="3914"/>
                  <a:pt x="20452" y="4986"/>
                  <a:pt x="20911" y="6204"/>
                </a:cubicBezTo>
                <a:cubicBezTo>
                  <a:pt x="21371" y="7421"/>
                  <a:pt x="21600" y="8727"/>
                  <a:pt x="21600" y="10117"/>
                </a:cubicBezTo>
                <a:cubicBezTo>
                  <a:pt x="21600" y="10251"/>
                  <a:pt x="21592" y="10406"/>
                  <a:pt x="21575" y="10579"/>
                </a:cubicBezTo>
                <a:cubicBezTo>
                  <a:pt x="21559" y="10754"/>
                  <a:pt x="21552" y="10895"/>
                  <a:pt x="21552" y="11001"/>
                </a:cubicBezTo>
                <a:cubicBezTo>
                  <a:pt x="21552" y="11001"/>
                  <a:pt x="1805" y="11001"/>
                  <a:pt x="1805"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820"/>
          <p:cNvSpPr/>
          <p:nvPr/>
        </p:nvSpPr>
        <p:spPr>
          <a:xfrm>
            <a:off x="8959260" y="4608411"/>
            <a:ext cx="100265" cy="116008"/>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0" y="9850"/>
                  <a:pt x="15863" y="10157"/>
                  <a:pt x="14980" y="10318"/>
                </a:cubicBezTo>
                <a:cubicBezTo>
                  <a:pt x="14097" y="10479"/>
                  <a:pt x="13113" y="10599"/>
                  <a:pt x="12030" y="10680"/>
                </a:cubicBezTo>
                <a:lnTo>
                  <a:pt x="9056" y="10920"/>
                </a:lnTo>
                <a:cubicBezTo>
                  <a:pt x="8189" y="11001"/>
                  <a:pt x="7322" y="11114"/>
                  <a:pt x="6456" y="11261"/>
                </a:cubicBezTo>
                <a:cubicBezTo>
                  <a:pt x="5589" y="11409"/>
                  <a:pt x="4807" y="11656"/>
                  <a:pt x="4111" y="12004"/>
                </a:cubicBezTo>
                <a:cubicBezTo>
                  <a:pt x="3413" y="12352"/>
                  <a:pt x="2848" y="12827"/>
                  <a:pt x="2415" y="13429"/>
                </a:cubicBezTo>
                <a:cubicBezTo>
                  <a:pt x="1980" y="14031"/>
                  <a:pt x="1764" y="14815"/>
                  <a:pt x="1764" y="15777"/>
                </a:cubicBezTo>
                <a:cubicBezTo>
                  <a:pt x="1764" y="17304"/>
                  <a:pt x="2321" y="18434"/>
                  <a:pt x="3437" y="19169"/>
                </a:cubicBezTo>
                <a:cubicBezTo>
                  <a:pt x="4552" y="19907"/>
                  <a:pt x="6084" y="20274"/>
                  <a:pt x="8036" y="20274"/>
                </a:cubicBezTo>
                <a:cubicBezTo>
                  <a:pt x="10049" y="20274"/>
                  <a:pt x="11642" y="19960"/>
                  <a:pt x="12820" y="19331"/>
                </a:cubicBezTo>
                <a:cubicBezTo>
                  <a:pt x="13995" y="18703"/>
                  <a:pt x="14895" y="17979"/>
                  <a:pt x="15514" y="17163"/>
                </a:cubicBezTo>
                <a:cubicBezTo>
                  <a:pt x="16133" y="16346"/>
                  <a:pt x="16528"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1" y="17638"/>
                  <a:pt x="16181" y="18221"/>
                  <a:pt x="15652" y="18768"/>
                </a:cubicBezTo>
                <a:cubicBezTo>
                  <a:pt x="15127" y="19317"/>
                  <a:pt x="14484" y="19806"/>
                  <a:pt x="13726" y="20235"/>
                </a:cubicBezTo>
                <a:cubicBezTo>
                  <a:pt x="12965" y="20664"/>
                  <a:pt x="12106" y="20998"/>
                  <a:pt x="11148" y="21238"/>
                </a:cubicBezTo>
                <a:cubicBezTo>
                  <a:pt x="10188" y="21478"/>
                  <a:pt x="9134" y="21600"/>
                  <a:pt x="7989" y="21600"/>
                </a:cubicBezTo>
                <a:cubicBezTo>
                  <a:pt x="5449" y="21600"/>
                  <a:pt x="3483" y="21123"/>
                  <a:pt x="2089" y="20175"/>
                </a:cubicBezTo>
                <a:cubicBezTo>
                  <a:pt x="696" y="19225"/>
                  <a:pt x="0" y="17758"/>
                  <a:pt x="0" y="15777"/>
                </a:cubicBezTo>
                <a:cubicBezTo>
                  <a:pt x="0" y="14573"/>
                  <a:pt x="278" y="13591"/>
                  <a:pt x="835" y="12827"/>
                </a:cubicBezTo>
                <a:cubicBezTo>
                  <a:pt x="1393" y="12064"/>
                  <a:pt x="2097" y="11462"/>
                  <a:pt x="2948" y="11021"/>
                </a:cubicBezTo>
                <a:cubicBezTo>
                  <a:pt x="3800" y="10579"/>
                  <a:pt x="4744" y="10265"/>
                  <a:pt x="5782" y="10078"/>
                </a:cubicBezTo>
                <a:cubicBezTo>
                  <a:pt x="6820" y="9889"/>
                  <a:pt x="7818" y="9755"/>
                  <a:pt x="8779" y="9675"/>
                </a:cubicBezTo>
                <a:lnTo>
                  <a:pt x="11519" y="9474"/>
                </a:lnTo>
                <a:cubicBezTo>
                  <a:pt x="12789" y="9396"/>
                  <a:pt x="13787" y="9269"/>
                  <a:pt x="14516" y="9093"/>
                </a:cubicBezTo>
                <a:cubicBezTo>
                  <a:pt x="15241" y="8920"/>
                  <a:pt x="15794" y="8678"/>
                  <a:pt x="16165" y="8372"/>
                </a:cubicBezTo>
                <a:cubicBezTo>
                  <a:pt x="16536" y="8063"/>
                  <a:pt x="16768" y="7668"/>
                  <a:pt x="16861" y="7186"/>
                </a:cubicBezTo>
                <a:cubicBezTo>
                  <a:pt x="16954" y="6704"/>
                  <a:pt x="17000" y="6102"/>
                  <a:pt x="17000" y="5380"/>
                </a:cubicBezTo>
                <a:cubicBezTo>
                  <a:pt x="17000" y="4818"/>
                  <a:pt x="16877" y="4296"/>
                  <a:pt x="16629" y="3814"/>
                </a:cubicBezTo>
                <a:cubicBezTo>
                  <a:pt x="16381" y="3332"/>
                  <a:pt x="15994" y="2906"/>
                  <a:pt x="15468" y="2530"/>
                </a:cubicBezTo>
                <a:cubicBezTo>
                  <a:pt x="14940" y="2154"/>
                  <a:pt x="14259" y="1861"/>
                  <a:pt x="13424" y="1647"/>
                </a:cubicBezTo>
                <a:cubicBezTo>
                  <a:pt x="12586" y="1432"/>
                  <a:pt x="11566" y="1326"/>
                  <a:pt x="10358" y="1326"/>
                </a:cubicBezTo>
                <a:cubicBezTo>
                  <a:pt x="8221" y="1326"/>
                  <a:pt x="6495" y="1780"/>
                  <a:pt x="5179" y="2689"/>
                </a:cubicBezTo>
                <a:cubicBezTo>
                  <a:pt x="3862" y="3600"/>
                  <a:pt x="3142" y="4979"/>
                  <a:pt x="3018" y="6826"/>
                </a:cubicBezTo>
                <a:lnTo>
                  <a:pt x="1254" y="6826"/>
                </a:lnTo>
                <a:cubicBezTo>
                  <a:pt x="1377" y="4550"/>
                  <a:pt x="2221" y="2844"/>
                  <a:pt x="3785" y="1707"/>
                </a:cubicBezTo>
                <a:cubicBezTo>
                  <a:pt x="5349" y="570"/>
                  <a:pt x="7570" y="0"/>
                  <a:pt x="10450" y="0"/>
                </a:cubicBezTo>
                <a:cubicBezTo>
                  <a:pt x="13331" y="0"/>
                  <a:pt x="15428" y="489"/>
                  <a:pt x="16744" y="1467"/>
                </a:cubicBezTo>
                <a:cubicBezTo>
                  <a:pt x="18062" y="2442"/>
                  <a:pt x="18718" y="3720"/>
                  <a:pt x="18718" y="5300"/>
                </a:cubicBezTo>
                <a:lnTo>
                  <a:pt x="18718" y="17304"/>
                </a:lnTo>
                <a:cubicBezTo>
                  <a:pt x="18718" y="17599"/>
                  <a:pt x="18726" y="17892"/>
                  <a:pt x="18742" y="18187"/>
                </a:cubicBezTo>
                <a:cubicBezTo>
                  <a:pt x="18758" y="18482"/>
                  <a:pt x="18812" y="18750"/>
                  <a:pt x="18905" y="18989"/>
                </a:cubicBezTo>
                <a:cubicBezTo>
                  <a:pt x="18998" y="19232"/>
                  <a:pt x="19153" y="19425"/>
                  <a:pt x="19369" y="19573"/>
                </a:cubicBezTo>
                <a:cubicBezTo>
                  <a:pt x="19585" y="19718"/>
                  <a:pt x="19895" y="19792"/>
                  <a:pt x="20298" y="19792"/>
                </a:cubicBezTo>
                <a:cubicBezTo>
                  <a:pt x="20607" y="19792"/>
                  <a:pt x="21042" y="19753"/>
                  <a:pt x="21600" y="19672"/>
                </a:cubicBezTo>
                <a:lnTo>
                  <a:pt x="21600" y="20957"/>
                </a:lnTo>
                <a:cubicBezTo>
                  <a:pt x="21133" y="21065"/>
                  <a:pt x="20653" y="21118"/>
                  <a:pt x="20159" y="21118"/>
                </a:cubicBezTo>
                <a:cubicBezTo>
                  <a:pt x="19447" y="21118"/>
                  <a:pt x="18881" y="21037"/>
                  <a:pt x="18462" y="20876"/>
                </a:cubicBezTo>
                <a:cubicBezTo>
                  <a:pt x="18046" y="20717"/>
                  <a:pt x="17728" y="20502"/>
                  <a:pt x="17512" y="20235"/>
                </a:cubicBezTo>
                <a:cubicBezTo>
                  <a:pt x="17293" y="19967"/>
                  <a:pt x="17147" y="19651"/>
                  <a:pt x="17069" y="19291"/>
                </a:cubicBezTo>
                <a:cubicBezTo>
                  <a:pt x="16992" y="18929"/>
                  <a:pt x="16954" y="18535"/>
                  <a:pt x="16954" y="18106"/>
                </a:cubicBezTo>
                <a:cubicBezTo>
                  <a:pt x="16954" y="18106"/>
                  <a:pt x="16954" y="17022"/>
                  <a:pt x="16954" y="170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821"/>
          <p:cNvSpPr/>
          <p:nvPr/>
        </p:nvSpPr>
        <p:spPr>
          <a:xfrm>
            <a:off x="9060727" y="4576702"/>
            <a:ext cx="52827" cy="145515"/>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5" name="Shape 3822"/>
          <p:cNvSpPr/>
          <p:nvPr/>
        </p:nvSpPr>
        <p:spPr>
          <a:xfrm>
            <a:off x="9130485" y="4564019"/>
            <a:ext cx="87756" cy="153959"/>
          </a:xfrm>
          <a:custGeom>
            <a:avLst/>
            <a:gdLst/>
            <a:ahLst/>
            <a:cxnLst>
              <a:cxn ang="0">
                <a:pos x="wd2" y="hd2"/>
              </a:cxn>
              <a:cxn ang="5400000">
                <a:pos x="wd2" y="hd2"/>
              </a:cxn>
              <a:cxn ang="10800000">
                <a:pos x="wd2" y="hd2"/>
              </a:cxn>
              <a:cxn ang="16200000">
                <a:pos x="wd2" y="hd2"/>
              </a:cxn>
            </a:cxnLst>
            <a:rect l="0" t="0" r="r" b="b"/>
            <a:pathLst>
              <a:path w="21600" h="21600" extrusionOk="0">
                <a:moveTo>
                  <a:pt x="2017" y="0"/>
                </a:moveTo>
                <a:lnTo>
                  <a:pt x="2017" y="9379"/>
                </a:lnTo>
                <a:lnTo>
                  <a:pt x="2122" y="9379"/>
                </a:lnTo>
                <a:cubicBezTo>
                  <a:pt x="2476" y="8793"/>
                  <a:pt x="2980" y="8275"/>
                  <a:pt x="3636" y="7820"/>
                </a:cubicBezTo>
                <a:cubicBezTo>
                  <a:pt x="4290" y="7366"/>
                  <a:pt x="5050" y="6979"/>
                  <a:pt x="5918" y="6656"/>
                </a:cubicBezTo>
                <a:cubicBezTo>
                  <a:pt x="6783" y="6334"/>
                  <a:pt x="7730" y="6091"/>
                  <a:pt x="8756" y="5929"/>
                </a:cubicBezTo>
                <a:cubicBezTo>
                  <a:pt x="9782" y="5769"/>
                  <a:pt x="10826" y="5688"/>
                  <a:pt x="11887" y="5688"/>
                </a:cubicBezTo>
                <a:cubicBezTo>
                  <a:pt x="13480" y="5688"/>
                  <a:pt x="14833" y="5799"/>
                  <a:pt x="15948" y="6021"/>
                </a:cubicBezTo>
                <a:cubicBezTo>
                  <a:pt x="17062" y="6242"/>
                  <a:pt x="17972" y="6536"/>
                  <a:pt x="18681" y="6897"/>
                </a:cubicBezTo>
                <a:cubicBezTo>
                  <a:pt x="19388" y="7260"/>
                  <a:pt x="19946" y="7669"/>
                  <a:pt x="20353" y="8122"/>
                </a:cubicBezTo>
                <a:cubicBezTo>
                  <a:pt x="20759" y="8577"/>
                  <a:pt x="21051" y="9036"/>
                  <a:pt x="21228" y="9500"/>
                </a:cubicBezTo>
                <a:cubicBezTo>
                  <a:pt x="21405" y="9964"/>
                  <a:pt x="21512" y="10412"/>
                  <a:pt x="21547" y="10845"/>
                </a:cubicBezTo>
                <a:cubicBezTo>
                  <a:pt x="21582" y="11280"/>
                  <a:pt x="21600" y="11658"/>
                  <a:pt x="21600" y="11980"/>
                </a:cubicBezTo>
                <a:lnTo>
                  <a:pt x="21600" y="21600"/>
                </a:lnTo>
                <a:lnTo>
                  <a:pt x="19583" y="21600"/>
                </a:lnTo>
                <a:lnTo>
                  <a:pt x="19583" y="11768"/>
                </a:lnTo>
                <a:cubicBezTo>
                  <a:pt x="19583" y="11386"/>
                  <a:pt x="19530" y="10901"/>
                  <a:pt x="19423" y="10317"/>
                </a:cubicBezTo>
                <a:cubicBezTo>
                  <a:pt x="19318" y="9731"/>
                  <a:pt x="19007" y="9172"/>
                  <a:pt x="18495" y="8637"/>
                </a:cubicBezTo>
                <a:cubicBezTo>
                  <a:pt x="17981" y="8103"/>
                  <a:pt x="17204" y="7644"/>
                  <a:pt x="16160" y="7260"/>
                </a:cubicBezTo>
                <a:cubicBezTo>
                  <a:pt x="15115" y="6878"/>
                  <a:pt x="13673" y="6687"/>
                  <a:pt x="11835" y="6687"/>
                </a:cubicBezTo>
                <a:cubicBezTo>
                  <a:pt x="10277" y="6687"/>
                  <a:pt x="8898" y="6848"/>
                  <a:pt x="7695" y="7170"/>
                </a:cubicBezTo>
                <a:cubicBezTo>
                  <a:pt x="6492" y="7493"/>
                  <a:pt x="5466" y="7941"/>
                  <a:pt x="4617" y="8517"/>
                </a:cubicBezTo>
                <a:cubicBezTo>
                  <a:pt x="3768" y="9092"/>
                  <a:pt x="3122" y="9776"/>
                  <a:pt x="2680" y="10574"/>
                </a:cubicBezTo>
                <a:cubicBezTo>
                  <a:pt x="2236" y="11370"/>
                  <a:pt x="2017" y="12242"/>
                  <a:pt x="2017" y="13189"/>
                </a:cubicBezTo>
                <a:lnTo>
                  <a:pt x="2017" y="21600"/>
                </a:lnTo>
                <a:lnTo>
                  <a:pt x="0" y="21600"/>
                </a:lnTo>
                <a:lnTo>
                  <a:pt x="0" y="0"/>
                </a:lnTo>
                <a:cubicBezTo>
                  <a:pt x="0" y="0"/>
                  <a:pt x="2017" y="0"/>
                  <a:pt x="2017"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823"/>
          <p:cNvSpPr/>
          <p:nvPr/>
        </p:nvSpPr>
        <p:spPr>
          <a:xfrm>
            <a:off x="9238294" y="4608411"/>
            <a:ext cx="98104" cy="116008"/>
          </a:xfrm>
          <a:custGeom>
            <a:avLst/>
            <a:gdLst/>
            <a:ahLst/>
            <a:cxnLst>
              <a:cxn ang="0">
                <a:pos x="wd2" y="hd2"/>
              </a:cxn>
              <a:cxn ang="5400000">
                <a:pos x="wd2" y="hd2"/>
              </a:cxn>
              <a:cxn ang="10800000">
                <a:pos x="wd2" y="hd2"/>
              </a:cxn>
              <a:cxn ang="16200000">
                <a:pos x="wd2" y="hd2"/>
              </a:cxn>
            </a:cxnLst>
            <a:rect l="0" t="0" r="r" b="b"/>
            <a:pathLst>
              <a:path w="21600" h="21600" extrusionOk="0">
                <a:moveTo>
                  <a:pt x="19750" y="9675"/>
                </a:moveTo>
                <a:cubicBezTo>
                  <a:pt x="19686" y="8551"/>
                  <a:pt x="19463" y="7488"/>
                  <a:pt x="19083" y="6485"/>
                </a:cubicBezTo>
                <a:cubicBezTo>
                  <a:pt x="18701" y="5480"/>
                  <a:pt x="18139" y="4596"/>
                  <a:pt x="17393" y="3835"/>
                </a:cubicBezTo>
                <a:cubicBezTo>
                  <a:pt x="16648" y="3072"/>
                  <a:pt x="15742" y="2463"/>
                  <a:pt x="14680" y="2009"/>
                </a:cubicBezTo>
                <a:cubicBezTo>
                  <a:pt x="13616" y="1552"/>
                  <a:pt x="12403" y="1326"/>
                  <a:pt x="11038" y="1326"/>
                </a:cubicBezTo>
                <a:cubicBezTo>
                  <a:pt x="9579" y="1326"/>
                  <a:pt x="8293" y="1559"/>
                  <a:pt x="7183" y="2027"/>
                </a:cubicBezTo>
                <a:cubicBezTo>
                  <a:pt x="6072" y="2495"/>
                  <a:pt x="5135" y="3111"/>
                  <a:pt x="4374" y="3874"/>
                </a:cubicBezTo>
                <a:cubicBezTo>
                  <a:pt x="3612" y="4638"/>
                  <a:pt x="3026" y="5528"/>
                  <a:pt x="2614" y="6545"/>
                </a:cubicBezTo>
                <a:cubicBezTo>
                  <a:pt x="2201" y="7562"/>
                  <a:pt x="1947" y="8604"/>
                  <a:pt x="1852" y="9675"/>
                </a:cubicBezTo>
                <a:cubicBezTo>
                  <a:pt x="1852" y="9675"/>
                  <a:pt x="19750" y="9675"/>
                  <a:pt x="19750" y="9675"/>
                </a:cubicBezTo>
                <a:close/>
                <a:moveTo>
                  <a:pt x="1804" y="11001"/>
                </a:moveTo>
                <a:lnTo>
                  <a:pt x="1804" y="11240"/>
                </a:lnTo>
                <a:cubicBezTo>
                  <a:pt x="1804" y="12447"/>
                  <a:pt x="1994" y="13597"/>
                  <a:pt x="2375" y="14693"/>
                </a:cubicBezTo>
                <a:cubicBezTo>
                  <a:pt x="2756" y="15791"/>
                  <a:pt x="3319" y="16755"/>
                  <a:pt x="4065" y="17585"/>
                </a:cubicBezTo>
                <a:cubicBezTo>
                  <a:pt x="4811" y="18415"/>
                  <a:pt x="5746" y="19070"/>
                  <a:pt x="6874" y="19552"/>
                </a:cubicBezTo>
                <a:cubicBezTo>
                  <a:pt x="8000" y="20034"/>
                  <a:pt x="9309" y="20274"/>
                  <a:pt x="10801" y="20274"/>
                </a:cubicBezTo>
                <a:cubicBezTo>
                  <a:pt x="13244" y="20274"/>
                  <a:pt x="15180" y="19732"/>
                  <a:pt x="16608" y="18648"/>
                </a:cubicBezTo>
                <a:cubicBezTo>
                  <a:pt x="18036" y="17564"/>
                  <a:pt x="19019" y="16058"/>
                  <a:pt x="19559" y="14132"/>
                </a:cubicBezTo>
                <a:lnTo>
                  <a:pt x="21363" y="14132"/>
                </a:lnTo>
                <a:cubicBezTo>
                  <a:pt x="20824" y="16540"/>
                  <a:pt x="19661" y="18387"/>
                  <a:pt x="17873" y="19672"/>
                </a:cubicBezTo>
                <a:cubicBezTo>
                  <a:pt x="16086" y="20957"/>
                  <a:pt x="13720" y="21600"/>
                  <a:pt x="10776" y="21600"/>
                </a:cubicBezTo>
                <a:cubicBezTo>
                  <a:pt x="8972" y="21600"/>
                  <a:pt x="7397" y="21326"/>
                  <a:pt x="6053" y="20777"/>
                </a:cubicBezTo>
                <a:cubicBezTo>
                  <a:pt x="4707" y="20228"/>
                  <a:pt x="3585" y="19478"/>
                  <a:pt x="2682" y="18528"/>
                </a:cubicBezTo>
                <a:cubicBezTo>
                  <a:pt x="1781" y="17578"/>
                  <a:pt x="1107" y="16455"/>
                  <a:pt x="665" y="15156"/>
                </a:cubicBezTo>
                <a:cubicBezTo>
                  <a:pt x="221" y="13858"/>
                  <a:pt x="0" y="12460"/>
                  <a:pt x="0" y="10961"/>
                </a:cubicBezTo>
                <a:cubicBezTo>
                  <a:pt x="0" y="9515"/>
                  <a:pt x="229" y="8129"/>
                  <a:pt x="689" y="6806"/>
                </a:cubicBezTo>
                <a:cubicBezTo>
                  <a:pt x="1147" y="5480"/>
                  <a:pt x="1835" y="4317"/>
                  <a:pt x="2753" y="3312"/>
                </a:cubicBezTo>
                <a:cubicBezTo>
                  <a:pt x="3671" y="2309"/>
                  <a:pt x="4819" y="1506"/>
                  <a:pt x="6196" y="904"/>
                </a:cubicBezTo>
                <a:cubicBezTo>
                  <a:pt x="7572" y="302"/>
                  <a:pt x="9193" y="0"/>
                  <a:pt x="11061" y="0"/>
                </a:cubicBezTo>
                <a:cubicBezTo>
                  <a:pt x="12771" y="0"/>
                  <a:pt x="14282" y="268"/>
                  <a:pt x="15595" y="803"/>
                </a:cubicBezTo>
                <a:cubicBezTo>
                  <a:pt x="16908" y="1340"/>
                  <a:pt x="18008" y="2069"/>
                  <a:pt x="18895" y="2991"/>
                </a:cubicBezTo>
                <a:cubicBezTo>
                  <a:pt x="19780" y="3914"/>
                  <a:pt x="20453" y="4986"/>
                  <a:pt x="20913" y="6204"/>
                </a:cubicBezTo>
                <a:cubicBezTo>
                  <a:pt x="21371" y="7421"/>
                  <a:pt x="21600" y="8727"/>
                  <a:pt x="21600" y="10117"/>
                </a:cubicBezTo>
                <a:cubicBezTo>
                  <a:pt x="21600" y="10251"/>
                  <a:pt x="21592" y="10406"/>
                  <a:pt x="21577" y="10579"/>
                </a:cubicBezTo>
                <a:cubicBezTo>
                  <a:pt x="21560" y="10754"/>
                  <a:pt x="21554" y="10895"/>
                  <a:pt x="21554" y="11001"/>
                </a:cubicBezTo>
                <a:cubicBezTo>
                  <a:pt x="21554" y="11001"/>
                  <a:pt x="1804" y="11001"/>
                  <a:pt x="1804"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824"/>
          <p:cNvSpPr/>
          <p:nvPr/>
        </p:nvSpPr>
        <p:spPr>
          <a:xfrm>
            <a:off x="9358785" y="4608411"/>
            <a:ext cx="51316" cy="111498"/>
          </a:xfrm>
          <a:custGeom>
            <a:avLst/>
            <a:gdLst/>
            <a:ahLst/>
            <a:cxnLst>
              <a:cxn ang="0">
                <a:pos x="wd2" y="hd2"/>
              </a:cxn>
              <a:cxn ang="5400000">
                <a:pos x="wd2" y="hd2"/>
              </a:cxn>
              <a:cxn ang="10800000">
                <a:pos x="wd2" y="hd2"/>
              </a:cxn>
              <a:cxn ang="16200000">
                <a:pos x="wd2" y="hd2"/>
              </a:cxn>
            </a:cxnLst>
            <a:rect l="0" t="0" r="r" b="b"/>
            <a:pathLst>
              <a:path w="21600" h="21576" extrusionOk="0">
                <a:moveTo>
                  <a:pt x="3449" y="4887"/>
                </a:moveTo>
                <a:lnTo>
                  <a:pt x="3720" y="4887"/>
                </a:lnTo>
                <a:cubicBezTo>
                  <a:pt x="4142" y="4192"/>
                  <a:pt x="4914" y="3538"/>
                  <a:pt x="6035" y="2924"/>
                </a:cubicBezTo>
                <a:cubicBezTo>
                  <a:pt x="7153" y="2313"/>
                  <a:pt x="8514" y="1786"/>
                  <a:pt x="10120" y="1340"/>
                </a:cubicBezTo>
                <a:cubicBezTo>
                  <a:pt x="11720" y="894"/>
                  <a:pt x="13506" y="554"/>
                  <a:pt x="15474" y="316"/>
                </a:cubicBezTo>
                <a:cubicBezTo>
                  <a:pt x="17440" y="81"/>
                  <a:pt x="19481" y="-24"/>
                  <a:pt x="21600" y="5"/>
                </a:cubicBezTo>
                <a:lnTo>
                  <a:pt x="21600" y="1589"/>
                </a:lnTo>
                <a:cubicBezTo>
                  <a:pt x="19786" y="1479"/>
                  <a:pt x="17711" y="1563"/>
                  <a:pt x="15383" y="1841"/>
                </a:cubicBezTo>
                <a:cubicBezTo>
                  <a:pt x="13052" y="2119"/>
                  <a:pt x="10829" y="2730"/>
                  <a:pt x="8712" y="3677"/>
                </a:cubicBezTo>
                <a:cubicBezTo>
                  <a:pt x="7865" y="4094"/>
                  <a:pt x="7124" y="4496"/>
                  <a:pt x="6488" y="4887"/>
                </a:cubicBezTo>
                <a:cubicBezTo>
                  <a:pt x="5852" y="5275"/>
                  <a:pt x="5323" y="5707"/>
                  <a:pt x="4901" y="6179"/>
                </a:cubicBezTo>
                <a:cubicBezTo>
                  <a:pt x="4476" y="6653"/>
                  <a:pt x="4142" y="7181"/>
                  <a:pt x="3902" y="7766"/>
                </a:cubicBezTo>
                <a:cubicBezTo>
                  <a:pt x="3660" y="8348"/>
                  <a:pt x="3509" y="9046"/>
                  <a:pt x="3449" y="9851"/>
                </a:cubicBezTo>
                <a:lnTo>
                  <a:pt x="3449" y="21576"/>
                </a:lnTo>
                <a:lnTo>
                  <a:pt x="0" y="21576"/>
                </a:lnTo>
                <a:lnTo>
                  <a:pt x="0" y="129"/>
                </a:lnTo>
                <a:lnTo>
                  <a:pt x="3449" y="129"/>
                </a:lnTo>
                <a:cubicBezTo>
                  <a:pt x="3449" y="129"/>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Shape 3825"/>
          <p:cNvSpPr/>
          <p:nvPr/>
        </p:nvSpPr>
        <p:spPr>
          <a:xfrm>
            <a:off x="632658" y="8224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9" name="Shape 3826"/>
          <p:cNvSpPr/>
          <p:nvPr/>
        </p:nvSpPr>
        <p:spPr>
          <a:xfrm>
            <a:off x="1165358" y="809755"/>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70"/>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70"/>
                  <a:pt x="7634" y="16800"/>
                  <a:pt x="7364" y="16800"/>
                </a:cubicBezTo>
                <a:lnTo>
                  <a:pt x="3436" y="16800"/>
                </a:lnTo>
                <a:cubicBezTo>
                  <a:pt x="3166" y="16800"/>
                  <a:pt x="2945" y="17070"/>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827"/>
          <p:cNvSpPr/>
          <p:nvPr/>
        </p:nvSpPr>
        <p:spPr>
          <a:xfrm>
            <a:off x="16980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828"/>
          <p:cNvSpPr/>
          <p:nvPr/>
        </p:nvSpPr>
        <p:spPr>
          <a:xfrm>
            <a:off x="22307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686" y="14721"/>
                </a:moveTo>
                <a:cubicBezTo>
                  <a:pt x="9513" y="14863"/>
                  <a:pt x="9355" y="14946"/>
                  <a:pt x="9084" y="14966"/>
                </a:cubicBezTo>
                <a:lnTo>
                  <a:pt x="9084" y="13152"/>
                </a:lnTo>
                <a:cubicBezTo>
                  <a:pt x="9199" y="13183"/>
                  <a:pt x="9248" y="13219"/>
                  <a:pt x="9358" y="13260"/>
                </a:cubicBezTo>
                <a:cubicBezTo>
                  <a:pt x="9469" y="13302"/>
                  <a:pt x="9568" y="13357"/>
                  <a:pt x="9656" y="13424"/>
                </a:cubicBezTo>
                <a:cubicBezTo>
                  <a:pt x="9744" y="13491"/>
                  <a:pt x="9814" y="13575"/>
                  <a:pt x="9867" y="13674"/>
                </a:cubicBezTo>
                <a:cubicBezTo>
                  <a:pt x="9920" y="13772"/>
                  <a:pt x="9946" y="13894"/>
                  <a:pt x="9946" y="14040"/>
                </a:cubicBezTo>
                <a:cubicBezTo>
                  <a:pt x="9946" y="14350"/>
                  <a:pt x="9859" y="14578"/>
                  <a:pt x="9686" y="14721"/>
                </a:cubicBezTo>
                <a:moveTo>
                  <a:pt x="8631" y="12100"/>
                </a:moveTo>
                <a:cubicBezTo>
                  <a:pt x="8526" y="12074"/>
                  <a:pt x="8486" y="12042"/>
                  <a:pt x="8383" y="12003"/>
                </a:cubicBezTo>
                <a:cubicBezTo>
                  <a:pt x="8280" y="11964"/>
                  <a:pt x="8189" y="11913"/>
                  <a:pt x="8112" y="11851"/>
                </a:cubicBezTo>
                <a:cubicBezTo>
                  <a:pt x="8034" y="11789"/>
                  <a:pt x="7969" y="11714"/>
                  <a:pt x="7919" y="11626"/>
                </a:cubicBezTo>
                <a:cubicBezTo>
                  <a:pt x="7869" y="11537"/>
                  <a:pt x="7844" y="11431"/>
                  <a:pt x="7844" y="11306"/>
                </a:cubicBezTo>
                <a:cubicBezTo>
                  <a:pt x="7844" y="11031"/>
                  <a:pt x="7918" y="10835"/>
                  <a:pt x="8067" y="10719"/>
                </a:cubicBezTo>
                <a:cubicBezTo>
                  <a:pt x="8214" y="10602"/>
                  <a:pt x="8360" y="10543"/>
                  <a:pt x="8631" y="10543"/>
                </a:cubicBezTo>
                <a:cubicBezTo>
                  <a:pt x="8631" y="10543"/>
                  <a:pt x="8631" y="12100"/>
                  <a:pt x="8631" y="12100"/>
                </a:cubicBezTo>
                <a:close/>
                <a:moveTo>
                  <a:pt x="10255" y="12723"/>
                </a:moveTo>
                <a:cubicBezTo>
                  <a:pt x="10089" y="12594"/>
                  <a:pt x="9898" y="12487"/>
                  <a:pt x="9683" y="12404"/>
                </a:cubicBezTo>
                <a:cubicBezTo>
                  <a:pt x="9466" y="12322"/>
                  <a:pt x="9310" y="12249"/>
                  <a:pt x="9084" y="12186"/>
                </a:cubicBezTo>
                <a:lnTo>
                  <a:pt x="9084" y="10543"/>
                </a:lnTo>
                <a:cubicBezTo>
                  <a:pt x="9355" y="10543"/>
                  <a:pt x="9488" y="10613"/>
                  <a:pt x="9611" y="10753"/>
                </a:cubicBezTo>
                <a:cubicBezTo>
                  <a:pt x="9734" y="10894"/>
                  <a:pt x="9800" y="11096"/>
                  <a:pt x="9810" y="11361"/>
                </a:cubicBezTo>
                <a:lnTo>
                  <a:pt x="10669" y="11361"/>
                </a:lnTo>
                <a:cubicBezTo>
                  <a:pt x="10669" y="11107"/>
                  <a:pt x="10625" y="10883"/>
                  <a:pt x="10537" y="10691"/>
                </a:cubicBezTo>
                <a:cubicBezTo>
                  <a:pt x="10450" y="10499"/>
                  <a:pt x="10331" y="10341"/>
                  <a:pt x="10183" y="10216"/>
                </a:cubicBezTo>
                <a:cubicBezTo>
                  <a:pt x="10035" y="10091"/>
                  <a:pt x="9860" y="9998"/>
                  <a:pt x="9659" y="9935"/>
                </a:cubicBezTo>
                <a:cubicBezTo>
                  <a:pt x="9459" y="9874"/>
                  <a:pt x="9310" y="9842"/>
                  <a:pt x="9084" y="9842"/>
                </a:cubicBezTo>
                <a:lnTo>
                  <a:pt x="9084" y="9332"/>
                </a:lnTo>
                <a:lnTo>
                  <a:pt x="8631" y="9332"/>
                </a:lnTo>
                <a:lnTo>
                  <a:pt x="8631" y="9842"/>
                </a:lnTo>
                <a:cubicBezTo>
                  <a:pt x="8405" y="9842"/>
                  <a:pt x="8253" y="9877"/>
                  <a:pt x="8048" y="9944"/>
                </a:cubicBezTo>
                <a:cubicBezTo>
                  <a:pt x="7842" y="10011"/>
                  <a:pt x="7660" y="10108"/>
                  <a:pt x="7501" y="10235"/>
                </a:cubicBezTo>
                <a:cubicBezTo>
                  <a:pt x="7343" y="10363"/>
                  <a:pt x="7218" y="10521"/>
                  <a:pt x="7125" y="10711"/>
                </a:cubicBezTo>
                <a:cubicBezTo>
                  <a:pt x="7032" y="10900"/>
                  <a:pt x="6985" y="11119"/>
                  <a:pt x="6985" y="11369"/>
                </a:cubicBezTo>
                <a:cubicBezTo>
                  <a:pt x="6985" y="11654"/>
                  <a:pt x="7035" y="11893"/>
                  <a:pt x="7136" y="12085"/>
                </a:cubicBezTo>
                <a:cubicBezTo>
                  <a:pt x="7237" y="12278"/>
                  <a:pt x="7368" y="12437"/>
                  <a:pt x="7531" y="12564"/>
                </a:cubicBezTo>
                <a:cubicBezTo>
                  <a:pt x="7694" y="12691"/>
                  <a:pt x="7878" y="12794"/>
                  <a:pt x="8081" y="12876"/>
                </a:cubicBezTo>
                <a:cubicBezTo>
                  <a:pt x="8285" y="12956"/>
                  <a:pt x="8426" y="13024"/>
                  <a:pt x="8631" y="13082"/>
                </a:cubicBezTo>
                <a:lnTo>
                  <a:pt x="8631" y="14966"/>
                </a:lnTo>
                <a:cubicBezTo>
                  <a:pt x="8285" y="14955"/>
                  <a:pt x="8100" y="14852"/>
                  <a:pt x="7950" y="14654"/>
                </a:cubicBezTo>
                <a:cubicBezTo>
                  <a:pt x="7799" y="14458"/>
                  <a:pt x="7726" y="14187"/>
                  <a:pt x="7731" y="13845"/>
                </a:cubicBezTo>
                <a:lnTo>
                  <a:pt x="6872" y="13845"/>
                </a:lnTo>
                <a:cubicBezTo>
                  <a:pt x="6867" y="14136"/>
                  <a:pt x="6908" y="14393"/>
                  <a:pt x="6996" y="14616"/>
                </a:cubicBezTo>
                <a:cubicBezTo>
                  <a:pt x="7085" y="14839"/>
                  <a:pt x="7209" y="15027"/>
                  <a:pt x="7369" y="15181"/>
                </a:cubicBezTo>
                <a:cubicBezTo>
                  <a:pt x="7530" y="15333"/>
                  <a:pt x="7723" y="15451"/>
                  <a:pt x="7950" y="15535"/>
                </a:cubicBezTo>
                <a:cubicBezTo>
                  <a:pt x="8176" y="15617"/>
                  <a:pt x="8360" y="15662"/>
                  <a:pt x="8631" y="15667"/>
                </a:cubicBezTo>
                <a:lnTo>
                  <a:pt x="8631" y="16199"/>
                </a:lnTo>
                <a:lnTo>
                  <a:pt x="9084" y="16199"/>
                </a:lnTo>
                <a:lnTo>
                  <a:pt x="9084" y="15667"/>
                </a:lnTo>
                <a:cubicBezTo>
                  <a:pt x="9335" y="15656"/>
                  <a:pt x="9504" y="15613"/>
                  <a:pt x="9720" y="15538"/>
                </a:cubicBezTo>
                <a:cubicBezTo>
                  <a:pt x="9936" y="15464"/>
                  <a:pt x="10124" y="15354"/>
                  <a:pt x="10285" y="15211"/>
                </a:cubicBezTo>
                <a:cubicBezTo>
                  <a:pt x="10445" y="15069"/>
                  <a:pt x="10573" y="14889"/>
                  <a:pt x="10666" y="14674"/>
                </a:cubicBezTo>
                <a:cubicBezTo>
                  <a:pt x="10758" y="14459"/>
                  <a:pt x="10805" y="14206"/>
                  <a:pt x="10805" y="13915"/>
                </a:cubicBezTo>
                <a:cubicBezTo>
                  <a:pt x="10805" y="13634"/>
                  <a:pt x="10755" y="13398"/>
                  <a:pt x="10654" y="13207"/>
                </a:cubicBezTo>
                <a:cubicBezTo>
                  <a:pt x="10554" y="13014"/>
                  <a:pt x="10421" y="12854"/>
                  <a:pt x="10255" y="12723"/>
                </a:cubicBezTo>
                <a:moveTo>
                  <a:pt x="12764" y="0"/>
                </a:moveTo>
                <a:cubicBezTo>
                  <a:pt x="9919" y="0"/>
                  <a:pt x="7396" y="1350"/>
                  <a:pt x="5779" y="3437"/>
                </a:cubicBezTo>
                <a:cubicBezTo>
                  <a:pt x="6324" y="3259"/>
                  <a:pt x="6890" y="3132"/>
                  <a:pt x="7472" y="3051"/>
                </a:cubicBezTo>
                <a:cubicBezTo>
                  <a:pt x="8868" y="1774"/>
                  <a:pt x="10722" y="988"/>
                  <a:pt x="12764" y="988"/>
                </a:cubicBezTo>
                <a:cubicBezTo>
                  <a:pt x="17099" y="988"/>
                  <a:pt x="20613" y="4502"/>
                  <a:pt x="20613" y="8836"/>
                </a:cubicBezTo>
                <a:cubicBezTo>
                  <a:pt x="20613" y="10879"/>
                  <a:pt x="19827" y="12732"/>
                  <a:pt x="18549" y="14128"/>
                </a:cubicBezTo>
                <a:cubicBezTo>
                  <a:pt x="18468" y="14710"/>
                  <a:pt x="18341" y="15277"/>
                  <a:pt x="18163" y="15821"/>
                </a:cubicBezTo>
                <a:cubicBezTo>
                  <a:pt x="20250" y="14205"/>
                  <a:pt x="21600" y="11681"/>
                  <a:pt x="21600" y="8836"/>
                </a:cubicBezTo>
                <a:cubicBezTo>
                  <a:pt x="21600" y="3957"/>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829"/>
          <p:cNvSpPr/>
          <p:nvPr/>
        </p:nvSpPr>
        <p:spPr>
          <a:xfrm>
            <a:off x="27634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1"/>
                </a:cubicBezTo>
                <a:cubicBezTo>
                  <a:pt x="9019" y="8088"/>
                  <a:pt x="8691" y="8763"/>
                  <a:pt x="8510" y="9615"/>
                </a:cubicBezTo>
                <a:lnTo>
                  <a:pt x="7938" y="9615"/>
                </a:lnTo>
                <a:lnTo>
                  <a:pt x="7658" y="10327"/>
                </a:lnTo>
                <a:lnTo>
                  <a:pt x="8435" y="10327"/>
                </a:lnTo>
                <a:cubicBezTo>
                  <a:pt x="8428" y="10409"/>
                  <a:pt x="8423" y="10483"/>
                  <a:pt x="8419" y="10550"/>
                </a:cubicBezTo>
                <a:cubicBezTo>
                  <a:pt x="8415" y="10616"/>
                  <a:pt x="8414" y="10675"/>
                  <a:pt x="8414" y="10727"/>
                </a:cubicBezTo>
                <a:cubicBezTo>
                  <a:pt x="8414" y="10794"/>
                  <a:pt x="8415" y="10858"/>
                  <a:pt x="8419" y="10917"/>
                </a:cubicBezTo>
                <a:cubicBezTo>
                  <a:pt x="8423" y="10976"/>
                  <a:pt x="8428" y="11032"/>
                  <a:pt x="8435" y="11083"/>
                </a:cubicBezTo>
                <a:lnTo>
                  <a:pt x="7949" y="11083"/>
                </a:lnTo>
                <a:lnTo>
                  <a:pt x="7658" y="11785"/>
                </a:lnTo>
                <a:lnTo>
                  <a:pt x="8489" y="11785"/>
                </a:lnTo>
                <a:cubicBezTo>
                  <a:pt x="8604" y="12674"/>
                  <a:pt x="8896" y="13382"/>
                  <a:pt x="9364" y="13908"/>
                </a:cubicBezTo>
                <a:cubicBezTo>
                  <a:pt x="9904" y="14517"/>
                  <a:pt x="10656" y="14821"/>
                  <a:pt x="11621" y="14821"/>
                </a:cubicBezTo>
                <a:cubicBezTo>
                  <a:pt x="12219" y="14821"/>
                  <a:pt x="12762" y="14658"/>
                  <a:pt x="13252" y="14331"/>
                </a:cubicBezTo>
                <a:lnTo>
                  <a:pt x="13252" y="13096"/>
                </a:lnTo>
                <a:cubicBezTo>
                  <a:pt x="12978" y="13356"/>
                  <a:pt x="12733" y="13542"/>
                  <a:pt x="12517" y="13653"/>
                </a:cubicBezTo>
                <a:cubicBezTo>
                  <a:pt x="12280" y="13772"/>
                  <a:pt x="11981" y="13831"/>
                  <a:pt x="11621" y="13831"/>
                </a:cubicBezTo>
                <a:cubicBezTo>
                  <a:pt x="11067" y="13831"/>
                  <a:pt x="10627" y="13620"/>
                  <a:pt x="10304" y="13197"/>
                </a:cubicBezTo>
                <a:cubicBezTo>
                  <a:pt x="10023" y="12856"/>
                  <a:pt x="9839" y="12385"/>
                  <a:pt x="9753" y="11785"/>
                </a:cubicBezTo>
                <a:lnTo>
                  <a:pt x="11924" y="11785"/>
                </a:lnTo>
                <a:lnTo>
                  <a:pt x="12193" y="11083"/>
                </a:lnTo>
                <a:lnTo>
                  <a:pt x="9699" y="11083"/>
                </a:lnTo>
                <a:cubicBezTo>
                  <a:pt x="9692" y="11046"/>
                  <a:pt x="9688" y="10931"/>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1"/>
                  <a:pt x="11052" y="7724"/>
                  <a:pt x="11535" y="772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830"/>
          <p:cNvSpPr/>
          <p:nvPr/>
        </p:nvSpPr>
        <p:spPr>
          <a:xfrm>
            <a:off x="3296156"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50"/>
                  <a:pt x="5780" y="3437"/>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moveTo>
                  <a:pt x="9292" y="10539"/>
                </a:moveTo>
                <a:cubicBezTo>
                  <a:pt x="9702" y="10539"/>
                  <a:pt x="10080" y="10712"/>
                  <a:pt x="10426" y="11058"/>
                </a:cubicBezTo>
                <a:lnTo>
                  <a:pt x="10798" y="10321"/>
                </a:lnTo>
                <a:cubicBezTo>
                  <a:pt x="10307" y="9985"/>
                  <a:pt x="9826" y="9818"/>
                  <a:pt x="9356" y="9818"/>
                </a:cubicBezTo>
                <a:cubicBezTo>
                  <a:pt x="8708" y="9818"/>
                  <a:pt x="8176" y="10026"/>
                  <a:pt x="7761" y="10441"/>
                </a:cubicBezTo>
                <a:cubicBezTo>
                  <a:pt x="7404" y="10804"/>
                  <a:pt x="7158" y="11297"/>
                  <a:pt x="7023" y="11917"/>
                </a:cubicBezTo>
                <a:lnTo>
                  <a:pt x="6594" y="11917"/>
                </a:lnTo>
                <a:lnTo>
                  <a:pt x="6384" y="12436"/>
                </a:lnTo>
                <a:lnTo>
                  <a:pt x="6967" y="12436"/>
                </a:lnTo>
                <a:cubicBezTo>
                  <a:pt x="6961" y="12495"/>
                  <a:pt x="6957" y="12550"/>
                  <a:pt x="6955" y="12598"/>
                </a:cubicBezTo>
                <a:cubicBezTo>
                  <a:pt x="6952" y="12647"/>
                  <a:pt x="6950" y="12690"/>
                  <a:pt x="6950" y="12727"/>
                </a:cubicBezTo>
                <a:cubicBezTo>
                  <a:pt x="6950" y="12776"/>
                  <a:pt x="6952" y="12822"/>
                  <a:pt x="6955" y="12865"/>
                </a:cubicBezTo>
                <a:cubicBezTo>
                  <a:pt x="6957" y="12908"/>
                  <a:pt x="6961" y="12950"/>
                  <a:pt x="6967" y="12987"/>
                </a:cubicBezTo>
                <a:lnTo>
                  <a:pt x="6602" y="12987"/>
                </a:lnTo>
                <a:lnTo>
                  <a:pt x="6384" y="13498"/>
                </a:lnTo>
                <a:lnTo>
                  <a:pt x="7007" y="13498"/>
                </a:lnTo>
                <a:cubicBezTo>
                  <a:pt x="7093" y="14146"/>
                  <a:pt x="7313" y="14662"/>
                  <a:pt x="7663" y="15046"/>
                </a:cubicBezTo>
                <a:cubicBezTo>
                  <a:pt x="8068" y="15489"/>
                  <a:pt x="8633" y="15710"/>
                  <a:pt x="9356" y="15710"/>
                </a:cubicBezTo>
                <a:cubicBezTo>
                  <a:pt x="9805" y="15710"/>
                  <a:pt x="10212" y="15592"/>
                  <a:pt x="10579" y="15354"/>
                </a:cubicBezTo>
                <a:lnTo>
                  <a:pt x="10579" y="14454"/>
                </a:lnTo>
                <a:cubicBezTo>
                  <a:pt x="10374" y="14643"/>
                  <a:pt x="10191" y="14778"/>
                  <a:pt x="10029" y="14860"/>
                </a:cubicBezTo>
                <a:cubicBezTo>
                  <a:pt x="9850" y="14946"/>
                  <a:pt x="9626" y="14989"/>
                  <a:pt x="9356" y="14989"/>
                </a:cubicBezTo>
                <a:cubicBezTo>
                  <a:pt x="8940" y="14989"/>
                  <a:pt x="8611" y="14835"/>
                  <a:pt x="8368" y="14527"/>
                </a:cubicBezTo>
                <a:cubicBezTo>
                  <a:pt x="8158" y="14279"/>
                  <a:pt x="8020" y="13935"/>
                  <a:pt x="7955" y="13498"/>
                </a:cubicBezTo>
                <a:lnTo>
                  <a:pt x="9583" y="13498"/>
                </a:lnTo>
                <a:lnTo>
                  <a:pt x="9786" y="12987"/>
                </a:lnTo>
                <a:lnTo>
                  <a:pt x="7914" y="12987"/>
                </a:lnTo>
                <a:cubicBezTo>
                  <a:pt x="7909" y="12960"/>
                  <a:pt x="7906" y="12876"/>
                  <a:pt x="7906" y="12736"/>
                </a:cubicBezTo>
                <a:lnTo>
                  <a:pt x="7906" y="12550"/>
                </a:lnTo>
                <a:cubicBezTo>
                  <a:pt x="7906" y="12501"/>
                  <a:pt x="7909" y="12463"/>
                  <a:pt x="7914" y="12436"/>
                </a:cubicBezTo>
                <a:lnTo>
                  <a:pt x="9899" y="12436"/>
                </a:lnTo>
                <a:lnTo>
                  <a:pt x="10110" y="11917"/>
                </a:lnTo>
                <a:lnTo>
                  <a:pt x="7972" y="11917"/>
                </a:lnTo>
                <a:cubicBezTo>
                  <a:pt x="8042" y="11539"/>
                  <a:pt x="8179" y="11223"/>
                  <a:pt x="8384" y="10969"/>
                </a:cubicBezTo>
                <a:cubicBezTo>
                  <a:pt x="8627" y="10683"/>
                  <a:pt x="8929" y="10539"/>
                  <a:pt x="9292" y="105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831"/>
          <p:cNvSpPr/>
          <p:nvPr/>
        </p:nvSpPr>
        <p:spPr>
          <a:xfrm>
            <a:off x="3828856"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8"/>
                </a:moveTo>
                <a:cubicBezTo>
                  <a:pt x="12172" y="13338"/>
                  <a:pt x="10523" y="12824"/>
                  <a:pt x="9988" y="12696"/>
                </a:cubicBezTo>
                <a:lnTo>
                  <a:pt x="10421" y="11010"/>
                </a:lnTo>
                <a:cubicBezTo>
                  <a:pt x="10956" y="11139"/>
                  <a:pt x="12671" y="11395"/>
                  <a:pt x="12416" y="12388"/>
                </a:cubicBezTo>
                <a:moveTo>
                  <a:pt x="12637" y="8174"/>
                </a:moveTo>
                <a:lnTo>
                  <a:pt x="12960" y="6917"/>
                </a:lnTo>
                <a:lnTo>
                  <a:pt x="12171" y="6726"/>
                </a:lnTo>
                <a:lnTo>
                  <a:pt x="11857" y="7950"/>
                </a:lnTo>
                <a:cubicBezTo>
                  <a:pt x="11649" y="7901"/>
                  <a:pt x="11436" y="7853"/>
                  <a:pt x="11224" y="7806"/>
                </a:cubicBezTo>
                <a:lnTo>
                  <a:pt x="11541" y="6574"/>
                </a:lnTo>
                <a:lnTo>
                  <a:pt x="10753" y="6383"/>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5"/>
                  <a:pt x="9283" y="10116"/>
                </a:cubicBezTo>
                <a:cubicBezTo>
                  <a:pt x="9257" y="10111"/>
                  <a:pt x="9229" y="10104"/>
                  <a:pt x="9200" y="10097"/>
                </a:cubicBezTo>
                <a:lnTo>
                  <a:pt x="8684" y="12104"/>
                </a:lnTo>
                <a:cubicBezTo>
                  <a:pt x="8646" y="12198"/>
                  <a:pt x="8546" y="12339"/>
                  <a:pt x="8323" y="12285"/>
                </a:cubicBezTo>
                <a:cubicBezTo>
                  <a:pt x="8331" y="12297"/>
                  <a:pt x="7749" y="12147"/>
                  <a:pt x="7749" y="12147"/>
                </a:cubicBezTo>
                <a:lnTo>
                  <a:pt x="7358" y="13023"/>
                </a:lnTo>
                <a:lnTo>
                  <a:pt x="8384" y="13271"/>
                </a:lnTo>
                <a:cubicBezTo>
                  <a:pt x="8575" y="13318"/>
                  <a:pt x="8762" y="13366"/>
                  <a:pt x="8946" y="13412"/>
                </a:cubicBezTo>
                <a:lnTo>
                  <a:pt x="8621" y="14684"/>
                </a:lnTo>
                <a:lnTo>
                  <a:pt x="9408" y="14875"/>
                </a:lnTo>
                <a:lnTo>
                  <a:pt x="9731" y="13617"/>
                </a:lnTo>
                <a:cubicBezTo>
                  <a:pt x="9947" y="13673"/>
                  <a:pt x="10156" y="13725"/>
                  <a:pt x="10360" y="13775"/>
                </a:cubicBezTo>
                <a:lnTo>
                  <a:pt x="10038" y="15027"/>
                </a:lnTo>
                <a:lnTo>
                  <a:pt x="10827" y="15218"/>
                </a:lnTo>
                <a:lnTo>
                  <a:pt x="11153" y="13949"/>
                </a:lnTo>
                <a:cubicBezTo>
                  <a:pt x="12499" y="14195"/>
                  <a:pt x="13510" y="14095"/>
                  <a:pt x="13935" y="12915"/>
                </a:cubicBezTo>
                <a:cubicBezTo>
                  <a:pt x="14279" y="11964"/>
                  <a:pt x="13918" y="11417"/>
                  <a:pt x="13210" y="11059"/>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832"/>
          <p:cNvSpPr/>
          <p:nvPr/>
        </p:nvSpPr>
        <p:spPr>
          <a:xfrm>
            <a:off x="4361555"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052" y="12080"/>
                </a:moveTo>
                <a:cubicBezTo>
                  <a:pt x="9878" y="12753"/>
                  <a:pt x="8799" y="12411"/>
                  <a:pt x="8449" y="12327"/>
                </a:cubicBezTo>
                <a:lnTo>
                  <a:pt x="8758" y="11138"/>
                </a:lnTo>
                <a:cubicBezTo>
                  <a:pt x="9107" y="11222"/>
                  <a:pt x="10234" y="11378"/>
                  <a:pt x="10052" y="12080"/>
                </a:cubicBezTo>
                <a:moveTo>
                  <a:pt x="9860" y="13999"/>
                </a:moveTo>
                <a:cubicBezTo>
                  <a:pt x="9669" y="14738"/>
                  <a:pt x="8373" y="14338"/>
                  <a:pt x="7953" y="14238"/>
                </a:cubicBezTo>
                <a:lnTo>
                  <a:pt x="8293" y="12928"/>
                </a:lnTo>
                <a:cubicBezTo>
                  <a:pt x="8714" y="13027"/>
                  <a:pt x="10060" y="13227"/>
                  <a:pt x="9860" y="13999"/>
                </a:cubicBezTo>
                <a:moveTo>
                  <a:pt x="10034" y="10721"/>
                </a:moveTo>
                <a:lnTo>
                  <a:pt x="10288" y="9743"/>
                </a:lnTo>
                <a:lnTo>
                  <a:pt x="9668" y="9595"/>
                </a:lnTo>
                <a:lnTo>
                  <a:pt x="9421" y="10547"/>
                </a:lnTo>
                <a:cubicBezTo>
                  <a:pt x="9258" y="10509"/>
                  <a:pt x="9090" y="10471"/>
                  <a:pt x="8925" y="10435"/>
                </a:cubicBezTo>
                <a:lnTo>
                  <a:pt x="9173" y="9477"/>
                </a:lnTo>
                <a:lnTo>
                  <a:pt x="8554" y="9328"/>
                </a:lnTo>
                <a:lnTo>
                  <a:pt x="8300" y="10306"/>
                </a:lnTo>
                <a:cubicBezTo>
                  <a:pt x="8165" y="10276"/>
                  <a:pt x="8033" y="10248"/>
                  <a:pt x="7904" y="10216"/>
                </a:cubicBezTo>
                <a:lnTo>
                  <a:pt x="7904" y="10213"/>
                </a:lnTo>
                <a:lnTo>
                  <a:pt x="7050" y="10008"/>
                </a:lnTo>
                <a:lnTo>
                  <a:pt x="6885" y="10645"/>
                </a:lnTo>
                <a:cubicBezTo>
                  <a:pt x="6885" y="10645"/>
                  <a:pt x="7345" y="10745"/>
                  <a:pt x="7335" y="10752"/>
                </a:cubicBezTo>
                <a:cubicBezTo>
                  <a:pt x="7586" y="10812"/>
                  <a:pt x="7632" y="10972"/>
                  <a:pt x="7624" y="11098"/>
                </a:cubicBezTo>
                <a:lnTo>
                  <a:pt x="7335" y="12213"/>
                </a:lnTo>
                <a:cubicBezTo>
                  <a:pt x="7352" y="12217"/>
                  <a:pt x="7375" y="12223"/>
                  <a:pt x="7399" y="12232"/>
                </a:cubicBezTo>
                <a:cubicBezTo>
                  <a:pt x="7379" y="12228"/>
                  <a:pt x="7357" y="12222"/>
                  <a:pt x="7334" y="12217"/>
                </a:cubicBezTo>
                <a:lnTo>
                  <a:pt x="6928" y="13778"/>
                </a:lnTo>
                <a:cubicBezTo>
                  <a:pt x="6898" y="13851"/>
                  <a:pt x="6820" y="13961"/>
                  <a:pt x="6645" y="13919"/>
                </a:cubicBezTo>
                <a:cubicBezTo>
                  <a:pt x="6651" y="13928"/>
                  <a:pt x="6194" y="13812"/>
                  <a:pt x="6194" y="13812"/>
                </a:cubicBezTo>
                <a:lnTo>
                  <a:pt x="5886" y="14492"/>
                </a:lnTo>
                <a:lnTo>
                  <a:pt x="6692" y="14686"/>
                </a:lnTo>
                <a:cubicBezTo>
                  <a:pt x="6843" y="14722"/>
                  <a:pt x="6990" y="14760"/>
                  <a:pt x="7134" y="14795"/>
                </a:cubicBezTo>
                <a:lnTo>
                  <a:pt x="6878" y="15785"/>
                </a:lnTo>
                <a:lnTo>
                  <a:pt x="7497" y="15933"/>
                </a:lnTo>
                <a:lnTo>
                  <a:pt x="7751" y="14955"/>
                </a:lnTo>
                <a:cubicBezTo>
                  <a:pt x="7921" y="14999"/>
                  <a:pt x="8085" y="15039"/>
                  <a:pt x="8245" y="15077"/>
                </a:cubicBezTo>
                <a:lnTo>
                  <a:pt x="7992" y="16051"/>
                </a:lnTo>
                <a:lnTo>
                  <a:pt x="8612" y="16200"/>
                </a:lnTo>
                <a:lnTo>
                  <a:pt x="8868" y="15212"/>
                </a:lnTo>
                <a:cubicBezTo>
                  <a:pt x="9926" y="15404"/>
                  <a:pt x="10720" y="15327"/>
                  <a:pt x="11055" y="14409"/>
                </a:cubicBezTo>
                <a:cubicBezTo>
                  <a:pt x="11324" y="13670"/>
                  <a:pt x="11041" y="13243"/>
                  <a:pt x="10485" y="12965"/>
                </a:cubicBezTo>
                <a:cubicBezTo>
                  <a:pt x="10890" y="12875"/>
                  <a:pt x="11195" y="12619"/>
                  <a:pt x="11277" y="12091"/>
                </a:cubicBezTo>
                <a:cubicBezTo>
                  <a:pt x="11389" y="11369"/>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833"/>
          <p:cNvSpPr/>
          <p:nvPr/>
        </p:nvSpPr>
        <p:spPr>
          <a:xfrm>
            <a:off x="4894255" y="847805"/>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1502" y="11839"/>
                </a:moveTo>
                <a:cubicBezTo>
                  <a:pt x="11425" y="11732"/>
                  <a:pt x="11338" y="11647"/>
                  <a:pt x="11242" y="11582"/>
                </a:cubicBezTo>
                <a:cubicBezTo>
                  <a:pt x="11144" y="11515"/>
                  <a:pt x="11102" y="11459"/>
                  <a:pt x="11001" y="11410"/>
                </a:cubicBezTo>
                <a:lnTo>
                  <a:pt x="11001" y="14261"/>
                </a:lnTo>
                <a:cubicBezTo>
                  <a:pt x="11238" y="14228"/>
                  <a:pt x="11377" y="14101"/>
                  <a:pt x="11528" y="13876"/>
                </a:cubicBezTo>
                <a:cubicBezTo>
                  <a:pt x="11680" y="13651"/>
                  <a:pt x="11756" y="13294"/>
                  <a:pt x="11756" y="12806"/>
                </a:cubicBezTo>
                <a:cubicBezTo>
                  <a:pt x="11756" y="12577"/>
                  <a:pt x="11733" y="12386"/>
                  <a:pt x="11686" y="12229"/>
                </a:cubicBezTo>
                <a:cubicBezTo>
                  <a:pt x="11640" y="12074"/>
                  <a:pt x="11579" y="11944"/>
                  <a:pt x="11502" y="11839"/>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9917" y="8510"/>
                </a:moveTo>
                <a:cubicBezTo>
                  <a:pt x="9917" y="8706"/>
                  <a:pt x="9938" y="8873"/>
                  <a:pt x="9982" y="9012"/>
                </a:cubicBezTo>
                <a:cubicBezTo>
                  <a:pt x="10026" y="9151"/>
                  <a:pt x="10082" y="9269"/>
                  <a:pt x="10150" y="9367"/>
                </a:cubicBezTo>
                <a:cubicBezTo>
                  <a:pt x="10219" y="9464"/>
                  <a:pt x="10298" y="9545"/>
                  <a:pt x="10388" y="9605"/>
                </a:cubicBezTo>
                <a:cubicBezTo>
                  <a:pt x="10478" y="9666"/>
                  <a:pt x="10513" y="9717"/>
                  <a:pt x="10605" y="9758"/>
                </a:cubicBezTo>
                <a:lnTo>
                  <a:pt x="10605" y="7311"/>
                </a:lnTo>
                <a:cubicBezTo>
                  <a:pt x="10368" y="7311"/>
                  <a:pt x="10241" y="7402"/>
                  <a:pt x="10111" y="7587"/>
                </a:cubicBezTo>
                <a:cubicBezTo>
                  <a:pt x="9981" y="7770"/>
                  <a:pt x="9917" y="8077"/>
                  <a:pt x="9917" y="8510"/>
                </a:cubicBezTo>
                <a:moveTo>
                  <a:pt x="20127" y="3600"/>
                </a:moveTo>
                <a:cubicBezTo>
                  <a:pt x="19856" y="3600"/>
                  <a:pt x="19636" y="3197"/>
                  <a:pt x="19636" y="2700"/>
                </a:cubicBezTo>
                <a:cubicBezTo>
                  <a:pt x="19636" y="2204"/>
                  <a:pt x="19856" y="1800"/>
                  <a:pt x="20127" y="1800"/>
                </a:cubicBezTo>
                <a:cubicBezTo>
                  <a:pt x="20399" y="1800"/>
                  <a:pt x="20618" y="2204"/>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300" y="16200"/>
                  <a:pt x="1136" y="16265"/>
                  <a:pt x="982" y="16365"/>
                </a:cubicBezTo>
                <a:lnTo>
                  <a:pt x="982" y="5235"/>
                </a:lnTo>
                <a:cubicBezTo>
                  <a:pt x="1136" y="5337"/>
                  <a:pt x="1300"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4"/>
                  <a:pt x="1964" y="2700"/>
                </a:cubicBezTo>
                <a:cubicBezTo>
                  <a:pt x="1964" y="3197"/>
                  <a:pt x="1744" y="3600"/>
                  <a:pt x="1473" y="3600"/>
                </a:cubicBezTo>
                <a:cubicBezTo>
                  <a:pt x="1201" y="3600"/>
                  <a:pt x="982" y="3197"/>
                  <a:pt x="982" y="2700"/>
                </a:cubicBezTo>
                <a:cubicBezTo>
                  <a:pt x="982" y="2204"/>
                  <a:pt x="1201" y="1800"/>
                  <a:pt x="1473" y="1800"/>
                </a:cubicBezTo>
                <a:moveTo>
                  <a:pt x="20618" y="0"/>
                </a:moveTo>
                <a:lnTo>
                  <a:pt x="982" y="0"/>
                </a:lnTo>
                <a:cubicBezTo>
                  <a:pt x="440" y="0"/>
                  <a:pt x="0" y="807"/>
                  <a:pt x="0" y="1800"/>
                </a:cubicBezTo>
                <a:lnTo>
                  <a:pt x="0" y="19800"/>
                </a:lnTo>
                <a:cubicBezTo>
                  <a:pt x="0" y="20795"/>
                  <a:pt x="440" y="21600"/>
                  <a:pt x="982" y="21600"/>
                </a:cubicBezTo>
                <a:lnTo>
                  <a:pt x="20618" y="21600"/>
                </a:lnTo>
                <a:cubicBezTo>
                  <a:pt x="21160" y="21600"/>
                  <a:pt x="21600" y="20795"/>
                  <a:pt x="21600" y="19800"/>
                </a:cubicBezTo>
                <a:lnTo>
                  <a:pt x="21600" y="1800"/>
                </a:lnTo>
                <a:cubicBezTo>
                  <a:pt x="21600" y="807"/>
                  <a:pt x="21160" y="0"/>
                  <a:pt x="20618" y="0"/>
                </a:cubicBezTo>
                <a:moveTo>
                  <a:pt x="12385" y="13802"/>
                </a:moveTo>
                <a:cubicBezTo>
                  <a:pt x="12304" y="14142"/>
                  <a:pt x="12193" y="14423"/>
                  <a:pt x="12052" y="14646"/>
                </a:cubicBezTo>
                <a:cubicBezTo>
                  <a:pt x="11912" y="14871"/>
                  <a:pt x="11747" y="15042"/>
                  <a:pt x="11558" y="15161"/>
                </a:cubicBezTo>
                <a:cubicBezTo>
                  <a:pt x="11369" y="15279"/>
                  <a:pt x="11221" y="15346"/>
                  <a:pt x="11001" y="15363"/>
                </a:cubicBezTo>
                <a:lnTo>
                  <a:pt x="11001" y="16198"/>
                </a:lnTo>
                <a:lnTo>
                  <a:pt x="10605" y="16198"/>
                </a:lnTo>
                <a:lnTo>
                  <a:pt x="10605" y="15363"/>
                </a:lnTo>
                <a:cubicBezTo>
                  <a:pt x="10368" y="15354"/>
                  <a:pt x="10206" y="15284"/>
                  <a:pt x="10009" y="15154"/>
                </a:cubicBezTo>
                <a:cubicBezTo>
                  <a:pt x="9811" y="15024"/>
                  <a:pt x="9642" y="14838"/>
                  <a:pt x="9501" y="14597"/>
                </a:cubicBezTo>
                <a:cubicBezTo>
                  <a:pt x="9361" y="14358"/>
                  <a:pt x="9252" y="14061"/>
                  <a:pt x="9175" y="13711"/>
                </a:cubicBezTo>
                <a:cubicBezTo>
                  <a:pt x="9098" y="13359"/>
                  <a:pt x="9062" y="12957"/>
                  <a:pt x="9066" y="12500"/>
                </a:cubicBezTo>
                <a:lnTo>
                  <a:pt x="9818" y="12500"/>
                </a:lnTo>
                <a:cubicBezTo>
                  <a:pt x="9813" y="13038"/>
                  <a:pt x="9877" y="13461"/>
                  <a:pt x="10009" y="13771"/>
                </a:cubicBezTo>
                <a:cubicBezTo>
                  <a:pt x="10140" y="14082"/>
                  <a:pt x="10302" y="14245"/>
                  <a:pt x="10605" y="14261"/>
                </a:cubicBezTo>
                <a:lnTo>
                  <a:pt x="10605" y="11299"/>
                </a:lnTo>
                <a:cubicBezTo>
                  <a:pt x="10425" y="11210"/>
                  <a:pt x="10302" y="11102"/>
                  <a:pt x="10124" y="10976"/>
                </a:cubicBezTo>
                <a:cubicBezTo>
                  <a:pt x="9946" y="10849"/>
                  <a:pt x="9786" y="10686"/>
                  <a:pt x="9643" y="10485"/>
                </a:cubicBezTo>
                <a:cubicBezTo>
                  <a:pt x="9500" y="10287"/>
                  <a:pt x="9385" y="10035"/>
                  <a:pt x="9297" y="9733"/>
                </a:cubicBezTo>
                <a:cubicBezTo>
                  <a:pt x="9209" y="9432"/>
                  <a:pt x="9165" y="9056"/>
                  <a:pt x="9165" y="8608"/>
                </a:cubicBezTo>
                <a:cubicBezTo>
                  <a:pt x="9165" y="8216"/>
                  <a:pt x="9206" y="7871"/>
                  <a:pt x="9287" y="7574"/>
                </a:cubicBezTo>
                <a:cubicBezTo>
                  <a:pt x="9369" y="7276"/>
                  <a:pt x="9478" y="7028"/>
                  <a:pt x="9617" y="6827"/>
                </a:cubicBezTo>
                <a:cubicBezTo>
                  <a:pt x="9755" y="6627"/>
                  <a:pt x="9914" y="6474"/>
                  <a:pt x="10094" y="6369"/>
                </a:cubicBezTo>
                <a:cubicBezTo>
                  <a:pt x="10275" y="6263"/>
                  <a:pt x="10408" y="6210"/>
                  <a:pt x="10605" y="6210"/>
                </a:cubicBezTo>
                <a:lnTo>
                  <a:pt x="10605" y="5407"/>
                </a:lnTo>
                <a:lnTo>
                  <a:pt x="11001" y="5407"/>
                </a:lnTo>
                <a:lnTo>
                  <a:pt x="11001" y="6210"/>
                </a:lnTo>
                <a:cubicBezTo>
                  <a:pt x="11199" y="6210"/>
                  <a:pt x="11329" y="6258"/>
                  <a:pt x="11505" y="6356"/>
                </a:cubicBezTo>
                <a:cubicBezTo>
                  <a:pt x="11681" y="6455"/>
                  <a:pt x="11834" y="6601"/>
                  <a:pt x="11963" y="6797"/>
                </a:cubicBezTo>
                <a:cubicBezTo>
                  <a:pt x="12093" y="6993"/>
                  <a:pt x="12196" y="7242"/>
                  <a:pt x="12273" y="7543"/>
                </a:cubicBezTo>
                <a:cubicBezTo>
                  <a:pt x="12350" y="7845"/>
                  <a:pt x="12389" y="8197"/>
                  <a:pt x="12389" y="8596"/>
                </a:cubicBezTo>
                <a:lnTo>
                  <a:pt x="11637" y="8596"/>
                </a:lnTo>
                <a:cubicBezTo>
                  <a:pt x="11628" y="8179"/>
                  <a:pt x="11570" y="7861"/>
                  <a:pt x="11463" y="7641"/>
                </a:cubicBezTo>
                <a:cubicBezTo>
                  <a:pt x="11355" y="7421"/>
                  <a:pt x="11238" y="7311"/>
                  <a:pt x="11001" y="7311"/>
                </a:cubicBezTo>
                <a:lnTo>
                  <a:pt x="11001" y="9893"/>
                </a:lnTo>
                <a:cubicBezTo>
                  <a:pt x="11199" y="9991"/>
                  <a:pt x="11336" y="10106"/>
                  <a:pt x="11525" y="10236"/>
                </a:cubicBezTo>
                <a:cubicBezTo>
                  <a:pt x="11714" y="10366"/>
                  <a:pt x="11881" y="10533"/>
                  <a:pt x="12026" y="10737"/>
                </a:cubicBezTo>
                <a:cubicBezTo>
                  <a:pt x="12171" y="10941"/>
                  <a:pt x="12287" y="11194"/>
                  <a:pt x="12375" y="11496"/>
                </a:cubicBezTo>
                <a:cubicBezTo>
                  <a:pt x="12463" y="11798"/>
                  <a:pt x="12507" y="12169"/>
                  <a:pt x="12507" y="12609"/>
                </a:cubicBezTo>
                <a:cubicBezTo>
                  <a:pt x="12507" y="13066"/>
                  <a:pt x="12466" y="13463"/>
                  <a:pt x="12385" y="13802"/>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834"/>
          <p:cNvSpPr/>
          <p:nvPr/>
        </p:nvSpPr>
        <p:spPr>
          <a:xfrm>
            <a:off x="5426955" y="8224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835"/>
          <p:cNvSpPr/>
          <p:nvPr/>
        </p:nvSpPr>
        <p:spPr>
          <a:xfrm>
            <a:off x="632658"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836"/>
          <p:cNvSpPr/>
          <p:nvPr/>
        </p:nvSpPr>
        <p:spPr>
          <a:xfrm>
            <a:off x="1165358" y="1380504"/>
            <a:ext cx="279033" cy="152213"/>
          </a:xfrm>
          <a:custGeom>
            <a:avLst/>
            <a:gdLst/>
            <a:ahLst/>
            <a:cxnLst>
              <a:cxn ang="0">
                <a:pos x="wd2" y="hd2"/>
              </a:cxn>
              <a:cxn ang="5400000">
                <a:pos x="wd2" y="hd2"/>
              </a:cxn>
              <a:cxn ang="10800000">
                <a:pos x="wd2" y="hd2"/>
              </a:cxn>
              <a:cxn ang="16200000">
                <a:pos x="wd2" y="hd2"/>
              </a:cxn>
            </a:cxnLst>
            <a:rect l="0" t="0" r="r" b="b"/>
            <a:pathLst>
              <a:path w="21600" h="21600" extrusionOk="0">
                <a:moveTo>
                  <a:pt x="11858" y="9505"/>
                </a:moveTo>
                <a:lnTo>
                  <a:pt x="11671" y="10298"/>
                </a:lnTo>
                <a:lnTo>
                  <a:pt x="9907" y="10298"/>
                </a:lnTo>
                <a:cubicBezTo>
                  <a:pt x="9902" y="10340"/>
                  <a:pt x="9900" y="10398"/>
                  <a:pt x="9900" y="10472"/>
                </a:cubicBezTo>
                <a:lnTo>
                  <a:pt x="9900" y="10757"/>
                </a:lnTo>
                <a:cubicBezTo>
                  <a:pt x="9900" y="10971"/>
                  <a:pt x="9902" y="11100"/>
                  <a:pt x="9907" y="11140"/>
                </a:cubicBezTo>
                <a:lnTo>
                  <a:pt x="11570" y="11140"/>
                </a:lnTo>
                <a:lnTo>
                  <a:pt x="11390" y="11921"/>
                </a:lnTo>
                <a:lnTo>
                  <a:pt x="9943" y="11921"/>
                </a:lnTo>
                <a:cubicBezTo>
                  <a:pt x="10001" y="12588"/>
                  <a:pt x="10123" y="13114"/>
                  <a:pt x="10311" y="13494"/>
                </a:cubicBezTo>
                <a:cubicBezTo>
                  <a:pt x="10527" y="13963"/>
                  <a:pt x="10819" y="14198"/>
                  <a:pt x="11189" y="14198"/>
                </a:cubicBezTo>
                <a:cubicBezTo>
                  <a:pt x="11429" y="14198"/>
                  <a:pt x="11628" y="14133"/>
                  <a:pt x="11786" y="14000"/>
                </a:cubicBezTo>
                <a:cubicBezTo>
                  <a:pt x="11930" y="13877"/>
                  <a:pt x="12093" y="13671"/>
                  <a:pt x="12276" y="13381"/>
                </a:cubicBezTo>
                <a:lnTo>
                  <a:pt x="12276" y="14756"/>
                </a:lnTo>
                <a:cubicBezTo>
                  <a:pt x="11949" y="15119"/>
                  <a:pt x="11587" y="15301"/>
                  <a:pt x="11189" y="15301"/>
                </a:cubicBezTo>
                <a:cubicBezTo>
                  <a:pt x="10546" y="15301"/>
                  <a:pt x="10044" y="14963"/>
                  <a:pt x="9683" y="14286"/>
                </a:cubicBezTo>
                <a:cubicBezTo>
                  <a:pt x="9372" y="13699"/>
                  <a:pt x="9177" y="12912"/>
                  <a:pt x="9100" y="11921"/>
                </a:cubicBezTo>
                <a:lnTo>
                  <a:pt x="8546" y="11921"/>
                </a:lnTo>
                <a:lnTo>
                  <a:pt x="8740" y="11140"/>
                </a:lnTo>
                <a:lnTo>
                  <a:pt x="9065" y="11140"/>
                </a:lnTo>
                <a:cubicBezTo>
                  <a:pt x="9060" y="11082"/>
                  <a:pt x="9056" y="11021"/>
                  <a:pt x="9054" y="10956"/>
                </a:cubicBezTo>
                <a:cubicBezTo>
                  <a:pt x="9051" y="10889"/>
                  <a:pt x="9050" y="10818"/>
                  <a:pt x="9050" y="10745"/>
                </a:cubicBezTo>
                <a:cubicBezTo>
                  <a:pt x="9050" y="10687"/>
                  <a:pt x="9051" y="10620"/>
                  <a:pt x="9054" y="10546"/>
                </a:cubicBezTo>
                <a:cubicBezTo>
                  <a:pt x="9056" y="10472"/>
                  <a:pt x="9060" y="10390"/>
                  <a:pt x="9065" y="10298"/>
                </a:cubicBezTo>
                <a:lnTo>
                  <a:pt x="8546" y="10298"/>
                </a:lnTo>
                <a:lnTo>
                  <a:pt x="8734" y="9505"/>
                </a:lnTo>
                <a:lnTo>
                  <a:pt x="9115" y="9505"/>
                </a:lnTo>
                <a:cubicBezTo>
                  <a:pt x="9235" y="8556"/>
                  <a:pt x="9453" y="7806"/>
                  <a:pt x="9770" y="7252"/>
                </a:cubicBezTo>
                <a:cubicBezTo>
                  <a:pt x="10140" y="6618"/>
                  <a:pt x="10612" y="6298"/>
                  <a:pt x="11189" y="6298"/>
                </a:cubicBezTo>
                <a:cubicBezTo>
                  <a:pt x="11606" y="6298"/>
                  <a:pt x="12034" y="6554"/>
                  <a:pt x="12470" y="7066"/>
                </a:cubicBezTo>
                <a:lnTo>
                  <a:pt x="12139" y="8192"/>
                </a:lnTo>
                <a:cubicBezTo>
                  <a:pt x="11832" y="7665"/>
                  <a:pt x="11496" y="7402"/>
                  <a:pt x="11131" y="7402"/>
                </a:cubicBezTo>
                <a:cubicBezTo>
                  <a:pt x="10809" y="7402"/>
                  <a:pt x="10541" y="7619"/>
                  <a:pt x="10325" y="8057"/>
                </a:cubicBezTo>
                <a:cubicBezTo>
                  <a:pt x="10142" y="8446"/>
                  <a:pt x="10020" y="8929"/>
                  <a:pt x="9957" y="9505"/>
                </a:cubicBezTo>
                <a:cubicBezTo>
                  <a:pt x="9957" y="9505"/>
                  <a:pt x="11858" y="9505"/>
                  <a:pt x="11858" y="9505"/>
                </a:cubicBezTo>
                <a:close/>
                <a:moveTo>
                  <a:pt x="10800" y="3601"/>
                </a:moveTo>
                <a:cubicBezTo>
                  <a:pt x="8631" y="3601"/>
                  <a:pt x="6873" y="6823"/>
                  <a:pt x="6873" y="10799"/>
                </a:cubicBezTo>
                <a:cubicBezTo>
                  <a:pt x="6873" y="14777"/>
                  <a:pt x="8631" y="18000"/>
                  <a:pt x="10800" y="18000"/>
                </a:cubicBezTo>
                <a:cubicBezTo>
                  <a:pt x="12969" y="18000"/>
                  <a:pt x="14727" y="14777"/>
                  <a:pt x="14727" y="10799"/>
                </a:cubicBezTo>
                <a:cubicBezTo>
                  <a:pt x="14727" y="6823"/>
                  <a:pt x="12969" y="3601"/>
                  <a:pt x="10800" y="3601"/>
                </a:cubicBezTo>
                <a:moveTo>
                  <a:pt x="5400" y="3601"/>
                </a:moveTo>
                <a:lnTo>
                  <a:pt x="4418" y="3601"/>
                </a:lnTo>
                <a:cubicBezTo>
                  <a:pt x="4147" y="3601"/>
                  <a:pt x="3927" y="4002"/>
                  <a:pt x="3927" y="4501"/>
                </a:cubicBezTo>
                <a:cubicBezTo>
                  <a:pt x="3927" y="4997"/>
                  <a:pt x="4147" y="5401"/>
                  <a:pt x="4418" y="5401"/>
                </a:cubicBezTo>
                <a:lnTo>
                  <a:pt x="5400" y="5401"/>
                </a:lnTo>
                <a:cubicBezTo>
                  <a:pt x="5671" y="5401"/>
                  <a:pt x="5891" y="4997"/>
                  <a:pt x="5891" y="4501"/>
                </a:cubicBezTo>
                <a:cubicBezTo>
                  <a:pt x="5891" y="4002"/>
                  <a:pt x="5671" y="3601"/>
                  <a:pt x="5400" y="3601"/>
                </a:cubicBezTo>
                <a:moveTo>
                  <a:pt x="17182" y="16199"/>
                </a:moveTo>
                <a:lnTo>
                  <a:pt x="16200" y="16199"/>
                </a:lnTo>
                <a:cubicBezTo>
                  <a:pt x="15929" y="16199"/>
                  <a:pt x="15709" y="16603"/>
                  <a:pt x="15709" y="17100"/>
                </a:cubicBezTo>
                <a:cubicBezTo>
                  <a:pt x="15709" y="17596"/>
                  <a:pt x="15929" y="18000"/>
                  <a:pt x="16200" y="18000"/>
                </a:cubicBezTo>
                <a:lnTo>
                  <a:pt x="17182" y="18000"/>
                </a:lnTo>
                <a:cubicBezTo>
                  <a:pt x="17453" y="18000"/>
                  <a:pt x="17673" y="17596"/>
                  <a:pt x="17673" y="17100"/>
                </a:cubicBezTo>
                <a:cubicBezTo>
                  <a:pt x="17673" y="16603"/>
                  <a:pt x="17453" y="16199"/>
                  <a:pt x="17182" y="16199"/>
                </a:cubicBezTo>
                <a:moveTo>
                  <a:pt x="20127" y="3601"/>
                </a:moveTo>
                <a:cubicBezTo>
                  <a:pt x="19856" y="3601"/>
                  <a:pt x="19636" y="3197"/>
                  <a:pt x="19636" y="2702"/>
                </a:cubicBezTo>
                <a:cubicBezTo>
                  <a:pt x="19636" y="2202"/>
                  <a:pt x="19856" y="1800"/>
                  <a:pt x="20127" y="1800"/>
                </a:cubicBezTo>
                <a:cubicBezTo>
                  <a:pt x="20398" y="1800"/>
                  <a:pt x="20618" y="2202"/>
                  <a:pt x="20618" y="2702"/>
                </a:cubicBezTo>
                <a:cubicBezTo>
                  <a:pt x="20618" y="3197"/>
                  <a:pt x="20398" y="3601"/>
                  <a:pt x="20127" y="3601"/>
                </a:cubicBezTo>
                <a:moveTo>
                  <a:pt x="20618" y="16364"/>
                </a:moveTo>
                <a:cubicBezTo>
                  <a:pt x="20464" y="16264"/>
                  <a:pt x="20300" y="16199"/>
                  <a:pt x="20127" y="16199"/>
                </a:cubicBezTo>
                <a:cubicBezTo>
                  <a:pt x="19314" y="16199"/>
                  <a:pt x="18655" y="17408"/>
                  <a:pt x="18655" y="18900"/>
                </a:cubicBezTo>
                <a:cubicBezTo>
                  <a:pt x="18655" y="19217"/>
                  <a:pt x="18689" y="19517"/>
                  <a:pt x="18744" y="19800"/>
                </a:cubicBezTo>
                <a:lnTo>
                  <a:pt x="2855" y="19800"/>
                </a:lnTo>
                <a:cubicBezTo>
                  <a:pt x="2910" y="19517"/>
                  <a:pt x="2945" y="19217"/>
                  <a:pt x="2945" y="18900"/>
                </a:cubicBezTo>
                <a:cubicBezTo>
                  <a:pt x="2945" y="17408"/>
                  <a:pt x="2286" y="16199"/>
                  <a:pt x="1473" y="16199"/>
                </a:cubicBezTo>
                <a:cubicBezTo>
                  <a:pt x="1299" y="16199"/>
                  <a:pt x="1136" y="16264"/>
                  <a:pt x="982" y="16364"/>
                </a:cubicBezTo>
                <a:lnTo>
                  <a:pt x="982" y="5234"/>
                </a:lnTo>
                <a:cubicBezTo>
                  <a:pt x="1136" y="5336"/>
                  <a:pt x="1299" y="5401"/>
                  <a:pt x="1473" y="5401"/>
                </a:cubicBezTo>
                <a:cubicBezTo>
                  <a:pt x="2286" y="5401"/>
                  <a:pt x="2945" y="4192"/>
                  <a:pt x="2945" y="2702"/>
                </a:cubicBezTo>
                <a:cubicBezTo>
                  <a:pt x="2945" y="2383"/>
                  <a:pt x="2910" y="2083"/>
                  <a:pt x="2855" y="1800"/>
                </a:cubicBezTo>
                <a:lnTo>
                  <a:pt x="18744" y="1800"/>
                </a:lnTo>
                <a:cubicBezTo>
                  <a:pt x="18689" y="2083"/>
                  <a:pt x="18655" y="2383"/>
                  <a:pt x="18655" y="2702"/>
                </a:cubicBezTo>
                <a:cubicBezTo>
                  <a:pt x="18655" y="4192"/>
                  <a:pt x="19314" y="5401"/>
                  <a:pt x="20127" y="5401"/>
                </a:cubicBezTo>
                <a:cubicBezTo>
                  <a:pt x="20300" y="5401"/>
                  <a:pt x="20464" y="5336"/>
                  <a:pt x="20618" y="5234"/>
                </a:cubicBezTo>
                <a:cubicBezTo>
                  <a:pt x="20618" y="5234"/>
                  <a:pt x="20618" y="16364"/>
                  <a:pt x="20618" y="16364"/>
                </a:cubicBezTo>
                <a:close/>
                <a:moveTo>
                  <a:pt x="20127" y="19800"/>
                </a:moveTo>
                <a:cubicBezTo>
                  <a:pt x="19856" y="19800"/>
                  <a:pt x="19636" y="19396"/>
                  <a:pt x="19636" y="18900"/>
                </a:cubicBezTo>
                <a:cubicBezTo>
                  <a:pt x="19636" y="18401"/>
                  <a:pt x="19856" y="18000"/>
                  <a:pt x="20127" y="18000"/>
                </a:cubicBezTo>
                <a:cubicBezTo>
                  <a:pt x="20398" y="18000"/>
                  <a:pt x="20618" y="18401"/>
                  <a:pt x="20618" y="18900"/>
                </a:cubicBezTo>
                <a:cubicBezTo>
                  <a:pt x="20618" y="19396"/>
                  <a:pt x="20398" y="19800"/>
                  <a:pt x="20127" y="19800"/>
                </a:cubicBezTo>
                <a:moveTo>
                  <a:pt x="1473" y="19800"/>
                </a:moveTo>
                <a:cubicBezTo>
                  <a:pt x="1202" y="19800"/>
                  <a:pt x="982" y="19396"/>
                  <a:pt x="982" y="18900"/>
                </a:cubicBezTo>
                <a:cubicBezTo>
                  <a:pt x="982" y="18401"/>
                  <a:pt x="1202" y="18000"/>
                  <a:pt x="1473" y="18000"/>
                </a:cubicBezTo>
                <a:cubicBezTo>
                  <a:pt x="1744" y="18000"/>
                  <a:pt x="1964" y="18401"/>
                  <a:pt x="1964" y="18900"/>
                </a:cubicBezTo>
                <a:cubicBezTo>
                  <a:pt x="1964" y="19396"/>
                  <a:pt x="1744" y="19800"/>
                  <a:pt x="1473" y="19800"/>
                </a:cubicBezTo>
                <a:moveTo>
                  <a:pt x="1473" y="1800"/>
                </a:moveTo>
                <a:cubicBezTo>
                  <a:pt x="1744" y="1800"/>
                  <a:pt x="1964" y="2202"/>
                  <a:pt x="1964" y="2702"/>
                </a:cubicBezTo>
                <a:cubicBezTo>
                  <a:pt x="1964" y="3197"/>
                  <a:pt x="1744" y="3601"/>
                  <a:pt x="1473" y="3601"/>
                </a:cubicBezTo>
                <a:cubicBezTo>
                  <a:pt x="1202" y="3601"/>
                  <a:pt x="982" y="3197"/>
                  <a:pt x="982" y="2702"/>
                </a:cubicBezTo>
                <a:cubicBezTo>
                  <a:pt x="982" y="2202"/>
                  <a:pt x="1202" y="1800"/>
                  <a:pt x="1473" y="1800"/>
                </a:cubicBezTo>
                <a:moveTo>
                  <a:pt x="20618" y="0"/>
                </a:moveTo>
                <a:lnTo>
                  <a:pt x="982" y="0"/>
                </a:lnTo>
                <a:cubicBezTo>
                  <a:pt x="439" y="0"/>
                  <a:pt x="0" y="807"/>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837"/>
          <p:cNvSpPr/>
          <p:nvPr/>
        </p:nvSpPr>
        <p:spPr>
          <a:xfrm>
            <a:off x="1698057"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838"/>
          <p:cNvSpPr/>
          <p:nvPr/>
        </p:nvSpPr>
        <p:spPr>
          <a:xfrm>
            <a:off x="2230757"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6"/>
                </a:lnTo>
                <a:cubicBezTo>
                  <a:pt x="8165" y="13232"/>
                  <a:pt x="8167" y="13321"/>
                  <a:pt x="8171" y="13348"/>
                </a:cubicBezTo>
                <a:lnTo>
                  <a:pt x="9418" y="13348"/>
                </a:lnTo>
                <a:lnTo>
                  <a:pt x="9283" y="13884"/>
                </a:lnTo>
                <a:lnTo>
                  <a:pt x="8198" y="13884"/>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69"/>
                  <a:pt x="8003" y="15505"/>
                </a:cubicBezTo>
                <a:cubicBezTo>
                  <a:pt x="7769" y="15103"/>
                  <a:pt x="7623" y="14562"/>
                  <a:pt x="7566" y="13884"/>
                </a:cubicBezTo>
                <a:lnTo>
                  <a:pt x="7150" y="13884"/>
                </a:lnTo>
                <a:lnTo>
                  <a:pt x="7296" y="13348"/>
                </a:lnTo>
                <a:lnTo>
                  <a:pt x="7539" y="13348"/>
                </a:lnTo>
                <a:cubicBezTo>
                  <a:pt x="7536" y="13309"/>
                  <a:pt x="7532" y="13266"/>
                  <a:pt x="7530" y="13221"/>
                </a:cubicBezTo>
                <a:cubicBezTo>
                  <a:pt x="7529" y="13175"/>
                  <a:pt x="7528" y="13128"/>
                  <a:pt x="7528" y="13077"/>
                </a:cubicBezTo>
                <a:cubicBezTo>
                  <a:pt x="7528" y="13037"/>
                  <a:pt x="7529" y="12992"/>
                  <a:pt x="7530" y="12941"/>
                </a:cubicBezTo>
                <a:cubicBezTo>
                  <a:pt x="7532" y="12890"/>
                  <a:pt x="7536" y="12834"/>
                  <a:pt x="7539" y="12771"/>
                </a:cubicBezTo>
                <a:lnTo>
                  <a:pt x="7150" y="12771"/>
                </a:lnTo>
                <a:lnTo>
                  <a:pt x="7291" y="12227"/>
                </a:lnTo>
                <a:lnTo>
                  <a:pt x="7577" y="12227"/>
                </a:lnTo>
                <a:cubicBezTo>
                  <a:pt x="7667" y="11576"/>
                  <a:pt x="7831" y="11061"/>
                  <a:pt x="8068" y="10682"/>
                </a:cubicBezTo>
                <a:cubicBezTo>
                  <a:pt x="8345" y="10247"/>
                  <a:pt x="8700" y="10029"/>
                  <a:pt x="9132" y="10029"/>
                </a:cubicBezTo>
                <a:cubicBezTo>
                  <a:pt x="9445" y="10029"/>
                  <a:pt x="9766" y="10203"/>
                  <a:pt x="10093" y="10554"/>
                </a:cubicBezTo>
                <a:lnTo>
                  <a:pt x="9845" y="11327"/>
                </a:lnTo>
                <a:cubicBezTo>
                  <a:pt x="9614" y="10966"/>
                  <a:pt x="9362" y="10783"/>
                  <a:pt x="9089" y="10783"/>
                </a:cubicBezTo>
                <a:cubicBezTo>
                  <a:pt x="8847" y="10783"/>
                  <a:pt x="8646" y="10934"/>
                  <a:pt x="8484" y="11234"/>
                </a:cubicBezTo>
                <a:cubicBezTo>
                  <a:pt x="8347" y="11501"/>
                  <a:pt x="8255" y="11831"/>
                  <a:pt x="8209" y="12227"/>
                </a:cubicBezTo>
                <a:cubicBezTo>
                  <a:pt x="8209" y="12227"/>
                  <a:pt x="9634" y="12227"/>
                  <a:pt x="9634" y="12227"/>
                </a:cubicBezTo>
                <a:close/>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8" y="6171"/>
                </a:lnTo>
                <a:cubicBezTo>
                  <a:pt x="14763"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59"/>
                  <a:pt x="15929" y="18514"/>
                  <a:pt x="16200" y="18514"/>
                </a:cubicBezTo>
                <a:cubicBezTo>
                  <a:pt x="16471" y="18514"/>
                  <a:pt x="16691" y="18859"/>
                  <a:pt x="16691" y="19286"/>
                </a:cubicBezTo>
                <a:cubicBezTo>
                  <a:pt x="16691" y="19712"/>
                  <a:pt x="16471" y="20057"/>
                  <a:pt x="16200" y="20057"/>
                </a:cubicBezTo>
                <a:moveTo>
                  <a:pt x="1473" y="20057"/>
                </a:moveTo>
                <a:cubicBezTo>
                  <a:pt x="1202" y="20057"/>
                  <a:pt x="982" y="19712"/>
                  <a:pt x="982" y="19286"/>
                </a:cubicBezTo>
                <a:cubicBezTo>
                  <a:pt x="982" y="18859"/>
                  <a:pt x="1202"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2" y="7714"/>
                  <a:pt x="982" y="7369"/>
                  <a:pt x="982" y="6943"/>
                </a:cubicBezTo>
                <a:cubicBezTo>
                  <a:pt x="982" y="6516"/>
                  <a:pt x="1202"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2"/>
                  <a:pt x="21160" y="0"/>
                  <a:pt x="20618" y="0"/>
                </a:cubicBezTo>
                <a:moveTo>
                  <a:pt x="13255" y="16971"/>
                </a:moveTo>
                <a:cubicBezTo>
                  <a:pt x="12984" y="16971"/>
                  <a:pt x="12764" y="17316"/>
                  <a:pt x="12764" y="17743"/>
                </a:cubicBezTo>
                <a:cubicBezTo>
                  <a:pt x="12764" y="18169"/>
                  <a:pt x="12984" y="18514"/>
                  <a:pt x="13255" y="18514"/>
                </a:cubicBezTo>
                <a:cubicBezTo>
                  <a:pt x="13525" y="18514"/>
                  <a:pt x="13745" y="18169"/>
                  <a:pt x="13745" y="17743"/>
                </a:cubicBezTo>
                <a:cubicBezTo>
                  <a:pt x="13745" y="17316"/>
                  <a:pt x="13525" y="16971"/>
                  <a:pt x="13255"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839"/>
          <p:cNvSpPr/>
          <p:nvPr/>
        </p:nvSpPr>
        <p:spPr>
          <a:xfrm>
            <a:off x="2763457" y="1380504"/>
            <a:ext cx="279030" cy="152200"/>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7"/>
                </a:lnTo>
                <a:cubicBezTo>
                  <a:pt x="10458" y="13273"/>
                  <a:pt x="11518" y="13903"/>
                  <a:pt x="11675" y="12741"/>
                </a:cubicBezTo>
                <a:cubicBezTo>
                  <a:pt x="11839" y="11528"/>
                  <a:pt x="10736" y="11215"/>
                  <a:pt x="10393" y="11057"/>
                </a:cubicBezTo>
                <a:moveTo>
                  <a:pt x="10773" y="8246"/>
                </a:moveTo>
                <a:lnTo>
                  <a:pt x="10520" y="10114"/>
                </a:lnTo>
                <a:cubicBezTo>
                  <a:pt x="10806" y="10246"/>
                  <a:pt x="11689" y="10782"/>
                  <a:pt x="11832" y="9726"/>
                </a:cubicBezTo>
                <a:cubicBezTo>
                  <a:pt x="11981" y="8624"/>
                  <a:pt x="11059" y="8378"/>
                  <a:pt x="10773" y="8246"/>
                </a:cubicBezTo>
                <a:moveTo>
                  <a:pt x="12834" y="9742"/>
                </a:moveTo>
                <a:cubicBezTo>
                  <a:pt x="12767" y="10573"/>
                  <a:pt x="12517" y="10974"/>
                  <a:pt x="12186" y="11116"/>
                </a:cubicBezTo>
                <a:cubicBezTo>
                  <a:pt x="12641" y="11552"/>
                  <a:pt x="12873" y="12224"/>
                  <a:pt x="12652" y="13386"/>
                </a:cubicBezTo>
                <a:cubicBezTo>
                  <a:pt x="12378" y="14829"/>
                  <a:pt x="11728" y="14950"/>
                  <a:pt x="10863" y="14648"/>
                </a:cubicBezTo>
                <a:lnTo>
                  <a:pt x="10653" y="16200"/>
                </a:lnTo>
                <a:lnTo>
                  <a:pt x="10146" y="15966"/>
                </a:lnTo>
                <a:lnTo>
                  <a:pt x="10353" y="14435"/>
                </a:lnTo>
                <a:cubicBezTo>
                  <a:pt x="10222" y="14377"/>
                  <a:pt x="10088" y="14312"/>
                  <a:pt x="9949" y="14242"/>
                </a:cubicBezTo>
                <a:lnTo>
                  <a:pt x="9742" y="15780"/>
                </a:lnTo>
                <a:lnTo>
                  <a:pt x="9235" y="15548"/>
                </a:lnTo>
                <a:lnTo>
                  <a:pt x="9445" y="13992"/>
                </a:lnTo>
                <a:cubicBezTo>
                  <a:pt x="9326" y="13936"/>
                  <a:pt x="9206" y="13878"/>
                  <a:pt x="9083" y="13820"/>
                </a:cubicBezTo>
                <a:lnTo>
                  <a:pt x="8423" y="13518"/>
                </a:lnTo>
                <a:lnTo>
                  <a:pt x="8675" y="12447"/>
                </a:lnTo>
                <a:cubicBezTo>
                  <a:pt x="8675" y="12447"/>
                  <a:pt x="9049" y="12630"/>
                  <a:pt x="9044" y="12616"/>
                </a:cubicBezTo>
                <a:cubicBezTo>
                  <a:pt x="9187" y="12681"/>
                  <a:pt x="9251" y="12509"/>
                  <a:pt x="9276" y="12393"/>
                </a:cubicBezTo>
                <a:lnTo>
                  <a:pt x="9608" y="9940"/>
                </a:lnTo>
                <a:cubicBezTo>
                  <a:pt x="9626" y="9949"/>
                  <a:pt x="9645" y="9958"/>
                  <a:pt x="9661" y="9965"/>
                </a:cubicBezTo>
                <a:cubicBezTo>
                  <a:pt x="9641" y="9949"/>
                  <a:pt x="9623" y="9940"/>
                  <a:pt x="9609" y="9933"/>
                </a:cubicBezTo>
                <a:lnTo>
                  <a:pt x="9845" y="8183"/>
                </a:lnTo>
                <a:cubicBezTo>
                  <a:pt x="9851" y="7984"/>
                  <a:pt x="9814" y="7733"/>
                  <a:pt x="9609" y="7639"/>
                </a:cubicBezTo>
                <a:cubicBezTo>
                  <a:pt x="9616" y="7629"/>
                  <a:pt x="9240" y="7469"/>
                  <a:pt x="9240" y="7469"/>
                </a:cubicBezTo>
                <a:lnTo>
                  <a:pt x="9376" y="6471"/>
                </a:lnTo>
                <a:lnTo>
                  <a:pt x="10075" y="6792"/>
                </a:lnTo>
                <a:lnTo>
                  <a:pt x="10075" y="6797"/>
                </a:lnTo>
                <a:cubicBezTo>
                  <a:pt x="10180" y="6845"/>
                  <a:pt x="10288" y="6892"/>
                  <a:pt x="10398" y="6938"/>
                </a:cubicBezTo>
                <a:lnTo>
                  <a:pt x="10606" y="5402"/>
                </a:lnTo>
                <a:lnTo>
                  <a:pt x="11113" y="5634"/>
                </a:lnTo>
                <a:lnTo>
                  <a:pt x="10909" y="7140"/>
                </a:lnTo>
                <a:cubicBezTo>
                  <a:pt x="11045" y="7198"/>
                  <a:pt x="11182" y="7256"/>
                  <a:pt x="11315" y="7318"/>
                </a:cubicBezTo>
                <a:lnTo>
                  <a:pt x="11517" y="5820"/>
                </a:lnTo>
                <a:lnTo>
                  <a:pt x="12025" y="6054"/>
                </a:lnTo>
                <a:lnTo>
                  <a:pt x="11817" y="7590"/>
                </a:lnTo>
                <a:cubicBezTo>
                  <a:pt x="12457" y="7998"/>
                  <a:pt x="12926" y="8608"/>
                  <a:pt x="12834" y="9742"/>
                </a:cubicBezTo>
                <a:moveTo>
                  <a:pt x="10800" y="3600"/>
                </a:moveTo>
                <a:cubicBezTo>
                  <a:pt x="8631" y="3600"/>
                  <a:pt x="6873" y="6824"/>
                  <a:pt x="6873" y="10800"/>
                </a:cubicBezTo>
                <a:cubicBezTo>
                  <a:pt x="6873" y="14778"/>
                  <a:pt x="8631" y="18000"/>
                  <a:pt x="10800" y="18000"/>
                </a:cubicBezTo>
                <a:cubicBezTo>
                  <a:pt x="12969" y="18000"/>
                  <a:pt x="14727" y="14778"/>
                  <a:pt x="14727" y="10800"/>
                </a:cubicBezTo>
                <a:cubicBezTo>
                  <a:pt x="14727" y="6824"/>
                  <a:pt x="12969" y="3600"/>
                  <a:pt x="10800" y="3600"/>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299" y="16200"/>
                  <a:pt x="1136" y="16265"/>
                  <a:pt x="982" y="16365"/>
                </a:cubicBezTo>
                <a:lnTo>
                  <a:pt x="982" y="5235"/>
                </a:lnTo>
                <a:cubicBezTo>
                  <a:pt x="1136" y="5337"/>
                  <a:pt x="1299"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39" y="0"/>
                  <a:pt x="0" y="807"/>
                  <a:pt x="0" y="1800"/>
                </a:cubicBezTo>
                <a:lnTo>
                  <a:pt x="0" y="19800"/>
                </a:lnTo>
                <a:cubicBezTo>
                  <a:pt x="0" y="20795"/>
                  <a:pt x="439" y="21600"/>
                  <a:pt x="982" y="21600"/>
                </a:cubicBezTo>
                <a:lnTo>
                  <a:pt x="20618" y="21600"/>
                </a:lnTo>
                <a:cubicBezTo>
                  <a:pt x="21160" y="21600"/>
                  <a:pt x="21600" y="20795"/>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840"/>
          <p:cNvSpPr/>
          <p:nvPr/>
        </p:nvSpPr>
        <p:spPr>
          <a:xfrm>
            <a:off x="3296156"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8"/>
                </a:lnTo>
                <a:cubicBezTo>
                  <a:pt x="10458" y="15355"/>
                  <a:pt x="11518" y="15827"/>
                  <a:pt x="11675" y="14955"/>
                </a:cubicBezTo>
                <a:cubicBezTo>
                  <a:pt x="11839" y="14046"/>
                  <a:pt x="10737" y="13811"/>
                  <a:pt x="10393" y="13692"/>
                </a:cubicBezTo>
                <a:moveTo>
                  <a:pt x="12834" y="12706"/>
                </a:moveTo>
                <a:cubicBezTo>
                  <a:pt x="12767" y="13330"/>
                  <a:pt x="12517" y="13631"/>
                  <a:pt x="12186" y="13737"/>
                </a:cubicBezTo>
                <a:cubicBezTo>
                  <a:pt x="12641" y="14064"/>
                  <a:pt x="12873" y="14568"/>
                  <a:pt x="12652" y="15439"/>
                </a:cubicBezTo>
                <a:cubicBezTo>
                  <a:pt x="12378" y="16522"/>
                  <a:pt x="11728" y="16613"/>
                  <a:pt x="10863" y="16386"/>
                </a:cubicBezTo>
                <a:lnTo>
                  <a:pt x="10653" y="17550"/>
                </a:lnTo>
                <a:lnTo>
                  <a:pt x="10147" y="17375"/>
                </a:lnTo>
                <a:lnTo>
                  <a:pt x="10354" y="16228"/>
                </a:lnTo>
                <a:cubicBezTo>
                  <a:pt x="10222" y="16183"/>
                  <a:pt x="10088" y="16134"/>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6"/>
                </a:cubicBezTo>
                <a:lnTo>
                  <a:pt x="9608" y="12855"/>
                </a:lnTo>
                <a:cubicBezTo>
                  <a:pt x="9626" y="12862"/>
                  <a:pt x="9645" y="12869"/>
                  <a:pt x="9661" y="12874"/>
                </a:cubicBezTo>
                <a:cubicBezTo>
                  <a:pt x="9641" y="12862"/>
                  <a:pt x="9623" y="12855"/>
                  <a:pt x="9609" y="12850"/>
                </a:cubicBezTo>
                <a:lnTo>
                  <a:pt x="9845" y="11537"/>
                </a:lnTo>
                <a:cubicBezTo>
                  <a:pt x="9852" y="11388"/>
                  <a:pt x="9814" y="11199"/>
                  <a:pt x="9609" y="11130"/>
                </a:cubicBezTo>
                <a:cubicBezTo>
                  <a:pt x="9617" y="11122"/>
                  <a:pt x="9241" y="11002"/>
                  <a:pt x="9241" y="11002"/>
                </a:cubicBezTo>
                <a:lnTo>
                  <a:pt x="9376" y="10253"/>
                </a:lnTo>
                <a:lnTo>
                  <a:pt x="10075" y="10494"/>
                </a:lnTo>
                <a:lnTo>
                  <a:pt x="10074" y="10498"/>
                </a:lnTo>
                <a:cubicBezTo>
                  <a:pt x="10180" y="10534"/>
                  <a:pt x="10288" y="10569"/>
                  <a:pt x="10398" y="10604"/>
                </a:cubicBezTo>
                <a:lnTo>
                  <a:pt x="10606" y="9451"/>
                </a:lnTo>
                <a:lnTo>
                  <a:pt x="11113" y="9625"/>
                </a:lnTo>
                <a:lnTo>
                  <a:pt x="10909" y="10755"/>
                </a:lnTo>
                <a:cubicBezTo>
                  <a:pt x="11045" y="10799"/>
                  <a:pt x="11182" y="10842"/>
                  <a:pt x="11316" y="10887"/>
                </a:cubicBezTo>
                <a:lnTo>
                  <a:pt x="11518" y="9765"/>
                </a:lnTo>
                <a:lnTo>
                  <a:pt x="12025" y="9940"/>
                </a:lnTo>
                <a:lnTo>
                  <a:pt x="11817" y="11093"/>
                </a:lnTo>
                <a:cubicBezTo>
                  <a:pt x="12457" y="11399"/>
                  <a:pt x="12926" y="11856"/>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300" y="17550"/>
                  <a:pt x="1136" y="17599"/>
                  <a:pt x="982" y="17674"/>
                </a:cubicBezTo>
                <a:lnTo>
                  <a:pt x="982" y="9326"/>
                </a:lnTo>
                <a:cubicBezTo>
                  <a:pt x="1136" y="9403"/>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0773" y="11584"/>
                </a:moveTo>
                <a:lnTo>
                  <a:pt x="10520" y="12986"/>
                </a:lnTo>
                <a:cubicBezTo>
                  <a:pt x="10807" y="13085"/>
                  <a:pt x="11689" y="13487"/>
                  <a:pt x="11832" y="12694"/>
                </a:cubicBezTo>
                <a:cubicBezTo>
                  <a:pt x="11981" y="11868"/>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841"/>
          <p:cNvSpPr/>
          <p:nvPr/>
        </p:nvSpPr>
        <p:spPr>
          <a:xfrm>
            <a:off x="3828856"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39"/>
                  <a:pt x="9938" y="13340"/>
                </a:cubicBezTo>
                <a:cubicBezTo>
                  <a:pt x="10292" y="13652"/>
                  <a:pt x="10472" y="14131"/>
                  <a:pt x="10300" y="14961"/>
                </a:cubicBezTo>
                <a:cubicBezTo>
                  <a:pt x="10088" y="15992"/>
                  <a:pt x="9582" y="16078"/>
                  <a:pt x="8910" y="15863"/>
                </a:cubicBezTo>
                <a:lnTo>
                  <a:pt x="8746" y="16971"/>
                </a:lnTo>
                <a:lnTo>
                  <a:pt x="8352" y="16804"/>
                </a:lnTo>
                <a:lnTo>
                  <a:pt x="8513" y="15712"/>
                </a:lnTo>
                <a:cubicBezTo>
                  <a:pt x="8411" y="15668"/>
                  <a:pt x="8306" y="15623"/>
                  <a:pt x="8199" y="15573"/>
                </a:cubicBezTo>
                <a:lnTo>
                  <a:pt x="8037" y="16672"/>
                </a:lnTo>
                <a:lnTo>
                  <a:pt x="7643" y="16506"/>
                </a:lnTo>
                <a:lnTo>
                  <a:pt x="7806" y="15395"/>
                </a:lnTo>
                <a:cubicBezTo>
                  <a:pt x="7714" y="15355"/>
                  <a:pt x="7621" y="15313"/>
                  <a:pt x="7525" y="15272"/>
                </a:cubicBezTo>
                <a:lnTo>
                  <a:pt x="7012" y="15055"/>
                </a:lnTo>
                <a:lnTo>
                  <a:pt x="7207" y="14290"/>
                </a:lnTo>
                <a:cubicBezTo>
                  <a:pt x="7207" y="14290"/>
                  <a:pt x="7498" y="14421"/>
                  <a:pt x="7495" y="14412"/>
                </a:cubicBezTo>
                <a:cubicBezTo>
                  <a:pt x="7606" y="14458"/>
                  <a:pt x="7656" y="14336"/>
                  <a:pt x="7675" y="14252"/>
                </a:cubicBezTo>
                <a:lnTo>
                  <a:pt x="7933" y="12501"/>
                </a:lnTo>
                <a:cubicBezTo>
                  <a:pt x="7948" y="12506"/>
                  <a:pt x="7961" y="12513"/>
                  <a:pt x="7974" y="12518"/>
                </a:cubicBezTo>
                <a:cubicBezTo>
                  <a:pt x="7959" y="12507"/>
                  <a:pt x="7945" y="12501"/>
                  <a:pt x="7934" y="12495"/>
                </a:cubicBezTo>
                <a:lnTo>
                  <a:pt x="8118" y="11244"/>
                </a:lnTo>
                <a:cubicBezTo>
                  <a:pt x="8122" y="11103"/>
                  <a:pt x="8093" y="10924"/>
                  <a:pt x="7934" y="10856"/>
                </a:cubicBezTo>
                <a:cubicBezTo>
                  <a:pt x="7940" y="10850"/>
                  <a:pt x="7647" y="10735"/>
                  <a:pt x="7647" y="10735"/>
                </a:cubicBezTo>
                <a:lnTo>
                  <a:pt x="7752" y="10023"/>
                </a:lnTo>
                <a:lnTo>
                  <a:pt x="8297" y="10252"/>
                </a:lnTo>
                <a:lnTo>
                  <a:pt x="8296" y="10255"/>
                </a:lnTo>
                <a:cubicBezTo>
                  <a:pt x="8378" y="10289"/>
                  <a:pt x="8462" y="10322"/>
                  <a:pt x="8548" y="10356"/>
                </a:cubicBezTo>
                <a:lnTo>
                  <a:pt x="8709" y="9259"/>
                </a:lnTo>
                <a:lnTo>
                  <a:pt x="9103" y="9424"/>
                </a:lnTo>
                <a:lnTo>
                  <a:pt x="8945" y="10500"/>
                </a:lnTo>
                <a:cubicBezTo>
                  <a:pt x="9051" y="10541"/>
                  <a:pt x="9158" y="10583"/>
                  <a:pt x="9261" y="10627"/>
                </a:cubicBezTo>
                <a:lnTo>
                  <a:pt x="9418" y="9557"/>
                </a:lnTo>
                <a:lnTo>
                  <a:pt x="9813" y="9724"/>
                </a:lnTo>
                <a:lnTo>
                  <a:pt x="9651" y="10823"/>
                </a:lnTo>
                <a:cubicBezTo>
                  <a:pt x="10149" y="11112"/>
                  <a:pt x="10513" y="11549"/>
                  <a:pt x="10442" y="123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5"/>
                </a:lnTo>
                <a:cubicBezTo>
                  <a:pt x="8865" y="12718"/>
                  <a:pt x="9552" y="13102"/>
                  <a:pt x="9663" y="12347"/>
                </a:cubicBezTo>
                <a:cubicBezTo>
                  <a:pt x="9778" y="11559"/>
                  <a:pt x="9062" y="11385"/>
                  <a:pt x="8839" y="11290"/>
                </a:cubicBezTo>
                <a:moveTo>
                  <a:pt x="20618" y="0"/>
                </a:moveTo>
                <a:lnTo>
                  <a:pt x="4909" y="0"/>
                </a:lnTo>
                <a:cubicBezTo>
                  <a:pt x="4367" y="0"/>
                  <a:pt x="3927" y="692"/>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7"/>
                  <a:pt x="982" y="17113"/>
                </a:cubicBezTo>
                <a:lnTo>
                  <a:pt x="982" y="9116"/>
                </a:lnTo>
                <a:cubicBezTo>
                  <a:pt x="1136" y="9203"/>
                  <a:pt x="1300" y="9257"/>
                  <a:pt x="1473" y="9257"/>
                </a:cubicBezTo>
                <a:cubicBezTo>
                  <a:pt x="2286" y="9257"/>
                  <a:pt x="2945" y="8222"/>
                  <a:pt x="2945" y="6943"/>
                </a:cubicBezTo>
                <a:cubicBezTo>
                  <a:pt x="2945" y="6672"/>
                  <a:pt x="2910" y="6414"/>
                  <a:pt x="2855" y="6171"/>
                </a:cubicBezTo>
                <a:lnTo>
                  <a:pt x="14817" y="6171"/>
                </a:lnTo>
                <a:cubicBezTo>
                  <a:pt x="14763" y="6414"/>
                  <a:pt x="14727" y="6672"/>
                  <a:pt x="14727" y="6943"/>
                </a:cubicBezTo>
                <a:cubicBezTo>
                  <a:pt x="14727" y="8222"/>
                  <a:pt x="15387"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61"/>
                  <a:pt x="15929" y="18514"/>
                  <a:pt x="16200" y="18514"/>
                </a:cubicBezTo>
                <a:cubicBezTo>
                  <a:pt x="16471" y="18514"/>
                  <a:pt x="16691" y="18861"/>
                  <a:pt x="16691" y="19286"/>
                </a:cubicBezTo>
                <a:cubicBezTo>
                  <a:pt x="16691" y="19712"/>
                  <a:pt x="16471" y="20057"/>
                  <a:pt x="16200" y="20057"/>
                </a:cubicBezTo>
                <a:moveTo>
                  <a:pt x="1473" y="20057"/>
                </a:moveTo>
                <a:cubicBezTo>
                  <a:pt x="1201" y="20057"/>
                  <a:pt x="982" y="19712"/>
                  <a:pt x="982" y="19286"/>
                </a:cubicBezTo>
                <a:cubicBezTo>
                  <a:pt x="982" y="18861"/>
                  <a:pt x="1201" y="18514"/>
                  <a:pt x="1473" y="18514"/>
                </a:cubicBezTo>
                <a:cubicBezTo>
                  <a:pt x="1744" y="18514"/>
                  <a:pt x="1964" y="18861"/>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8543" y="13298"/>
                </a:moveTo>
                <a:lnTo>
                  <a:pt x="8327" y="14769"/>
                </a:lnTo>
                <a:cubicBezTo>
                  <a:pt x="8595" y="14882"/>
                  <a:pt x="9419" y="15331"/>
                  <a:pt x="9541" y="14500"/>
                </a:cubicBezTo>
                <a:cubicBezTo>
                  <a:pt x="9669" y="13634"/>
                  <a:pt x="8811" y="13411"/>
                  <a:pt x="8543" y="13298"/>
                </a:cubicBezTo>
                <a:moveTo>
                  <a:pt x="4418" y="7714"/>
                </a:moveTo>
                <a:cubicBezTo>
                  <a:pt x="4147" y="7714"/>
                  <a:pt x="3927" y="8059"/>
                  <a:pt x="3927" y="8486"/>
                </a:cubicBezTo>
                <a:cubicBezTo>
                  <a:pt x="3927" y="8912"/>
                  <a:pt x="4147" y="9257"/>
                  <a:pt x="4418" y="9257"/>
                </a:cubicBezTo>
                <a:cubicBezTo>
                  <a:pt x="4690" y="9257"/>
                  <a:pt x="4909" y="8912"/>
                  <a:pt x="4909" y="8486"/>
                </a:cubicBezTo>
                <a:cubicBezTo>
                  <a:pt x="4909" y="8059"/>
                  <a:pt x="4690"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842"/>
          <p:cNvSpPr/>
          <p:nvPr/>
        </p:nvSpPr>
        <p:spPr>
          <a:xfrm>
            <a:off x="4361555"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843"/>
          <p:cNvSpPr/>
          <p:nvPr/>
        </p:nvSpPr>
        <p:spPr>
          <a:xfrm>
            <a:off x="4894255" y="13170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1" y="18613"/>
                </a:cubicBezTo>
                <a:cubicBezTo>
                  <a:pt x="19479" y="18553"/>
                  <a:pt x="19581" y="18430"/>
                  <a:pt x="19619" y="18283"/>
                </a:cubicBezTo>
                <a:moveTo>
                  <a:pt x="12907" y="7711"/>
                </a:moveTo>
                <a:cubicBezTo>
                  <a:pt x="12996" y="7800"/>
                  <a:pt x="13119" y="7855"/>
                  <a:pt x="13255" y="7855"/>
                </a:cubicBezTo>
                <a:cubicBezTo>
                  <a:pt x="13390" y="7855"/>
                  <a:pt x="13513" y="7800"/>
                  <a:pt x="13602" y="7711"/>
                </a:cubicBezTo>
                <a:lnTo>
                  <a:pt x="15565" y="5747"/>
                </a:lnTo>
                <a:cubicBezTo>
                  <a:pt x="15654" y="5659"/>
                  <a:pt x="15709" y="5536"/>
                  <a:pt x="15709" y="5400"/>
                </a:cubicBezTo>
                <a:cubicBezTo>
                  <a:pt x="15709" y="5130"/>
                  <a:pt x="15490" y="4910"/>
                  <a:pt x="15218" y="4910"/>
                </a:cubicBezTo>
                <a:cubicBezTo>
                  <a:pt x="15083" y="4910"/>
                  <a:pt x="14960" y="4965"/>
                  <a:pt x="14871" y="5053"/>
                </a:cubicBezTo>
                <a:lnTo>
                  <a:pt x="13745" y="6179"/>
                </a:lnTo>
                <a:lnTo>
                  <a:pt x="13745" y="492"/>
                </a:lnTo>
                <a:lnTo>
                  <a:pt x="13745" y="491"/>
                </a:lnTo>
                <a:cubicBezTo>
                  <a:pt x="13745" y="221"/>
                  <a:pt x="13526" y="0"/>
                  <a:pt x="13255" y="0"/>
                </a:cubicBezTo>
                <a:cubicBezTo>
                  <a:pt x="12983" y="0"/>
                  <a:pt x="12764" y="221"/>
                  <a:pt x="12764" y="491"/>
                </a:cubicBezTo>
                <a:lnTo>
                  <a:pt x="12764" y="6179"/>
                </a:lnTo>
                <a:lnTo>
                  <a:pt x="11638" y="5053"/>
                </a:lnTo>
                <a:cubicBezTo>
                  <a:pt x="11549" y="4965"/>
                  <a:pt x="11427" y="4910"/>
                  <a:pt x="11291" y="4910"/>
                </a:cubicBezTo>
                <a:cubicBezTo>
                  <a:pt x="11020" y="4910"/>
                  <a:pt x="10800" y="5130"/>
                  <a:pt x="10800" y="5400"/>
                </a:cubicBezTo>
                <a:cubicBezTo>
                  <a:pt x="10800" y="5536"/>
                  <a:pt x="10855" y="5659"/>
                  <a:pt x="10944" y="5747"/>
                </a:cubicBezTo>
                <a:cubicBezTo>
                  <a:pt x="10944" y="5747"/>
                  <a:pt x="12907" y="7711"/>
                  <a:pt x="12907" y="771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844"/>
          <p:cNvSpPr/>
          <p:nvPr/>
        </p:nvSpPr>
        <p:spPr>
          <a:xfrm>
            <a:off x="5426955" y="13170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2" y="18613"/>
                </a:cubicBezTo>
                <a:cubicBezTo>
                  <a:pt x="19479" y="18553"/>
                  <a:pt x="19581" y="18430"/>
                  <a:pt x="19619" y="18283"/>
                </a:cubicBezTo>
                <a:moveTo>
                  <a:pt x="11291" y="2945"/>
                </a:moveTo>
                <a:cubicBezTo>
                  <a:pt x="11427" y="2945"/>
                  <a:pt x="11549" y="2891"/>
                  <a:pt x="11638" y="2802"/>
                </a:cubicBezTo>
                <a:lnTo>
                  <a:pt x="12764" y="1676"/>
                </a:lnTo>
                <a:lnTo>
                  <a:pt x="12764" y="7364"/>
                </a:lnTo>
                <a:cubicBezTo>
                  <a:pt x="12764" y="7635"/>
                  <a:pt x="12983" y="7855"/>
                  <a:pt x="13255" y="7855"/>
                </a:cubicBezTo>
                <a:cubicBezTo>
                  <a:pt x="13526" y="7855"/>
                  <a:pt x="13745" y="7635"/>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7"/>
                  <a:pt x="15565" y="2107"/>
                </a:cubicBezTo>
                <a:lnTo>
                  <a:pt x="13602" y="144"/>
                </a:lnTo>
                <a:cubicBezTo>
                  <a:pt x="13513" y="56"/>
                  <a:pt x="13390" y="0"/>
                  <a:pt x="13255" y="0"/>
                </a:cubicBezTo>
                <a:cubicBezTo>
                  <a:pt x="13118" y="0"/>
                  <a:pt x="12996" y="56"/>
                  <a:pt x="12907" y="144"/>
                </a:cubicBezTo>
                <a:lnTo>
                  <a:pt x="10944" y="2107"/>
                </a:lnTo>
                <a:cubicBezTo>
                  <a:pt x="10855" y="2197"/>
                  <a:pt x="10800" y="2319"/>
                  <a:pt x="10800" y="2455"/>
                </a:cubicBezTo>
                <a:cubicBezTo>
                  <a:pt x="10800" y="2726"/>
                  <a:pt x="11020" y="2945"/>
                  <a:pt x="11291"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845"/>
          <p:cNvSpPr/>
          <p:nvPr/>
        </p:nvSpPr>
        <p:spPr>
          <a:xfrm>
            <a:off x="632658"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5"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9327" y="3240"/>
                </a:moveTo>
                <a:lnTo>
                  <a:pt x="15015" y="3240"/>
                </a:lnTo>
                <a:lnTo>
                  <a:pt x="13889" y="4478"/>
                </a:lnTo>
                <a:cubicBezTo>
                  <a:pt x="13801" y="4576"/>
                  <a:pt x="13745" y="4711"/>
                  <a:pt x="13745" y="4860"/>
                </a:cubicBezTo>
                <a:cubicBezTo>
                  <a:pt x="13745" y="5158"/>
                  <a:pt x="13966" y="5400"/>
                  <a:pt x="14236" y="5400"/>
                </a:cubicBezTo>
                <a:cubicBezTo>
                  <a:pt x="14373" y="5400"/>
                  <a:pt x="14495" y="5340"/>
                  <a:pt x="14583" y="5242"/>
                </a:cubicBezTo>
                <a:lnTo>
                  <a:pt x="16547" y="3082"/>
                </a:lnTo>
                <a:cubicBezTo>
                  <a:pt x="16636" y="2985"/>
                  <a:pt x="16691" y="2850"/>
                  <a:pt x="16691" y="2700"/>
                </a:cubicBezTo>
                <a:cubicBezTo>
                  <a:pt x="16691" y="2551"/>
                  <a:pt x="16636" y="2416"/>
                  <a:pt x="16547" y="2318"/>
                </a:cubicBezTo>
                <a:lnTo>
                  <a:pt x="14583" y="158"/>
                </a:lnTo>
                <a:cubicBezTo>
                  <a:pt x="14495" y="61"/>
                  <a:pt x="14373" y="0"/>
                  <a:pt x="14236" y="0"/>
                </a:cubicBezTo>
                <a:cubicBezTo>
                  <a:pt x="13966" y="0"/>
                  <a:pt x="13745" y="243"/>
                  <a:pt x="13745" y="540"/>
                </a:cubicBezTo>
                <a:cubicBezTo>
                  <a:pt x="13745" y="690"/>
                  <a:pt x="13801" y="825"/>
                  <a:pt x="13889" y="922"/>
                </a:cubicBezTo>
                <a:lnTo>
                  <a:pt x="15015" y="2160"/>
                </a:lnTo>
                <a:lnTo>
                  <a:pt x="9327" y="2160"/>
                </a:lnTo>
                <a:cubicBezTo>
                  <a:pt x="9056" y="2160"/>
                  <a:pt x="8836" y="2403"/>
                  <a:pt x="8836" y="2700"/>
                </a:cubicBezTo>
                <a:cubicBezTo>
                  <a:pt x="8836" y="2998"/>
                  <a:pt x="9056" y="3240"/>
                  <a:pt x="9327"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846"/>
          <p:cNvSpPr/>
          <p:nvPr/>
        </p:nvSpPr>
        <p:spPr>
          <a:xfrm>
            <a:off x="1165358"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10944" y="5242"/>
                </a:moveTo>
                <a:cubicBezTo>
                  <a:pt x="11033" y="5340"/>
                  <a:pt x="11155" y="5400"/>
                  <a:pt x="11291" y="5400"/>
                </a:cubicBezTo>
                <a:cubicBezTo>
                  <a:pt x="11562" y="5400"/>
                  <a:pt x="11782" y="5158"/>
                  <a:pt x="11782" y="4860"/>
                </a:cubicBezTo>
                <a:cubicBezTo>
                  <a:pt x="11782" y="4711"/>
                  <a:pt x="11727" y="4576"/>
                  <a:pt x="11638" y="4478"/>
                </a:cubicBezTo>
                <a:lnTo>
                  <a:pt x="10512" y="3240"/>
                </a:lnTo>
                <a:lnTo>
                  <a:pt x="16200" y="3240"/>
                </a:lnTo>
                <a:cubicBezTo>
                  <a:pt x="16471" y="3240"/>
                  <a:pt x="16691" y="2998"/>
                  <a:pt x="16691" y="2700"/>
                </a:cubicBezTo>
                <a:cubicBezTo>
                  <a:pt x="16691" y="2403"/>
                  <a:pt x="16471" y="2160"/>
                  <a:pt x="16200" y="2160"/>
                </a:cubicBezTo>
                <a:lnTo>
                  <a:pt x="10512" y="2160"/>
                </a:lnTo>
                <a:lnTo>
                  <a:pt x="11638" y="922"/>
                </a:lnTo>
                <a:cubicBezTo>
                  <a:pt x="11727" y="825"/>
                  <a:pt x="11782" y="690"/>
                  <a:pt x="11782" y="540"/>
                </a:cubicBezTo>
                <a:cubicBezTo>
                  <a:pt x="11782" y="243"/>
                  <a:pt x="11562" y="0"/>
                  <a:pt x="11291" y="0"/>
                </a:cubicBezTo>
                <a:cubicBezTo>
                  <a:pt x="11155" y="0"/>
                  <a:pt x="11033" y="61"/>
                  <a:pt x="10944" y="158"/>
                </a:cubicBezTo>
                <a:lnTo>
                  <a:pt x="8980" y="2318"/>
                </a:lnTo>
                <a:cubicBezTo>
                  <a:pt x="8891" y="2416"/>
                  <a:pt x="8836" y="2551"/>
                  <a:pt x="8836" y="2700"/>
                </a:cubicBezTo>
                <a:cubicBezTo>
                  <a:pt x="8836" y="2850"/>
                  <a:pt x="8891" y="2985"/>
                  <a:pt x="8980" y="3082"/>
                </a:cubicBezTo>
                <a:cubicBezTo>
                  <a:pt x="8980" y="3082"/>
                  <a:pt x="10944" y="5242"/>
                  <a:pt x="10944" y="524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847"/>
          <p:cNvSpPr/>
          <p:nvPr/>
        </p:nvSpPr>
        <p:spPr>
          <a:xfrm>
            <a:off x="1698057"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848"/>
          <p:cNvSpPr/>
          <p:nvPr/>
        </p:nvSpPr>
        <p:spPr>
          <a:xfrm>
            <a:off x="2230757" y="1881496"/>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2"/>
                  <a:pt x="16691" y="19131"/>
                </a:cubicBezTo>
                <a:cubicBezTo>
                  <a:pt x="16691" y="18450"/>
                  <a:pt x="17131" y="17897"/>
                  <a:pt x="17673" y="17897"/>
                </a:cubicBezTo>
                <a:cubicBezTo>
                  <a:pt x="18215" y="17897"/>
                  <a:pt x="18655" y="18450"/>
                  <a:pt x="18655" y="19131"/>
                </a:cubicBezTo>
                <a:cubicBezTo>
                  <a:pt x="18655" y="19812"/>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2"/>
                  <a:pt x="7855" y="19131"/>
                </a:cubicBezTo>
                <a:cubicBezTo>
                  <a:pt x="7855" y="18450"/>
                  <a:pt x="8294" y="17897"/>
                  <a:pt x="8836" y="17897"/>
                </a:cubicBezTo>
                <a:cubicBezTo>
                  <a:pt x="9379" y="17897"/>
                  <a:pt x="9818" y="18450"/>
                  <a:pt x="9818" y="19131"/>
                </a:cubicBezTo>
                <a:cubicBezTo>
                  <a:pt x="9818" y="19812"/>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2"/>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1"/>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2"/>
                  <a:pt x="7037" y="17773"/>
                  <a:pt x="7168" y="17845"/>
                </a:cubicBezTo>
                <a:cubicBezTo>
                  <a:pt x="6984" y="18220"/>
                  <a:pt x="6873" y="18659"/>
                  <a:pt x="6873" y="19131"/>
                </a:cubicBezTo>
                <a:cubicBezTo>
                  <a:pt x="6873" y="20496"/>
                  <a:pt x="7752" y="21600"/>
                  <a:pt x="8836" y="21600"/>
                </a:cubicBezTo>
                <a:cubicBezTo>
                  <a:pt x="9921" y="21600"/>
                  <a:pt x="10800" y="20496"/>
                  <a:pt x="10800" y="19131"/>
                </a:cubicBezTo>
                <a:cubicBezTo>
                  <a:pt x="10800" y="18679"/>
                  <a:pt x="10696" y="18262"/>
                  <a:pt x="10528" y="17897"/>
                </a:cubicBezTo>
                <a:lnTo>
                  <a:pt x="15982" y="17897"/>
                </a:lnTo>
                <a:cubicBezTo>
                  <a:pt x="15813" y="18262"/>
                  <a:pt x="15709" y="18679"/>
                  <a:pt x="15709" y="19131"/>
                </a:cubicBezTo>
                <a:cubicBezTo>
                  <a:pt x="15709" y="20496"/>
                  <a:pt x="16588" y="21600"/>
                  <a:pt x="17673" y="21600"/>
                </a:cubicBezTo>
                <a:cubicBezTo>
                  <a:pt x="18757" y="21600"/>
                  <a:pt x="19636" y="20496"/>
                  <a:pt x="19636" y="19131"/>
                </a:cubicBezTo>
                <a:cubicBezTo>
                  <a:pt x="19636" y="18659"/>
                  <a:pt x="19525" y="18220"/>
                  <a:pt x="19341" y="17845"/>
                </a:cubicBezTo>
                <a:cubicBezTo>
                  <a:pt x="19479" y="17769"/>
                  <a:pt x="19581" y="17615"/>
                  <a:pt x="19619" y="17429"/>
                </a:cubicBezTo>
                <a:moveTo>
                  <a:pt x="10800" y="1234"/>
                </a:moveTo>
                <a:lnTo>
                  <a:pt x="15709" y="1234"/>
                </a:lnTo>
                <a:cubicBezTo>
                  <a:pt x="15980" y="1234"/>
                  <a:pt x="16200" y="958"/>
                  <a:pt x="16200" y="617"/>
                </a:cubicBezTo>
                <a:cubicBezTo>
                  <a:pt x="16200" y="276"/>
                  <a:pt x="15980" y="0"/>
                  <a:pt x="15709" y="0"/>
                </a:cubicBezTo>
                <a:lnTo>
                  <a:pt x="10800" y="0"/>
                </a:lnTo>
                <a:cubicBezTo>
                  <a:pt x="10529" y="0"/>
                  <a:pt x="10309" y="276"/>
                  <a:pt x="10309" y="617"/>
                </a:cubicBezTo>
                <a:cubicBezTo>
                  <a:pt x="10309" y="958"/>
                  <a:pt x="10529" y="1234"/>
                  <a:pt x="10800"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849"/>
          <p:cNvSpPr/>
          <p:nvPr/>
        </p:nvSpPr>
        <p:spPr>
          <a:xfrm>
            <a:off x="2788823" y="184978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850"/>
          <p:cNvSpPr/>
          <p:nvPr/>
        </p:nvSpPr>
        <p:spPr>
          <a:xfrm>
            <a:off x="3308839" y="1849787"/>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6"/>
                </a:moveTo>
                <a:lnTo>
                  <a:pt x="21595" y="21045"/>
                </a:lnTo>
                <a:lnTo>
                  <a:pt x="19435" y="6318"/>
                </a:lnTo>
                <a:lnTo>
                  <a:pt x="19426" y="6319"/>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9"/>
                </a:cubicBezTo>
                <a:lnTo>
                  <a:pt x="2165" y="6318"/>
                </a:lnTo>
                <a:lnTo>
                  <a:pt x="5" y="21045"/>
                </a:lnTo>
                <a:lnTo>
                  <a:pt x="14" y="21046"/>
                </a:lnTo>
                <a:cubicBezTo>
                  <a:pt x="11" y="21067"/>
                  <a:pt x="0" y="21087"/>
                  <a:pt x="0" y="21109"/>
                </a:cubicBezTo>
                <a:cubicBezTo>
                  <a:pt x="0" y="21380"/>
                  <a:pt x="242" y="21600"/>
                  <a:pt x="540" y="21600"/>
                </a:cubicBezTo>
                <a:lnTo>
                  <a:pt x="21060" y="21600"/>
                </a:lnTo>
                <a:cubicBezTo>
                  <a:pt x="21358" y="21600"/>
                  <a:pt x="21600" y="21380"/>
                  <a:pt x="21600" y="21109"/>
                </a:cubicBezTo>
                <a:cubicBezTo>
                  <a:pt x="21600" y="21087"/>
                  <a:pt x="21589" y="21067"/>
                  <a:pt x="21586" y="2104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851"/>
          <p:cNvSpPr/>
          <p:nvPr/>
        </p:nvSpPr>
        <p:spPr>
          <a:xfrm>
            <a:off x="3822514" y="18497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6"/>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0"/>
                </a:cubicBezTo>
                <a:cubicBezTo>
                  <a:pt x="9705" y="2027"/>
                  <a:pt x="10048" y="2105"/>
                  <a:pt x="10377" y="2214"/>
                </a:cubicBezTo>
                <a:cubicBezTo>
                  <a:pt x="10911" y="1471"/>
                  <a:pt x="11778" y="982"/>
                  <a:pt x="12764" y="982"/>
                </a:cubicBezTo>
                <a:cubicBezTo>
                  <a:pt x="14390" y="982"/>
                  <a:pt x="15709" y="2301"/>
                  <a:pt x="15709" y="3927"/>
                </a:cubicBezTo>
                <a:lnTo>
                  <a:pt x="15709" y="4909"/>
                </a:lnTo>
                <a:lnTo>
                  <a:pt x="13337" y="4909"/>
                </a:lnTo>
                <a:cubicBezTo>
                  <a:pt x="13474" y="5222"/>
                  <a:pt x="13581" y="5550"/>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2"/>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7"/>
                  <a:pt x="4418" y="11419"/>
                  <a:pt x="4418" y="11782"/>
                </a:cubicBezTo>
                <a:cubicBezTo>
                  <a:pt x="4418" y="12325"/>
                  <a:pt x="4858" y="12764"/>
                  <a:pt x="5400" y="12764"/>
                </a:cubicBezTo>
                <a:cubicBezTo>
                  <a:pt x="5942" y="12764"/>
                  <a:pt x="6382" y="12325"/>
                  <a:pt x="6382" y="11782"/>
                </a:cubicBezTo>
                <a:cubicBezTo>
                  <a:pt x="6382" y="11419"/>
                  <a:pt x="6183" y="11107"/>
                  <a:pt x="5891" y="10936"/>
                </a:cubicBezTo>
                <a:lnTo>
                  <a:pt x="5891" y="8836"/>
                </a:lnTo>
                <a:lnTo>
                  <a:pt x="11782" y="8836"/>
                </a:lnTo>
                <a:lnTo>
                  <a:pt x="11782" y="10936"/>
                </a:lnTo>
                <a:cubicBezTo>
                  <a:pt x="11489" y="11107"/>
                  <a:pt x="11291" y="11419"/>
                  <a:pt x="11291" y="11782"/>
                </a:cubicBezTo>
                <a:cubicBezTo>
                  <a:pt x="11291" y="12325"/>
                  <a:pt x="11731" y="12764"/>
                  <a:pt x="12273" y="12764"/>
                </a:cubicBezTo>
                <a:cubicBezTo>
                  <a:pt x="12815" y="12764"/>
                  <a:pt x="13255" y="12325"/>
                  <a:pt x="13255" y="11782"/>
                </a:cubicBezTo>
                <a:cubicBezTo>
                  <a:pt x="13255" y="11419"/>
                  <a:pt x="13056" y="11107"/>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7"/>
                  <a:pt x="7210" y="3927"/>
                  <a:pt x="8836" y="3927"/>
                </a:cubicBezTo>
                <a:cubicBezTo>
                  <a:pt x="10463" y="3927"/>
                  <a:pt x="11782" y="5247"/>
                  <a:pt x="11782" y="6873"/>
                </a:cubicBezTo>
                <a:lnTo>
                  <a:pt x="11782" y="7855"/>
                </a:lnTo>
                <a:lnTo>
                  <a:pt x="5891" y="7855"/>
                </a:lnTo>
                <a:cubicBezTo>
                  <a:pt x="5891" y="7855"/>
                  <a:pt x="5891" y="6873"/>
                  <a:pt x="5891" y="6873"/>
                </a:cubicBezTo>
                <a:close/>
                <a:moveTo>
                  <a:pt x="17668" y="21045"/>
                </a:moveTo>
                <a:lnTo>
                  <a:pt x="16687" y="8281"/>
                </a:lnTo>
                <a:lnTo>
                  <a:pt x="16678" y="8282"/>
                </a:lnTo>
                <a:cubicBezTo>
                  <a:pt x="16646" y="8042"/>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2"/>
                  <a:pt x="995" y="8282"/>
                </a:cubicBezTo>
                <a:lnTo>
                  <a:pt x="986" y="8281"/>
                </a:lnTo>
                <a:lnTo>
                  <a:pt x="4" y="21045"/>
                </a:lnTo>
                <a:lnTo>
                  <a:pt x="13" y="21046"/>
                </a:lnTo>
                <a:cubicBezTo>
                  <a:pt x="10" y="21067"/>
                  <a:pt x="0" y="21087"/>
                  <a:pt x="0" y="21109"/>
                </a:cubicBezTo>
                <a:cubicBezTo>
                  <a:pt x="0" y="21380"/>
                  <a:pt x="220" y="21600"/>
                  <a:pt x="491" y="21600"/>
                </a:cubicBezTo>
                <a:lnTo>
                  <a:pt x="17182" y="21600"/>
                </a:lnTo>
                <a:cubicBezTo>
                  <a:pt x="17453" y="21600"/>
                  <a:pt x="17673" y="21380"/>
                  <a:pt x="17673" y="21109"/>
                </a:cubicBezTo>
                <a:cubicBezTo>
                  <a:pt x="17673" y="21087"/>
                  <a:pt x="17663" y="21067"/>
                  <a:pt x="17660" y="21046"/>
                </a:cubicBezTo>
                <a:cubicBezTo>
                  <a:pt x="17660" y="21046"/>
                  <a:pt x="17668" y="21045"/>
                  <a:pt x="17668" y="210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852"/>
          <p:cNvSpPr/>
          <p:nvPr/>
        </p:nvSpPr>
        <p:spPr>
          <a:xfrm>
            <a:off x="4361555" y="1875154"/>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853"/>
          <p:cNvSpPr/>
          <p:nvPr/>
        </p:nvSpPr>
        <p:spPr>
          <a:xfrm>
            <a:off x="4894255"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10453" y="7403"/>
                </a:moveTo>
                <a:cubicBezTo>
                  <a:pt x="10542" y="7500"/>
                  <a:pt x="10665" y="7560"/>
                  <a:pt x="10800" y="7560"/>
                </a:cubicBezTo>
                <a:cubicBezTo>
                  <a:pt x="10936" y="7560"/>
                  <a:pt x="11058" y="7500"/>
                  <a:pt x="11147" y="7403"/>
                </a:cubicBezTo>
                <a:lnTo>
                  <a:pt x="13111" y="5243"/>
                </a:lnTo>
                <a:cubicBezTo>
                  <a:pt x="13200" y="5144"/>
                  <a:pt x="13255" y="5009"/>
                  <a:pt x="13255" y="4860"/>
                </a:cubicBezTo>
                <a:cubicBezTo>
                  <a:pt x="13255" y="4563"/>
                  <a:pt x="13035" y="4320"/>
                  <a:pt x="12764" y="4320"/>
                </a:cubicBezTo>
                <a:cubicBezTo>
                  <a:pt x="12628" y="4320"/>
                  <a:pt x="12506" y="4381"/>
                  <a:pt x="12417" y="4478"/>
                </a:cubicBezTo>
                <a:lnTo>
                  <a:pt x="11291" y="5716"/>
                </a:lnTo>
                <a:lnTo>
                  <a:pt x="11291" y="540"/>
                </a:lnTo>
                <a:cubicBezTo>
                  <a:pt x="11291" y="243"/>
                  <a:pt x="11071" y="0"/>
                  <a:pt x="10800" y="0"/>
                </a:cubicBezTo>
                <a:cubicBezTo>
                  <a:pt x="10529" y="0"/>
                  <a:pt x="10309" y="243"/>
                  <a:pt x="10309" y="540"/>
                </a:cubicBezTo>
                <a:lnTo>
                  <a:pt x="10309" y="5716"/>
                </a:lnTo>
                <a:lnTo>
                  <a:pt x="9183" y="4478"/>
                </a:lnTo>
                <a:cubicBezTo>
                  <a:pt x="9095" y="4381"/>
                  <a:pt x="8972" y="4320"/>
                  <a:pt x="8836" y="4320"/>
                </a:cubicBezTo>
                <a:cubicBezTo>
                  <a:pt x="8565" y="4320"/>
                  <a:pt x="8345" y="4563"/>
                  <a:pt x="8345" y="4860"/>
                </a:cubicBezTo>
                <a:cubicBezTo>
                  <a:pt x="8345" y="5009"/>
                  <a:pt x="8400" y="5144"/>
                  <a:pt x="8489" y="5243"/>
                </a:cubicBezTo>
                <a:cubicBezTo>
                  <a:pt x="8489" y="5243"/>
                  <a:pt x="10453" y="7403"/>
                  <a:pt x="10453" y="740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854"/>
          <p:cNvSpPr/>
          <p:nvPr/>
        </p:nvSpPr>
        <p:spPr>
          <a:xfrm>
            <a:off x="5426955"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80"/>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80"/>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855"/>
          <p:cNvSpPr/>
          <p:nvPr/>
        </p:nvSpPr>
        <p:spPr>
          <a:xfrm>
            <a:off x="632658"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1"/>
                  <a:pt x="10254" y="4576"/>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6"/>
                  <a:pt x="7364" y="2551"/>
                  <a:pt x="7364" y="2700"/>
                </a:cubicBezTo>
                <a:cubicBezTo>
                  <a:pt x="7364" y="2849"/>
                  <a:pt x="7419" y="2984"/>
                  <a:pt x="7507" y="30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856"/>
          <p:cNvSpPr/>
          <p:nvPr/>
        </p:nvSpPr>
        <p:spPr>
          <a:xfrm>
            <a:off x="1165358"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6"/>
                  <a:pt x="11291" y="4711"/>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1"/>
                  <a:pt x="14181" y="2416"/>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857"/>
          <p:cNvSpPr/>
          <p:nvPr/>
        </p:nvSpPr>
        <p:spPr>
          <a:xfrm>
            <a:off x="1698057"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858"/>
          <p:cNvSpPr/>
          <p:nvPr/>
        </p:nvSpPr>
        <p:spPr>
          <a:xfrm>
            <a:off x="2230757" y="2414195"/>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4"/>
                </a:lnTo>
                <a:lnTo>
                  <a:pt x="2969" y="21130"/>
                </a:lnTo>
                <a:cubicBezTo>
                  <a:pt x="3023" y="21398"/>
                  <a:pt x="3207" y="21600"/>
                  <a:pt x="3436" y="21600"/>
                </a:cubicBezTo>
                <a:lnTo>
                  <a:pt x="18164" y="21600"/>
                </a:lnTo>
                <a:cubicBezTo>
                  <a:pt x="18393" y="21600"/>
                  <a:pt x="18577" y="21398"/>
                  <a:pt x="18631" y="21130"/>
                </a:cubicBezTo>
                <a:lnTo>
                  <a:pt x="18640" y="21134"/>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859"/>
          <p:cNvSpPr/>
          <p:nvPr/>
        </p:nvSpPr>
        <p:spPr>
          <a:xfrm>
            <a:off x="2763457" y="2382486"/>
            <a:ext cx="279033" cy="278989"/>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860"/>
          <p:cNvSpPr/>
          <p:nvPr/>
        </p:nvSpPr>
        <p:spPr>
          <a:xfrm>
            <a:off x="3296156" y="2420537"/>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4"/>
                </a:lnTo>
                <a:cubicBezTo>
                  <a:pt x="18365" y="2842"/>
                  <a:pt x="18032" y="2700"/>
                  <a:pt x="17673" y="2700"/>
                </a:cubicBezTo>
                <a:lnTo>
                  <a:pt x="1964" y="2700"/>
                </a:lnTo>
                <a:cubicBezTo>
                  <a:pt x="1604" y="2700"/>
                  <a:pt x="1271" y="2842"/>
                  <a:pt x="982" y="3074"/>
                </a:cubicBezTo>
                <a:cubicBezTo>
                  <a:pt x="982" y="3074"/>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861"/>
          <p:cNvSpPr/>
          <p:nvPr/>
        </p:nvSpPr>
        <p:spPr>
          <a:xfrm>
            <a:off x="3828856" y="2407854"/>
            <a:ext cx="279033" cy="228524"/>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862"/>
          <p:cNvSpPr/>
          <p:nvPr/>
        </p:nvSpPr>
        <p:spPr>
          <a:xfrm>
            <a:off x="4399605" y="2382487"/>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1"/>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2"/>
                </a:lnTo>
                <a:lnTo>
                  <a:pt x="10260" y="21403"/>
                </a:lnTo>
                <a:lnTo>
                  <a:pt x="10269" y="21399"/>
                </a:lnTo>
                <a:cubicBezTo>
                  <a:pt x="10393" y="21519"/>
                  <a:pt x="10579" y="21600"/>
                  <a:pt x="10800" y="21600"/>
                </a:cubicBezTo>
                <a:cubicBezTo>
                  <a:pt x="11021" y="21600"/>
                  <a:pt x="11207" y="21519"/>
                  <a:pt x="11331" y="21399"/>
                </a:cubicBezTo>
                <a:lnTo>
                  <a:pt x="11340" y="21403"/>
                </a:lnTo>
                <a:lnTo>
                  <a:pt x="12898" y="19892"/>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1"/>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863"/>
          <p:cNvSpPr/>
          <p:nvPr/>
        </p:nvSpPr>
        <p:spPr>
          <a:xfrm>
            <a:off x="4919622" y="238248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1"/>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600"/>
                  <a:pt x="20834" y="18655"/>
                  <a:pt x="21000" y="18655"/>
                </a:cubicBezTo>
                <a:cubicBezTo>
                  <a:pt x="21332" y="18655"/>
                  <a:pt x="21600" y="18435"/>
                  <a:pt x="21600" y="18164"/>
                </a:cubicBezTo>
                <a:lnTo>
                  <a:pt x="21600" y="491"/>
                </a:lnTo>
                <a:cubicBezTo>
                  <a:pt x="21600" y="221"/>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864"/>
          <p:cNvSpPr/>
          <p:nvPr/>
        </p:nvSpPr>
        <p:spPr>
          <a:xfrm>
            <a:off x="5426955" y="23824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7"/>
                  <a:pt x="9987" y="13745"/>
                  <a:pt x="10800" y="13745"/>
                </a:cubicBezTo>
                <a:cubicBezTo>
                  <a:pt x="11613" y="13745"/>
                  <a:pt x="12273" y="13087"/>
                  <a:pt x="12273" y="12273"/>
                </a:cubicBezTo>
                <a:cubicBezTo>
                  <a:pt x="12273" y="11460"/>
                  <a:pt x="11613" y="10800"/>
                  <a:pt x="10800" y="10800"/>
                </a:cubicBezTo>
                <a:moveTo>
                  <a:pt x="20469" y="11563"/>
                </a:moveTo>
                <a:lnTo>
                  <a:pt x="19745" y="13687"/>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1"/>
                </a:moveTo>
                <a:cubicBezTo>
                  <a:pt x="17636" y="19861"/>
                  <a:pt x="17438" y="20618"/>
                  <a:pt x="16691" y="20618"/>
                </a:cubicBezTo>
                <a:lnTo>
                  <a:pt x="4909" y="20618"/>
                </a:lnTo>
                <a:cubicBezTo>
                  <a:pt x="4169" y="20618"/>
                  <a:pt x="3960" y="19861"/>
                  <a:pt x="3960" y="19861"/>
                </a:cubicBezTo>
                <a:lnTo>
                  <a:pt x="2196" y="14687"/>
                </a:lnTo>
                <a:cubicBezTo>
                  <a:pt x="4567" y="15928"/>
                  <a:pt x="7651" y="16691"/>
                  <a:pt x="11045" y="16691"/>
                </a:cubicBezTo>
                <a:cubicBezTo>
                  <a:pt x="14163" y="16691"/>
                  <a:pt x="17019" y="16047"/>
                  <a:pt x="19304" y="14981"/>
                </a:cubicBezTo>
                <a:cubicBezTo>
                  <a:pt x="19304" y="14981"/>
                  <a:pt x="17640" y="19861"/>
                  <a:pt x="17640" y="19861"/>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5"/>
                  <a:pt x="21600" y="11126"/>
                  <a:pt x="21600" y="10800"/>
                </a:cubicBezTo>
                <a:cubicBezTo>
                  <a:pt x="21600" y="9174"/>
                  <a:pt x="20281" y="7855"/>
                  <a:pt x="1865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8" name="Shape 3865"/>
          <p:cNvSpPr/>
          <p:nvPr/>
        </p:nvSpPr>
        <p:spPr>
          <a:xfrm>
            <a:off x="6486012" y="765363"/>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moveTo>
                  <a:pt x="5400" y="12764"/>
                </a:moveTo>
                <a:cubicBezTo>
                  <a:pt x="5028" y="12764"/>
                  <a:pt x="4725" y="12983"/>
                  <a:pt x="4725" y="13255"/>
                </a:cubicBezTo>
                <a:cubicBezTo>
                  <a:pt x="4725" y="13391"/>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1"/>
                  <a:pt x="16875" y="13255"/>
                </a:cubicBezTo>
                <a:cubicBezTo>
                  <a:pt x="16875" y="12983"/>
                  <a:pt x="16572" y="12764"/>
                  <a:pt x="16200" y="12764"/>
                </a:cubicBezTo>
                <a:cubicBezTo>
                  <a:pt x="16014" y="12764"/>
                  <a:pt x="15845" y="12819"/>
                  <a:pt x="15723" y="12907"/>
                </a:cubicBezTo>
                <a:lnTo>
                  <a:pt x="11475" y="15997"/>
                </a:lnTo>
                <a:lnTo>
                  <a:pt x="11475" y="491"/>
                </a:lnTo>
                <a:cubicBezTo>
                  <a:pt x="11475" y="221"/>
                  <a:pt x="11172" y="0"/>
                  <a:pt x="10800" y="0"/>
                </a:cubicBezTo>
                <a:cubicBezTo>
                  <a:pt x="10428" y="0"/>
                  <a:pt x="10125" y="221"/>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866"/>
          <p:cNvSpPr/>
          <p:nvPr/>
        </p:nvSpPr>
        <p:spPr>
          <a:xfrm>
            <a:off x="7018712" y="765363"/>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867"/>
          <p:cNvSpPr/>
          <p:nvPr/>
        </p:nvSpPr>
        <p:spPr>
          <a:xfrm>
            <a:off x="7513362"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5"/>
                </a:cubicBezTo>
                <a:lnTo>
                  <a:pt x="13217" y="8494"/>
                </a:lnTo>
                <a:cubicBezTo>
                  <a:pt x="12503" y="8089"/>
                  <a:pt x="11680" y="7855"/>
                  <a:pt x="10800" y="7855"/>
                </a:cubicBezTo>
                <a:cubicBezTo>
                  <a:pt x="8088" y="7855"/>
                  <a:pt x="5891" y="10053"/>
                  <a:pt x="5891" y="12764"/>
                </a:cubicBezTo>
                <a:cubicBezTo>
                  <a:pt x="5891" y="13644"/>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2"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1"/>
                </a:moveTo>
                <a:lnTo>
                  <a:pt x="11842" y="13806"/>
                </a:lnTo>
                <a:lnTo>
                  <a:pt x="15456" y="8108"/>
                </a:lnTo>
                <a:lnTo>
                  <a:pt x="9759" y="11722"/>
                </a:lnTo>
                <a:cubicBezTo>
                  <a:pt x="9759" y="11722"/>
                  <a:pt x="6144" y="17421"/>
                  <a:pt x="6144" y="174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868"/>
          <p:cNvSpPr/>
          <p:nvPr/>
        </p:nvSpPr>
        <p:spPr>
          <a:xfrm>
            <a:off x="8046061"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869"/>
          <p:cNvSpPr/>
          <p:nvPr/>
        </p:nvSpPr>
        <p:spPr>
          <a:xfrm>
            <a:off x="8578761"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870"/>
          <p:cNvSpPr/>
          <p:nvPr/>
        </p:nvSpPr>
        <p:spPr>
          <a:xfrm>
            <a:off x="9111460" y="803413"/>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871"/>
          <p:cNvSpPr/>
          <p:nvPr/>
        </p:nvSpPr>
        <p:spPr>
          <a:xfrm>
            <a:off x="9644160" y="797071"/>
            <a:ext cx="279033" cy="21561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7"/>
                </a:lnTo>
                <a:cubicBezTo>
                  <a:pt x="16691" y="8017"/>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3"/>
                  <a:pt x="16347" y="6666"/>
                </a:cubicBezTo>
                <a:lnTo>
                  <a:pt x="9502" y="15524"/>
                </a:lnTo>
                <a:cubicBezTo>
                  <a:pt x="9324" y="15752"/>
                  <a:pt x="9088" y="15880"/>
                  <a:pt x="8836" y="15880"/>
                </a:cubicBezTo>
                <a:cubicBezTo>
                  <a:pt x="8585" y="15880"/>
                  <a:pt x="8349" y="15752"/>
                  <a:pt x="8170" y="15524"/>
                </a:cubicBezTo>
                <a:lnTo>
                  <a:pt x="1326" y="6664"/>
                </a:lnTo>
                <a:cubicBezTo>
                  <a:pt x="1498" y="6473"/>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9"/>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872"/>
          <p:cNvSpPr/>
          <p:nvPr/>
        </p:nvSpPr>
        <p:spPr>
          <a:xfrm>
            <a:off x="10176860" y="79073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873"/>
          <p:cNvSpPr/>
          <p:nvPr/>
        </p:nvSpPr>
        <p:spPr>
          <a:xfrm>
            <a:off x="10709559" y="77804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874"/>
          <p:cNvSpPr/>
          <p:nvPr/>
        </p:nvSpPr>
        <p:spPr>
          <a:xfrm>
            <a:off x="11242259" y="77804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2"/>
                </a:moveTo>
                <a:lnTo>
                  <a:pt x="21548" y="13258"/>
                </a:lnTo>
                <a:lnTo>
                  <a:pt x="16639" y="2458"/>
                </a:lnTo>
                <a:lnTo>
                  <a:pt x="16635" y="2462"/>
                </a:lnTo>
                <a:cubicBezTo>
                  <a:pt x="16554" y="2284"/>
                  <a:pt x="16392" y="2160"/>
                  <a:pt x="16200" y="2160"/>
                </a:cubicBezTo>
                <a:lnTo>
                  <a:pt x="15709" y="2160"/>
                </a:lnTo>
                <a:cubicBezTo>
                  <a:pt x="15438" y="2160"/>
                  <a:pt x="15218" y="2403"/>
                  <a:pt x="15218" y="2700"/>
                </a:cubicBezTo>
                <a:cubicBezTo>
                  <a:pt x="15218" y="2998"/>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8"/>
                  <a:pt x="6382" y="2700"/>
                </a:cubicBezTo>
                <a:cubicBezTo>
                  <a:pt x="6382" y="2403"/>
                  <a:pt x="6162" y="2160"/>
                  <a:pt x="5891"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4" y="13262"/>
                </a:cubicBezTo>
                <a:moveTo>
                  <a:pt x="7855" y="4320"/>
                </a:moveTo>
                <a:cubicBezTo>
                  <a:pt x="7990" y="4320"/>
                  <a:pt x="8113" y="4260"/>
                  <a:pt x="8202" y="4162"/>
                </a:cubicBezTo>
                <a:lnTo>
                  <a:pt x="10309" y="1844"/>
                </a:lnTo>
                <a:lnTo>
                  <a:pt x="10309" y="12420"/>
                </a:lnTo>
                <a:cubicBezTo>
                  <a:pt x="10309" y="12718"/>
                  <a:pt x="10529" y="12960"/>
                  <a:pt x="10800" y="12960"/>
                </a:cubicBezTo>
                <a:cubicBezTo>
                  <a:pt x="11071" y="12960"/>
                  <a:pt x="11291" y="12718"/>
                  <a:pt x="11291" y="12420"/>
                </a:cubicBezTo>
                <a:lnTo>
                  <a:pt x="11291" y="1844"/>
                </a:lnTo>
                <a:lnTo>
                  <a:pt x="13398" y="4162"/>
                </a:lnTo>
                <a:cubicBezTo>
                  <a:pt x="13487" y="4260"/>
                  <a:pt x="13610" y="4320"/>
                  <a:pt x="13745" y="4320"/>
                </a:cubicBezTo>
                <a:cubicBezTo>
                  <a:pt x="14017" y="4320"/>
                  <a:pt x="14236" y="4078"/>
                  <a:pt x="14236" y="3780"/>
                </a:cubicBezTo>
                <a:cubicBezTo>
                  <a:pt x="14236" y="3631"/>
                  <a:pt x="14181" y="3496"/>
                  <a:pt x="14093" y="3398"/>
                </a:cubicBezTo>
                <a:lnTo>
                  <a:pt x="11147" y="158"/>
                </a:lnTo>
                <a:cubicBezTo>
                  <a:pt x="11058" y="61"/>
                  <a:pt x="10936" y="0"/>
                  <a:pt x="10800" y="0"/>
                </a:cubicBezTo>
                <a:cubicBezTo>
                  <a:pt x="10664" y="0"/>
                  <a:pt x="10542" y="61"/>
                  <a:pt x="10453" y="158"/>
                </a:cubicBezTo>
                <a:lnTo>
                  <a:pt x="7507" y="3398"/>
                </a:lnTo>
                <a:cubicBezTo>
                  <a:pt x="7419" y="3496"/>
                  <a:pt x="7364" y="3631"/>
                  <a:pt x="7364" y="3780"/>
                </a:cubicBezTo>
                <a:cubicBezTo>
                  <a:pt x="7364" y="4078"/>
                  <a:pt x="7583" y="4320"/>
                  <a:pt x="7855" y="43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875"/>
          <p:cNvSpPr/>
          <p:nvPr/>
        </p:nvSpPr>
        <p:spPr>
          <a:xfrm>
            <a:off x="6447962" y="1323429"/>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6"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70"/>
                  <a:pt x="13745" y="12600"/>
                </a:cubicBezTo>
                <a:cubicBezTo>
                  <a:pt x="13745" y="14589"/>
                  <a:pt x="12427" y="16200"/>
                  <a:pt x="10800" y="16200"/>
                </a:cubicBezTo>
                <a:cubicBezTo>
                  <a:pt x="9173" y="16200"/>
                  <a:pt x="7855" y="14589"/>
                  <a:pt x="7855" y="12600"/>
                </a:cubicBezTo>
                <a:cubicBezTo>
                  <a:pt x="7855" y="12270"/>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4"/>
                </a:cubicBezTo>
                <a:moveTo>
                  <a:pt x="16691" y="9000"/>
                </a:moveTo>
                <a:cubicBezTo>
                  <a:pt x="16691" y="8670"/>
                  <a:pt x="16471" y="8400"/>
                  <a:pt x="16200" y="8400"/>
                </a:cubicBezTo>
                <a:lnTo>
                  <a:pt x="5400" y="8400"/>
                </a:lnTo>
                <a:cubicBezTo>
                  <a:pt x="5129" y="8400"/>
                  <a:pt x="4909" y="8670"/>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70"/>
                  <a:pt x="15489" y="6000"/>
                  <a:pt x="15218" y="6000"/>
                </a:cubicBezTo>
                <a:lnTo>
                  <a:pt x="6382" y="6000"/>
                </a:lnTo>
                <a:cubicBezTo>
                  <a:pt x="6111" y="6000"/>
                  <a:pt x="5891" y="6270"/>
                  <a:pt x="5891" y="6600"/>
                </a:cubicBezTo>
                <a:cubicBezTo>
                  <a:pt x="5891" y="6932"/>
                  <a:pt x="6111" y="7200"/>
                  <a:pt x="6382" y="7200"/>
                </a:cubicBezTo>
                <a:moveTo>
                  <a:pt x="7364" y="4800"/>
                </a:moveTo>
                <a:lnTo>
                  <a:pt x="14236" y="4800"/>
                </a:lnTo>
                <a:cubicBezTo>
                  <a:pt x="14507" y="4800"/>
                  <a:pt x="14727" y="4532"/>
                  <a:pt x="14727" y="4200"/>
                </a:cubicBezTo>
                <a:cubicBezTo>
                  <a:pt x="14727" y="3870"/>
                  <a:pt x="14507" y="3600"/>
                  <a:pt x="14236" y="3600"/>
                </a:cubicBezTo>
                <a:lnTo>
                  <a:pt x="7364" y="3600"/>
                </a:lnTo>
                <a:cubicBezTo>
                  <a:pt x="7093" y="3600"/>
                  <a:pt x="6873" y="3870"/>
                  <a:pt x="6873" y="4200"/>
                </a:cubicBezTo>
                <a:cubicBezTo>
                  <a:pt x="6873" y="4532"/>
                  <a:pt x="7093" y="4800"/>
                  <a:pt x="7364"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876"/>
          <p:cNvSpPr/>
          <p:nvPr/>
        </p:nvSpPr>
        <p:spPr>
          <a:xfrm>
            <a:off x="6980662"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877"/>
          <p:cNvSpPr/>
          <p:nvPr/>
        </p:nvSpPr>
        <p:spPr>
          <a:xfrm>
            <a:off x="7513362"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30"/>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6765"/>
                  <a:pt x="4835"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878"/>
          <p:cNvSpPr/>
          <p:nvPr/>
        </p:nvSpPr>
        <p:spPr>
          <a:xfrm>
            <a:off x="8046061"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30"/>
                  <a:pt x="20618" y="10800"/>
                </a:cubicBezTo>
                <a:cubicBezTo>
                  <a:pt x="20618" y="16223"/>
                  <a:pt x="16223" y="20618"/>
                  <a:pt x="10800" y="20618"/>
                </a:cubicBezTo>
                <a:cubicBezTo>
                  <a:pt x="7588" y="20618"/>
                  <a:pt x="4739" y="19075"/>
                  <a:pt x="2948" y="16691"/>
                </a:cubicBezTo>
                <a:lnTo>
                  <a:pt x="6873" y="16691"/>
                </a:lnTo>
                <a:cubicBezTo>
                  <a:pt x="7144" y="16691"/>
                  <a:pt x="7364" y="16471"/>
                  <a:pt x="7364" y="16200"/>
                </a:cubicBezTo>
                <a:cubicBezTo>
                  <a:pt x="7364" y="15930"/>
                  <a:pt x="7144" y="15709"/>
                  <a:pt x="6873" y="15709"/>
                </a:cubicBezTo>
                <a:lnTo>
                  <a:pt x="1964" y="15709"/>
                </a:lnTo>
                <a:cubicBezTo>
                  <a:pt x="1693" y="15709"/>
                  <a:pt x="1473" y="15930"/>
                  <a:pt x="1473" y="16200"/>
                </a:cubicBezTo>
                <a:lnTo>
                  <a:pt x="1473" y="21109"/>
                </a:lnTo>
                <a:cubicBezTo>
                  <a:pt x="1473" y="21380"/>
                  <a:pt x="1693" y="21600"/>
                  <a:pt x="1964" y="21600"/>
                </a:cubicBezTo>
                <a:cubicBezTo>
                  <a:pt x="2234" y="21600"/>
                  <a:pt x="2455" y="21380"/>
                  <a:pt x="2455" y="21109"/>
                </a:cubicBezTo>
                <a:lnTo>
                  <a:pt x="2455" y="17639"/>
                </a:lnTo>
                <a:cubicBezTo>
                  <a:pt x="4434" y="20054"/>
                  <a:pt x="7434"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879"/>
          <p:cNvSpPr/>
          <p:nvPr/>
        </p:nvSpPr>
        <p:spPr>
          <a:xfrm>
            <a:off x="8604127" y="129806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20"/>
                </a:lnTo>
                <a:cubicBezTo>
                  <a:pt x="19088" y="4732"/>
                  <a:pt x="19200" y="4589"/>
                  <a:pt x="19200" y="4418"/>
                </a:cubicBezTo>
                <a:cubicBezTo>
                  <a:pt x="19200" y="4248"/>
                  <a:pt x="19088" y="4106"/>
                  <a:pt x="18926" y="4017"/>
                </a:cubicBezTo>
                <a:lnTo>
                  <a:pt x="18933" y="4010"/>
                </a:lnTo>
                <a:lnTo>
                  <a:pt x="11733" y="82"/>
                </a:lnTo>
                <a:lnTo>
                  <a:pt x="11726" y="90"/>
                </a:lnTo>
                <a:cubicBezTo>
                  <a:pt x="11631" y="38"/>
                  <a:pt x="11524" y="0"/>
                  <a:pt x="11400" y="0"/>
                </a:cubicBezTo>
                <a:cubicBezTo>
                  <a:pt x="11069" y="0"/>
                  <a:pt x="10800" y="221"/>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880"/>
          <p:cNvSpPr/>
          <p:nvPr/>
        </p:nvSpPr>
        <p:spPr>
          <a:xfrm>
            <a:off x="9136827" y="129806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6"/>
                  <a:pt x="10800" y="8345"/>
                </a:cubicBezTo>
                <a:cubicBezTo>
                  <a:pt x="10800" y="8617"/>
                  <a:pt x="11068" y="8836"/>
                  <a:pt x="11400" y="8836"/>
                </a:cubicBezTo>
                <a:cubicBezTo>
                  <a:pt x="11523" y="8836"/>
                  <a:pt x="11631" y="8799"/>
                  <a:pt x="11727" y="8747"/>
                </a:cubicBezTo>
                <a:lnTo>
                  <a:pt x="11733" y="8754"/>
                </a:lnTo>
                <a:lnTo>
                  <a:pt x="11774" y="8720"/>
                </a:lnTo>
                <a:cubicBezTo>
                  <a:pt x="11805" y="8700"/>
                  <a:pt x="11832" y="8677"/>
                  <a:pt x="11858" y="8651"/>
                </a:cubicBezTo>
                <a:lnTo>
                  <a:pt x="16533" y="4827"/>
                </a:lnTo>
                <a:lnTo>
                  <a:pt x="16527" y="4820"/>
                </a:lnTo>
                <a:cubicBezTo>
                  <a:pt x="16688" y="4732"/>
                  <a:pt x="16800" y="4589"/>
                  <a:pt x="16800" y="4418"/>
                </a:cubicBezTo>
                <a:cubicBezTo>
                  <a:pt x="16800" y="4248"/>
                  <a:pt x="16688" y="4106"/>
                  <a:pt x="16527" y="4017"/>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1"/>
                  <a:pt x="10800" y="491"/>
                </a:cubicBezTo>
                <a:cubicBezTo>
                  <a:pt x="10800" y="662"/>
                  <a:pt x="10912" y="804"/>
                  <a:pt x="11073" y="892"/>
                </a:cubicBezTo>
                <a:lnTo>
                  <a:pt x="11067" y="899"/>
                </a:lnTo>
                <a:lnTo>
                  <a:pt x="14768" y="3927"/>
                </a:ln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881"/>
          <p:cNvSpPr/>
          <p:nvPr/>
        </p:nvSpPr>
        <p:spPr>
          <a:xfrm>
            <a:off x="9644160"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6"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7673"/>
                </a:moveTo>
                <a:cubicBezTo>
                  <a:pt x="13610" y="17673"/>
                  <a:pt x="13488" y="17728"/>
                  <a:pt x="13398" y="17817"/>
                </a:cubicBezTo>
                <a:lnTo>
                  <a:pt x="11291" y="19924"/>
                </a:lnTo>
                <a:lnTo>
                  <a:pt x="11291" y="8345"/>
                </a:lnTo>
                <a:cubicBezTo>
                  <a:pt x="11291" y="8074"/>
                  <a:pt x="11071" y="7855"/>
                  <a:pt x="10800" y="7855"/>
                </a:cubicBezTo>
                <a:cubicBezTo>
                  <a:pt x="10529" y="7855"/>
                  <a:pt x="10309" y="8074"/>
                  <a:pt x="10309" y="8345"/>
                </a:cubicBezTo>
                <a:lnTo>
                  <a:pt x="10309" y="19924"/>
                </a:lnTo>
                <a:lnTo>
                  <a:pt x="8202" y="17817"/>
                </a:lnTo>
                <a:cubicBezTo>
                  <a:pt x="8113" y="17728"/>
                  <a:pt x="7990" y="17673"/>
                  <a:pt x="7855" y="17673"/>
                </a:cubicBezTo>
                <a:cubicBezTo>
                  <a:pt x="7583" y="17673"/>
                  <a:pt x="7364" y="17893"/>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882"/>
          <p:cNvSpPr/>
          <p:nvPr/>
        </p:nvSpPr>
        <p:spPr>
          <a:xfrm>
            <a:off x="10176860"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7"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883"/>
          <p:cNvSpPr/>
          <p:nvPr/>
        </p:nvSpPr>
        <p:spPr>
          <a:xfrm>
            <a:off x="10709559" y="1317088"/>
            <a:ext cx="279033" cy="241215"/>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90"/>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9"/>
                  <a:pt x="12246" y="17782"/>
                </a:cubicBezTo>
                <a:cubicBezTo>
                  <a:pt x="12111" y="17511"/>
                  <a:pt x="11811" y="17418"/>
                  <a:pt x="11576" y="17575"/>
                </a:cubicBezTo>
                <a:cubicBezTo>
                  <a:pt x="11459" y="17653"/>
                  <a:pt x="11380" y="17779"/>
                  <a:pt x="11347" y="17920"/>
                </a:cubicBezTo>
                <a:lnTo>
                  <a:pt x="10808" y="20245"/>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4"/>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5"/>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5"/>
                </a:cubicBezTo>
                <a:lnTo>
                  <a:pt x="4165" y="8964"/>
                </a:lnTo>
                <a:lnTo>
                  <a:pt x="3982" y="7971"/>
                </a:lnTo>
                <a:cubicBezTo>
                  <a:pt x="3946" y="7773"/>
                  <a:pt x="3927" y="7572"/>
                  <a:pt x="3927" y="7376"/>
                </a:cubicBezTo>
                <a:cubicBezTo>
                  <a:pt x="3927" y="5813"/>
                  <a:pt x="5028" y="4539"/>
                  <a:pt x="6382" y="4539"/>
                </a:cubicBezTo>
                <a:cubicBezTo>
                  <a:pt x="6661" y="4539"/>
                  <a:pt x="6942" y="4598"/>
                  <a:pt x="7215" y="4712"/>
                </a:cubicBezTo>
                <a:lnTo>
                  <a:pt x="8019" y="5049"/>
                </a:lnTo>
                <a:lnTo>
                  <a:pt x="8418" y="4173"/>
                </a:lnTo>
                <a:cubicBezTo>
                  <a:pt x="9272" y="2300"/>
                  <a:pt x="10937" y="1135"/>
                  <a:pt x="12764" y="1135"/>
                </a:cubicBezTo>
                <a:cubicBezTo>
                  <a:pt x="15470" y="1135"/>
                  <a:pt x="17673" y="3680"/>
                  <a:pt x="17673" y="6809"/>
                </a:cubicBezTo>
                <a:cubicBezTo>
                  <a:pt x="17673" y="6907"/>
                  <a:pt x="17666" y="7005"/>
                  <a:pt x="17660" y="7102"/>
                </a:cubicBezTo>
                <a:lnTo>
                  <a:pt x="17655" y="7200"/>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8"/>
                  <a:pt x="20378" y="8143"/>
                  <a:pt x="18634" y="7273"/>
                </a:cubicBezTo>
                <a:moveTo>
                  <a:pt x="10773" y="14522"/>
                </a:moveTo>
                <a:cubicBezTo>
                  <a:pt x="10711" y="14398"/>
                  <a:pt x="10613" y="14317"/>
                  <a:pt x="10504" y="14274"/>
                </a:cubicBezTo>
                <a:lnTo>
                  <a:pt x="10517" y="14218"/>
                </a:lnTo>
                <a:cubicBezTo>
                  <a:pt x="10484" y="14222"/>
                  <a:pt x="10451" y="14232"/>
                  <a:pt x="10418" y="14240"/>
                </a:cubicBezTo>
                <a:lnTo>
                  <a:pt x="8463" y="13634"/>
                </a:lnTo>
                <a:lnTo>
                  <a:pt x="8463" y="13635"/>
                </a:lnTo>
                <a:cubicBezTo>
                  <a:pt x="8343" y="13598"/>
                  <a:pt x="8209" y="13613"/>
                  <a:pt x="8091" y="13692"/>
                </a:cubicBezTo>
                <a:cubicBezTo>
                  <a:pt x="7856" y="13848"/>
                  <a:pt x="7776" y="14195"/>
                  <a:pt x="7911" y="14466"/>
                </a:cubicBezTo>
                <a:cubicBezTo>
                  <a:pt x="7979" y="14603"/>
                  <a:pt x="8088" y="14694"/>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3"/>
                  <a:pt x="8836" y="17589"/>
                </a:cubicBezTo>
                <a:cubicBezTo>
                  <a:pt x="8836" y="16857"/>
                  <a:pt x="9142" y="16215"/>
                  <a:pt x="9609" y="15803"/>
                </a:cubicBezTo>
                <a:lnTo>
                  <a:pt x="9335" y="16984"/>
                </a:lnTo>
                <a:cubicBezTo>
                  <a:pt x="9303" y="17124"/>
                  <a:pt x="9317" y="17279"/>
                  <a:pt x="9384" y="17415"/>
                </a:cubicBezTo>
                <a:cubicBezTo>
                  <a:pt x="9520" y="17686"/>
                  <a:pt x="9820" y="17779"/>
                  <a:pt x="10055" y="17623"/>
                </a:cubicBezTo>
                <a:cubicBezTo>
                  <a:pt x="10172" y="17544"/>
                  <a:pt x="10251" y="17419"/>
                  <a:pt x="10283" y="17278"/>
                </a:cubicBezTo>
                <a:lnTo>
                  <a:pt x="10823" y="14953"/>
                </a:lnTo>
                <a:cubicBezTo>
                  <a:pt x="10855" y="14812"/>
                  <a:pt x="10841" y="14658"/>
                  <a:pt x="10773" y="1452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884"/>
          <p:cNvSpPr/>
          <p:nvPr/>
        </p:nvSpPr>
        <p:spPr>
          <a:xfrm>
            <a:off x="11242259"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1"/>
                  <a:pt x="0" y="491"/>
                </a:cubicBezTo>
                <a:cubicBezTo>
                  <a:pt x="0" y="762"/>
                  <a:pt x="220" y="982"/>
                  <a:pt x="491" y="982"/>
                </a:cubicBezTo>
                <a:cubicBezTo>
                  <a:pt x="11607" y="982"/>
                  <a:pt x="20618" y="9994"/>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9"/>
                  <a:pt x="0" y="10309"/>
                </a:cubicBezTo>
                <a:cubicBezTo>
                  <a:pt x="0" y="10580"/>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4"/>
                  <a:pt x="6727" y="9818"/>
                  <a:pt x="491" y="9818"/>
                </a:cubicBezTo>
                <a:moveTo>
                  <a:pt x="491" y="4909"/>
                </a:moveTo>
                <a:cubicBezTo>
                  <a:pt x="220" y="4909"/>
                  <a:pt x="0" y="5130"/>
                  <a:pt x="0" y="5400"/>
                </a:cubicBezTo>
                <a:cubicBezTo>
                  <a:pt x="0" y="5671"/>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2"/>
                  <a:pt x="1319" y="21600"/>
                  <a:pt x="2945" y="21600"/>
                </a:cubicBezTo>
                <a:cubicBezTo>
                  <a:pt x="4573" y="21600"/>
                  <a:pt x="5891" y="20282"/>
                  <a:pt x="5891" y="18655"/>
                </a:cubicBezTo>
                <a:cubicBezTo>
                  <a:pt x="5891" y="17028"/>
                  <a:pt x="4573" y="15709"/>
                  <a:pt x="2945"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885"/>
          <p:cNvSpPr/>
          <p:nvPr/>
        </p:nvSpPr>
        <p:spPr>
          <a:xfrm>
            <a:off x="6447962"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30"/>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3"/>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9"/>
                  <a:pt x="4418" y="4909"/>
                </a:cubicBezTo>
                <a:cubicBezTo>
                  <a:pt x="4418" y="5180"/>
                  <a:pt x="4638" y="5400"/>
                  <a:pt x="4909" y="5400"/>
                </a:cubicBezTo>
                <a:lnTo>
                  <a:pt x="5891" y="5400"/>
                </a:lnTo>
                <a:cubicBezTo>
                  <a:pt x="11584"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886"/>
          <p:cNvSpPr/>
          <p:nvPr/>
        </p:nvSpPr>
        <p:spPr>
          <a:xfrm>
            <a:off x="6993345" y="1830762"/>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4244" y="12618"/>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7" y="3927"/>
                  <a:pt x="10800" y="3927"/>
                </a:cubicBezTo>
                <a:cubicBezTo>
                  <a:pt x="13783" y="3927"/>
                  <a:pt x="16200" y="6125"/>
                  <a:pt x="16200" y="8836"/>
                </a:cubicBezTo>
                <a:cubicBezTo>
                  <a:pt x="16200" y="10358"/>
                  <a:pt x="15439" y="11718"/>
                  <a:pt x="14244" y="12618"/>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4"/>
                  <a:pt x="14660" y="18980"/>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1" y="11291"/>
                  <a:pt x="13500" y="10192"/>
                  <a:pt x="13500" y="8836"/>
                </a:cubicBezTo>
                <a:cubicBezTo>
                  <a:pt x="13500" y="7481"/>
                  <a:pt x="12291" y="6382"/>
                  <a:pt x="10800" y="6382"/>
                </a:cubicBezTo>
                <a:cubicBezTo>
                  <a:pt x="9309" y="6382"/>
                  <a:pt x="8100" y="7481"/>
                  <a:pt x="8100" y="8836"/>
                </a:cubicBezTo>
                <a:cubicBezTo>
                  <a:pt x="8100" y="10192"/>
                  <a:pt x="9309" y="11291"/>
                  <a:pt x="10800" y="11291"/>
                </a:cubicBezTo>
                <a:moveTo>
                  <a:pt x="11994" y="20179"/>
                </a:moveTo>
                <a:cubicBezTo>
                  <a:pt x="11855" y="20433"/>
                  <a:pt x="11738"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887"/>
          <p:cNvSpPr/>
          <p:nvPr/>
        </p:nvSpPr>
        <p:spPr>
          <a:xfrm>
            <a:off x="7538728" y="1830762"/>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888"/>
          <p:cNvSpPr/>
          <p:nvPr/>
        </p:nvSpPr>
        <p:spPr>
          <a:xfrm>
            <a:off x="8046061" y="1830762"/>
            <a:ext cx="278966" cy="27897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889"/>
          <p:cNvSpPr/>
          <p:nvPr/>
        </p:nvSpPr>
        <p:spPr>
          <a:xfrm>
            <a:off x="8591444" y="1830762"/>
            <a:ext cx="253599" cy="278971"/>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70"/>
                  <a:pt x="18907" y="17670"/>
                </a:cubicBezTo>
                <a:cubicBezTo>
                  <a:pt x="19802" y="17670"/>
                  <a:pt x="20528" y="18329"/>
                  <a:pt x="20528" y="19143"/>
                </a:cubicBezTo>
                <a:cubicBezTo>
                  <a:pt x="20528" y="19956"/>
                  <a:pt x="19802" y="20616"/>
                  <a:pt x="18907" y="20616"/>
                </a:cubicBezTo>
                <a:moveTo>
                  <a:pt x="2703" y="12269"/>
                </a:moveTo>
                <a:cubicBezTo>
                  <a:pt x="1808" y="12269"/>
                  <a:pt x="1082" y="11609"/>
                  <a:pt x="1082" y="10796"/>
                </a:cubicBezTo>
                <a:cubicBezTo>
                  <a:pt x="1082" y="9981"/>
                  <a:pt x="1808" y="9323"/>
                  <a:pt x="2703" y="9323"/>
                </a:cubicBezTo>
                <a:cubicBezTo>
                  <a:pt x="3598" y="9323"/>
                  <a:pt x="4323" y="9981"/>
                  <a:pt x="4323" y="10796"/>
                </a:cubicBezTo>
                <a:cubicBezTo>
                  <a:pt x="4323" y="11609"/>
                  <a:pt x="3598" y="12269"/>
                  <a:pt x="2703" y="12269"/>
                </a:cubicBezTo>
                <a:moveTo>
                  <a:pt x="18907" y="975"/>
                </a:moveTo>
                <a:cubicBezTo>
                  <a:pt x="19802" y="975"/>
                  <a:pt x="20528" y="1634"/>
                  <a:pt x="20528" y="2448"/>
                </a:cubicBezTo>
                <a:cubicBezTo>
                  <a:pt x="20528"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60"/>
                </a:lnTo>
                <a:cubicBezTo>
                  <a:pt x="17373" y="4574"/>
                  <a:pt x="18092" y="4905"/>
                  <a:pt x="18902" y="4905"/>
                </a:cubicBezTo>
                <a:cubicBezTo>
                  <a:pt x="20393" y="4905"/>
                  <a:pt x="21600" y="3807"/>
                  <a:pt x="21600" y="2452"/>
                </a:cubicBezTo>
                <a:cubicBezTo>
                  <a:pt x="21600" y="1098"/>
                  <a:pt x="20393" y="0"/>
                  <a:pt x="18902" y="0"/>
                </a:cubicBezTo>
                <a:cubicBezTo>
                  <a:pt x="17412" y="0"/>
                  <a:pt x="16204" y="1098"/>
                  <a:pt x="16204" y="2452"/>
                </a:cubicBezTo>
                <a:cubicBezTo>
                  <a:pt x="16204" y="2717"/>
                  <a:pt x="16262" y="2966"/>
                  <a:pt x="16347" y="3204"/>
                </a:cubicBezTo>
                <a:lnTo>
                  <a:pt x="4722" y="9193"/>
                </a:lnTo>
                <a:cubicBezTo>
                  <a:pt x="4227" y="8679"/>
                  <a:pt x="3509" y="8347"/>
                  <a:pt x="2698" y="8347"/>
                </a:cubicBezTo>
                <a:cubicBezTo>
                  <a:pt x="1207" y="8347"/>
                  <a:pt x="0" y="9445"/>
                  <a:pt x="0" y="10800"/>
                </a:cubicBezTo>
                <a:cubicBezTo>
                  <a:pt x="0" y="12155"/>
                  <a:pt x="1207" y="13253"/>
                  <a:pt x="2698" y="13253"/>
                </a:cubicBezTo>
                <a:cubicBezTo>
                  <a:pt x="3509" y="13253"/>
                  <a:pt x="4227" y="12921"/>
                  <a:pt x="4722" y="12407"/>
                </a:cubicBezTo>
                <a:lnTo>
                  <a:pt x="16347" y="18395"/>
                </a:lnTo>
                <a:cubicBezTo>
                  <a:pt x="16262" y="18634"/>
                  <a:pt x="16204" y="18883"/>
                  <a:pt x="16204" y="19147"/>
                </a:cubicBezTo>
                <a:cubicBezTo>
                  <a:pt x="16204" y="20502"/>
                  <a:pt x="17412" y="21600"/>
                  <a:pt x="18902" y="21600"/>
                </a:cubicBezTo>
                <a:cubicBezTo>
                  <a:pt x="20393" y="21600"/>
                  <a:pt x="21600" y="20502"/>
                  <a:pt x="21600" y="19147"/>
                </a:cubicBezTo>
                <a:cubicBezTo>
                  <a:pt x="21600" y="17793"/>
                  <a:pt x="20393" y="16695"/>
                  <a:pt x="18902" y="1669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890"/>
          <p:cNvSpPr/>
          <p:nvPr/>
        </p:nvSpPr>
        <p:spPr>
          <a:xfrm>
            <a:off x="9111460" y="1830762"/>
            <a:ext cx="279170" cy="279058"/>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6"/>
                  <a:pt x="10421" y="16209"/>
                  <a:pt x="10002" y="16302"/>
                </a:cubicBezTo>
                <a:cubicBezTo>
                  <a:pt x="9027" y="16518"/>
                  <a:pt x="8105" y="16493"/>
                  <a:pt x="7342" y="16179"/>
                </a:cubicBezTo>
                <a:cubicBezTo>
                  <a:pt x="6912" y="16003"/>
                  <a:pt x="6537" y="15756"/>
                  <a:pt x="6227" y="15442"/>
                </a:cubicBezTo>
                <a:cubicBezTo>
                  <a:pt x="5915" y="15129"/>
                  <a:pt x="5669" y="14758"/>
                  <a:pt x="5493" y="14341"/>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4"/>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9"/>
                  <a:pt x="15389" y="7238"/>
                  <a:pt x="15526" y="7693"/>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1"/>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8"/>
                  <a:pt x="989" y="10727"/>
                </a:cubicBezTo>
                <a:cubicBezTo>
                  <a:pt x="989" y="9370"/>
                  <a:pt x="1254" y="8086"/>
                  <a:pt x="1777" y="6911"/>
                </a:cubicBezTo>
                <a:cubicBezTo>
                  <a:pt x="2301" y="5736"/>
                  <a:pt x="3037" y="4693"/>
                  <a:pt x="3964" y="3814"/>
                </a:cubicBezTo>
                <a:cubicBezTo>
                  <a:pt x="4892" y="2934"/>
                  <a:pt x="6002" y="2230"/>
                  <a:pt x="7264" y="1723"/>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2"/>
                  <a:pt x="5132" y="9032"/>
                  <a:pt x="4777" y="10034"/>
                </a:cubicBezTo>
                <a:cubicBezTo>
                  <a:pt x="4420" y="11038"/>
                  <a:pt x="4240" y="12021"/>
                  <a:pt x="4240" y="12958"/>
                </a:cubicBezTo>
                <a:cubicBezTo>
                  <a:pt x="4240" y="13568"/>
                  <a:pt x="4354" y="14151"/>
                  <a:pt x="4579" y="14690"/>
                </a:cubicBezTo>
                <a:cubicBezTo>
                  <a:pt x="4804" y="15227"/>
                  <a:pt x="5113" y="15701"/>
                  <a:pt x="5499" y="16097"/>
                </a:cubicBezTo>
                <a:cubicBezTo>
                  <a:pt x="5887" y="16496"/>
                  <a:pt x="6354" y="16816"/>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4"/>
                </a:cubicBezTo>
                <a:cubicBezTo>
                  <a:pt x="17934" y="16294"/>
                  <a:pt x="18680" y="15688"/>
                  <a:pt x="19342" y="14930"/>
                </a:cubicBezTo>
                <a:cubicBezTo>
                  <a:pt x="20001" y="14176"/>
                  <a:pt x="20548" y="13284"/>
                  <a:pt x="20967" y="12281"/>
                </a:cubicBezTo>
                <a:cubicBezTo>
                  <a:pt x="21387" y="11275"/>
                  <a:pt x="21600" y="10179"/>
                  <a:pt x="21600" y="9023"/>
                </a:cubicBezTo>
                <a:cubicBezTo>
                  <a:pt x="21600" y="7651"/>
                  <a:pt x="21328" y="6389"/>
                  <a:pt x="20793" y="5274"/>
                </a:cubicBezTo>
                <a:cubicBezTo>
                  <a:pt x="20258" y="4159"/>
                  <a:pt x="19518" y="3199"/>
                  <a:pt x="18594" y="2423"/>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8"/>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891"/>
          <p:cNvSpPr/>
          <p:nvPr/>
        </p:nvSpPr>
        <p:spPr>
          <a:xfrm>
            <a:off x="9644160"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892"/>
          <p:cNvSpPr/>
          <p:nvPr/>
        </p:nvSpPr>
        <p:spPr>
          <a:xfrm>
            <a:off x="10202226" y="1830762"/>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893"/>
          <p:cNvSpPr/>
          <p:nvPr/>
        </p:nvSpPr>
        <p:spPr>
          <a:xfrm>
            <a:off x="10709559"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894"/>
          <p:cNvSpPr/>
          <p:nvPr/>
        </p:nvSpPr>
        <p:spPr>
          <a:xfrm>
            <a:off x="11242259"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895"/>
          <p:cNvSpPr/>
          <p:nvPr/>
        </p:nvSpPr>
        <p:spPr>
          <a:xfrm>
            <a:off x="64479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1"/>
                </a:moveTo>
                <a:cubicBezTo>
                  <a:pt x="14020" y="12091"/>
                  <a:pt x="14020" y="12428"/>
                  <a:pt x="14020" y="12428"/>
                </a:cubicBezTo>
                <a:lnTo>
                  <a:pt x="14020" y="12863"/>
                </a:lnTo>
                <a:lnTo>
                  <a:pt x="14629" y="12863"/>
                </a:lnTo>
                <a:lnTo>
                  <a:pt x="14629" y="12428"/>
                </a:lnTo>
                <a:cubicBezTo>
                  <a:pt x="14629" y="12428"/>
                  <a:pt x="14629" y="12091"/>
                  <a:pt x="14324" y="12091"/>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3"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2"/>
                </a:cubicBezTo>
                <a:lnTo>
                  <a:pt x="11687" y="14895"/>
                </a:lnTo>
                <a:lnTo>
                  <a:pt x="11028" y="14895"/>
                </a:lnTo>
                <a:lnTo>
                  <a:pt x="11028" y="10446"/>
                </a:lnTo>
                <a:lnTo>
                  <a:pt x="11687" y="10446"/>
                </a:lnTo>
                <a:lnTo>
                  <a:pt x="11687" y="11888"/>
                </a:lnTo>
                <a:cubicBezTo>
                  <a:pt x="11789" y="11782"/>
                  <a:pt x="12036" y="11558"/>
                  <a:pt x="12347" y="11558"/>
                </a:cubicBezTo>
                <a:cubicBezTo>
                  <a:pt x="12752" y="11558"/>
                  <a:pt x="12904" y="11897"/>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7"/>
                  <a:pt x="8696" y="14557"/>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4" y="9431"/>
                  <a:pt x="7074"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4"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1"/>
                  <a:pt x="14527" y="943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1"/>
                </a:moveTo>
                <a:cubicBezTo>
                  <a:pt x="11860" y="12091"/>
                  <a:pt x="11757" y="12168"/>
                  <a:pt x="11687" y="12243"/>
                </a:cubicBezTo>
                <a:lnTo>
                  <a:pt x="11687" y="14277"/>
                </a:lnTo>
                <a:cubicBezTo>
                  <a:pt x="11751" y="14345"/>
                  <a:pt x="11847" y="14411"/>
                  <a:pt x="11992" y="14411"/>
                </a:cubicBezTo>
                <a:cubicBezTo>
                  <a:pt x="12296" y="14411"/>
                  <a:pt x="12296" y="14072"/>
                  <a:pt x="12296" y="14072"/>
                </a:cubicBezTo>
                <a:lnTo>
                  <a:pt x="12296" y="12428"/>
                </a:lnTo>
                <a:cubicBezTo>
                  <a:pt x="12296" y="12428"/>
                  <a:pt x="12245" y="12091"/>
                  <a:pt x="11992" y="12091"/>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2"/>
                </a:moveTo>
                <a:cubicBezTo>
                  <a:pt x="12802" y="8802"/>
                  <a:pt x="13158" y="8449"/>
                  <a:pt x="13158" y="8449"/>
                </a:cubicBezTo>
                <a:lnTo>
                  <a:pt x="13158" y="8751"/>
                </a:lnTo>
                <a:lnTo>
                  <a:pt x="13766" y="8751"/>
                </a:lnTo>
                <a:lnTo>
                  <a:pt x="13766" y="5878"/>
                </a:lnTo>
                <a:lnTo>
                  <a:pt x="13158" y="5878"/>
                </a:lnTo>
                <a:lnTo>
                  <a:pt x="13158" y="8096"/>
                </a:lnTo>
                <a:cubicBezTo>
                  <a:pt x="13158" y="8096"/>
                  <a:pt x="12954" y="8348"/>
                  <a:pt x="12752" y="8348"/>
                </a:cubicBezTo>
                <a:cubicBezTo>
                  <a:pt x="12549" y="8348"/>
                  <a:pt x="12549" y="8197"/>
                  <a:pt x="12549" y="8197"/>
                </a:cubicBezTo>
                <a:lnTo>
                  <a:pt x="12549" y="5878"/>
                </a:lnTo>
                <a:lnTo>
                  <a:pt x="11941" y="5878"/>
                </a:lnTo>
                <a:lnTo>
                  <a:pt x="11941" y="8398"/>
                </a:lnTo>
                <a:cubicBezTo>
                  <a:pt x="11941" y="8398"/>
                  <a:pt x="11992" y="8802"/>
                  <a:pt x="12397" y="8802"/>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8"/>
                  <a:pt x="10572" y="5878"/>
                </a:cubicBezTo>
                <a:lnTo>
                  <a:pt x="10369" y="5878"/>
                </a:lnTo>
                <a:cubicBezTo>
                  <a:pt x="9921" y="5878"/>
                  <a:pt x="9558" y="6239"/>
                  <a:pt x="9558" y="6685"/>
                </a:cubicBezTo>
                <a:lnTo>
                  <a:pt x="9558" y="7995"/>
                </a:lnTo>
                <a:cubicBezTo>
                  <a:pt x="9558" y="8440"/>
                  <a:pt x="9921" y="8802"/>
                  <a:pt x="10369"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896"/>
          <p:cNvSpPr/>
          <p:nvPr/>
        </p:nvSpPr>
        <p:spPr>
          <a:xfrm>
            <a:off x="69806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5"/>
                  <a:pt x="8519" y="11330"/>
                </a:cubicBezTo>
                <a:cubicBezTo>
                  <a:pt x="8490" y="11170"/>
                  <a:pt x="8318" y="11068"/>
                  <a:pt x="8246" y="10939"/>
                </a:cubicBezTo>
                <a:cubicBezTo>
                  <a:pt x="8099" y="10677"/>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30"/>
                  <a:pt x="13183" y="10624"/>
                  <a:pt x="13115" y="10829"/>
                </a:cubicBezTo>
                <a:cubicBezTo>
                  <a:pt x="12865" y="11589"/>
                  <a:pt x="12498" y="12293"/>
                  <a:pt x="11669" y="12488"/>
                </a:cubicBezTo>
                <a:cubicBezTo>
                  <a:pt x="11121" y="12618"/>
                  <a:pt x="10711" y="12284"/>
                  <a:pt x="10576" y="11941"/>
                </a:cubicBezTo>
                <a:cubicBezTo>
                  <a:pt x="10538" y="11846"/>
                  <a:pt x="10474" y="11677"/>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7" y="10569"/>
                  <a:pt x="9347" y="10879"/>
                  <a:pt x="9322" y="10986"/>
                </a:cubicBezTo>
                <a:cubicBezTo>
                  <a:pt x="9213" y="11462"/>
                  <a:pt x="9089" y="11974"/>
                  <a:pt x="8952" y="12442"/>
                </a:cubicBezTo>
                <a:cubicBezTo>
                  <a:pt x="8812" y="12929"/>
                  <a:pt x="8736" y="13427"/>
                  <a:pt x="8600" y="13898"/>
                </a:cubicBezTo>
                <a:cubicBezTo>
                  <a:pt x="8536" y="14115"/>
                  <a:pt x="8539" y="14346"/>
                  <a:pt x="8487" y="14571"/>
                </a:cubicBezTo>
                <a:lnTo>
                  <a:pt x="8487" y="14900"/>
                </a:lnTo>
                <a:cubicBezTo>
                  <a:pt x="8439" y="15108"/>
                  <a:pt x="8475" y="15478"/>
                  <a:pt x="8519" y="15683"/>
                </a:cubicBezTo>
                <a:cubicBezTo>
                  <a:pt x="8547"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897"/>
          <p:cNvSpPr/>
          <p:nvPr/>
        </p:nvSpPr>
        <p:spPr>
          <a:xfrm>
            <a:off x="75133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81" y="6871"/>
                </a:moveTo>
                <a:cubicBezTo>
                  <a:pt x="12915" y="6831"/>
                  <a:pt x="11990" y="7537"/>
                  <a:pt x="11505" y="8993"/>
                </a:cubicBezTo>
                <a:cubicBezTo>
                  <a:pt x="11755" y="8897"/>
                  <a:pt x="11998" y="8850"/>
                  <a:pt x="12232" y="8850"/>
                </a:cubicBezTo>
                <a:cubicBezTo>
                  <a:pt x="12732" y="8850"/>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7" y="10230"/>
                  <a:pt x="10374" y="9536"/>
                  <a:pt x="10183" y="8421"/>
                </a:cubicBezTo>
                <a:cubicBezTo>
                  <a:pt x="10007" y="7388"/>
                  <a:pt x="9537" y="6905"/>
                  <a:pt x="8774" y="6973"/>
                </a:cubicBezTo>
                <a:cubicBezTo>
                  <a:pt x="8450" y="7000"/>
                  <a:pt x="7966" y="7273"/>
                  <a:pt x="7320" y="7789"/>
                </a:cubicBezTo>
                <a:cubicBezTo>
                  <a:pt x="6849" y="8183"/>
                  <a:pt x="6372" y="8577"/>
                  <a:pt x="5888" y="8972"/>
                </a:cubicBezTo>
                <a:lnTo>
                  <a:pt x="6350" y="9523"/>
                </a:lnTo>
                <a:cubicBezTo>
                  <a:pt x="6790" y="9237"/>
                  <a:pt x="7047" y="9094"/>
                  <a:pt x="7121" y="9094"/>
                </a:cubicBezTo>
                <a:cubicBezTo>
                  <a:pt x="7459" y="9094"/>
                  <a:pt x="7774" y="9583"/>
                  <a:pt x="8068" y="10562"/>
                </a:cubicBezTo>
                <a:cubicBezTo>
                  <a:pt x="8333" y="11460"/>
                  <a:pt x="8598" y="12358"/>
                  <a:pt x="8861" y="13256"/>
                </a:cubicBezTo>
                <a:cubicBezTo>
                  <a:pt x="9258" y="14234"/>
                  <a:pt x="9742" y="14723"/>
                  <a:pt x="10316" y="14723"/>
                </a:cubicBezTo>
                <a:cubicBezTo>
                  <a:pt x="11241" y="14723"/>
                  <a:pt x="12372" y="13922"/>
                  <a:pt x="13709" y="12317"/>
                </a:cubicBezTo>
                <a:cubicBezTo>
                  <a:pt x="15001" y="10781"/>
                  <a:pt x="15669" y="9570"/>
                  <a:pt x="15713" y="8686"/>
                </a:cubicBezTo>
                <a:cubicBezTo>
                  <a:pt x="15772" y="7504"/>
                  <a:pt x="15295" y="6899"/>
                  <a:pt x="14281" y="68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898"/>
          <p:cNvSpPr/>
          <p:nvPr/>
        </p:nvSpPr>
        <p:spPr>
          <a:xfrm>
            <a:off x="8046061"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899"/>
          <p:cNvSpPr/>
          <p:nvPr/>
        </p:nvSpPr>
        <p:spPr>
          <a:xfrm>
            <a:off x="8578761"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900"/>
          <p:cNvSpPr/>
          <p:nvPr/>
        </p:nvSpPr>
        <p:spPr>
          <a:xfrm>
            <a:off x="91114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5"/>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901"/>
          <p:cNvSpPr/>
          <p:nvPr/>
        </p:nvSpPr>
        <p:spPr>
          <a:xfrm>
            <a:off x="96441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2"/>
                </a:lnTo>
                <a:cubicBezTo>
                  <a:pt x="13281" y="13032"/>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7" y="7206"/>
                </a:cubicBezTo>
                <a:cubicBezTo>
                  <a:pt x="14563" y="7092"/>
                  <a:pt x="14447" y="7018"/>
                  <a:pt x="14291" y="6987"/>
                </a:cubicBezTo>
                <a:moveTo>
                  <a:pt x="13280" y="13606"/>
                </a:moveTo>
                <a:cubicBezTo>
                  <a:pt x="12921" y="13525"/>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9"/>
                  <a:pt x="13698" y="14338"/>
                </a:cubicBezTo>
                <a:cubicBezTo>
                  <a:pt x="13741" y="14156"/>
                  <a:pt x="13722" y="13990"/>
                  <a:pt x="13643" y="13858"/>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902"/>
          <p:cNvSpPr/>
          <p:nvPr/>
        </p:nvSpPr>
        <p:spPr>
          <a:xfrm>
            <a:off x="101768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7"/>
                </a:lnTo>
                <a:lnTo>
                  <a:pt x="13925" y="9725"/>
                </a:lnTo>
                <a:lnTo>
                  <a:pt x="16200" y="7926"/>
                </a:lnTo>
                <a:cubicBezTo>
                  <a:pt x="16200" y="7926"/>
                  <a:pt x="13062" y="5890"/>
                  <a:pt x="13062" y="5890"/>
                </a:cubicBezTo>
                <a:close/>
                <a:moveTo>
                  <a:pt x="5400" y="8027"/>
                </a:moveTo>
                <a:lnTo>
                  <a:pt x="7647" y="9763"/>
                </a:lnTo>
                <a:lnTo>
                  <a:pt x="10786" y="7777"/>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8"/>
                </a:lnTo>
                <a:lnTo>
                  <a:pt x="10799" y="16692"/>
                </a:lnTo>
                <a:lnTo>
                  <a:pt x="14000" y="14628"/>
                </a:lnTo>
                <a:lnTo>
                  <a:pt x="14000" y="14068"/>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903"/>
          <p:cNvSpPr/>
          <p:nvPr/>
        </p:nvSpPr>
        <p:spPr>
          <a:xfrm>
            <a:off x="10709559"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904"/>
          <p:cNvSpPr/>
          <p:nvPr/>
        </p:nvSpPr>
        <p:spPr>
          <a:xfrm>
            <a:off x="11242259"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1"/>
                </a:moveTo>
                <a:cubicBezTo>
                  <a:pt x="11788" y="8444"/>
                  <a:pt x="12059" y="8413"/>
                  <a:pt x="12059" y="8413"/>
                </a:cubicBezTo>
                <a:cubicBezTo>
                  <a:pt x="12328" y="8381"/>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1"/>
                </a:cubicBezTo>
                <a:lnTo>
                  <a:pt x="10651" y="10590"/>
                </a:lnTo>
                <a:lnTo>
                  <a:pt x="9559" y="13866"/>
                </a:lnTo>
                <a:lnTo>
                  <a:pt x="7742"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6"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5"/>
                  <a:pt x="14169" y="9931"/>
                  <a:pt x="14169" y="10549"/>
                </a:cubicBezTo>
                <a:cubicBezTo>
                  <a:pt x="14169" y="10975"/>
                  <a:pt x="14005" y="11471"/>
                  <a:pt x="13790" y="12162"/>
                </a:cubicBezTo>
                <a:lnTo>
                  <a:pt x="13291" y="13825"/>
                </a:lnTo>
                <a:cubicBezTo>
                  <a:pt x="13291" y="13825"/>
                  <a:pt x="11487" y="8461"/>
                  <a:pt x="11487" y="8461"/>
                </a:cubicBezTo>
                <a:close/>
                <a:moveTo>
                  <a:pt x="10800" y="15709"/>
                </a:moveTo>
                <a:cubicBezTo>
                  <a:pt x="10320" y="15709"/>
                  <a:pt x="9857" y="15637"/>
                  <a:pt x="9417" y="15509"/>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905"/>
          <p:cNvSpPr/>
          <p:nvPr/>
        </p:nvSpPr>
        <p:spPr>
          <a:xfrm>
            <a:off x="64479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36" y="10309"/>
                </a:moveTo>
                <a:cubicBezTo>
                  <a:pt x="13552" y="10309"/>
                  <a:pt x="12889" y="10401"/>
                  <a:pt x="12252" y="10556"/>
                </a:cubicBezTo>
                <a:cubicBezTo>
                  <a:pt x="12104" y="10191"/>
                  <a:pt x="11941" y="9834"/>
                  <a:pt x="11763" y="9485"/>
                </a:cubicBezTo>
                <a:cubicBezTo>
                  <a:pt x="12783" y="9001"/>
                  <a:pt x="13728" y="8391"/>
                  <a:pt x="14592" y="7683"/>
                </a:cubicBezTo>
                <a:cubicBezTo>
                  <a:pt x="15222" y="8448"/>
                  <a:pt x="15619" y="9408"/>
                  <a:pt x="15692" y="10457"/>
                </a:cubicBezTo>
                <a:cubicBezTo>
                  <a:pt x="15218" y="10370"/>
                  <a:pt x="14736" y="10309"/>
                  <a:pt x="14236" y="10309"/>
                </a:cubicBezTo>
                <a:moveTo>
                  <a:pt x="13226" y="15065"/>
                </a:moveTo>
                <a:cubicBezTo>
                  <a:pt x="13168" y="13821"/>
                  <a:pt x="12956" y="12619"/>
                  <a:pt x="12590" y="11483"/>
                </a:cubicBezTo>
                <a:cubicBezTo>
                  <a:pt x="13120" y="11361"/>
                  <a:pt x="13670" y="11291"/>
                  <a:pt x="14236" y="11291"/>
                </a:cubicBezTo>
                <a:cubicBezTo>
                  <a:pt x="14726" y="11291"/>
                  <a:pt x="15199" y="11358"/>
                  <a:pt x="15661" y="11451"/>
                </a:cubicBezTo>
                <a:cubicBezTo>
                  <a:pt x="15455" y="13001"/>
                  <a:pt x="14529" y="14322"/>
                  <a:pt x="13226" y="15065"/>
                </a:cubicBezTo>
                <a:moveTo>
                  <a:pt x="10800" y="15709"/>
                </a:moveTo>
                <a:cubicBezTo>
                  <a:pt x="9745" y="15709"/>
                  <a:pt x="8772" y="15374"/>
                  <a:pt x="7972" y="14808"/>
                </a:cubicBezTo>
                <a:cubicBezTo>
                  <a:pt x="8822" y="13429"/>
                  <a:pt x="10108" y="12348"/>
                  <a:pt x="11646" y="11769"/>
                </a:cubicBezTo>
                <a:cubicBezTo>
                  <a:pt x="12027" y="12943"/>
                  <a:pt x="12241" y="14191"/>
                  <a:pt x="12264" y="15488"/>
                </a:cubicBezTo>
                <a:cubicBezTo>
                  <a:pt x="11801" y="15631"/>
                  <a:pt x="11310" y="15709"/>
                  <a:pt x="10800" y="15709"/>
                </a:cubicBezTo>
                <a:moveTo>
                  <a:pt x="5891" y="10800"/>
                </a:moveTo>
                <a:cubicBezTo>
                  <a:pt x="7641" y="10800"/>
                  <a:pt x="9313" y="10470"/>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9"/>
                  <a:pt x="10353" y="9000"/>
                </a:cubicBezTo>
                <a:cubicBezTo>
                  <a:pt x="8992" y="9509"/>
                  <a:pt x="7526" y="9802"/>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906"/>
          <p:cNvSpPr/>
          <p:nvPr/>
        </p:nvSpPr>
        <p:spPr>
          <a:xfrm>
            <a:off x="69806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907"/>
          <p:cNvSpPr/>
          <p:nvPr/>
        </p:nvSpPr>
        <p:spPr>
          <a:xfrm>
            <a:off x="75133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908"/>
          <p:cNvSpPr/>
          <p:nvPr/>
        </p:nvSpPr>
        <p:spPr>
          <a:xfrm>
            <a:off x="8046061"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909"/>
          <p:cNvSpPr/>
          <p:nvPr/>
        </p:nvSpPr>
        <p:spPr>
          <a:xfrm>
            <a:off x="8578761"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910"/>
          <p:cNvSpPr/>
          <p:nvPr/>
        </p:nvSpPr>
        <p:spPr>
          <a:xfrm>
            <a:off x="91114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50"/>
                  <a:pt x="12232" y="8850"/>
                </a:cubicBezTo>
                <a:cubicBezTo>
                  <a:pt x="12732" y="8850"/>
                  <a:pt x="12952" y="9108"/>
                  <a:pt x="12893" y="9625"/>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3"/>
                  <a:pt x="7320" y="7788"/>
                </a:cubicBezTo>
                <a:cubicBezTo>
                  <a:pt x="6849" y="8183"/>
                  <a:pt x="6372" y="8577"/>
                  <a:pt x="5887" y="8972"/>
                </a:cubicBezTo>
                <a:lnTo>
                  <a:pt x="6350" y="9523"/>
                </a:lnTo>
                <a:cubicBezTo>
                  <a:pt x="6790" y="9237"/>
                  <a:pt x="7047" y="9094"/>
                  <a:pt x="7121" y="9094"/>
                </a:cubicBezTo>
                <a:cubicBezTo>
                  <a:pt x="7459" y="9094"/>
                  <a:pt x="7774" y="9583"/>
                  <a:pt x="8068" y="10563"/>
                </a:cubicBezTo>
                <a:cubicBezTo>
                  <a:pt x="8333" y="11461"/>
                  <a:pt x="8597" y="12358"/>
                  <a:pt x="8861" y="13256"/>
                </a:cubicBezTo>
                <a:cubicBezTo>
                  <a:pt x="9258" y="14234"/>
                  <a:pt x="9743" y="14723"/>
                  <a:pt x="10316" y="14723"/>
                </a:cubicBezTo>
                <a:cubicBezTo>
                  <a:pt x="11241" y="14723"/>
                  <a:pt x="12371" y="13922"/>
                  <a:pt x="13709" y="12317"/>
                </a:cubicBezTo>
                <a:cubicBezTo>
                  <a:pt x="15001" y="10781"/>
                  <a:pt x="15669" y="9570"/>
                  <a:pt x="15713" y="8686"/>
                </a:cubicBezTo>
                <a:cubicBezTo>
                  <a:pt x="15772" y="7504"/>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911"/>
          <p:cNvSpPr/>
          <p:nvPr/>
        </p:nvSpPr>
        <p:spPr>
          <a:xfrm>
            <a:off x="96441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3" y="11930"/>
                  <a:pt x="9777" y="11954"/>
                  <a:pt x="9922" y="12000"/>
                </a:cubicBezTo>
                <a:lnTo>
                  <a:pt x="10067" y="12105"/>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3"/>
                  <a:pt x="8574" y="8014"/>
                  <a:pt x="8754" y="7807"/>
                </a:cubicBezTo>
                <a:cubicBezTo>
                  <a:pt x="8864" y="7680"/>
                  <a:pt x="9006" y="7613"/>
                  <a:pt x="9163" y="7613"/>
                </a:cubicBezTo>
                <a:lnTo>
                  <a:pt x="9163" y="7409"/>
                </a:lnTo>
                <a:lnTo>
                  <a:pt x="9164" y="7409"/>
                </a:lnTo>
                <a:lnTo>
                  <a:pt x="9182" y="7613"/>
                </a:lnTo>
                <a:cubicBezTo>
                  <a:pt x="9653" y="7628"/>
                  <a:pt x="10105" y="8185"/>
                  <a:pt x="10189" y="8856"/>
                </a:cubicBezTo>
                <a:cubicBezTo>
                  <a:pt x="10237" y="9239"/>
                  <a:pt x="10154" y="9596"/>
                  <a:pt x="9969" y="9810"/>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2"/>
                  <a:pt x="10689" y="10148"/>
                </a:cubicBezTo>
                <a:cubicBezTo>
                  <a:pt x="11138" y="9780"/>
                  <a:pt x="11386" y="9296"/>
                  <a:pt x="11386" y="8784"/>
                </a:cubicBezTo>
                <a:cubicBezTo>
                  <a:pt x="11386" y="8343"/>
                  <a:pt x="11262" y="7948"/>
                  <a:pt x="11049"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7"/>
                </a:cubicBezTo>
                <a:cubicBezTo>
                  <a:pt x="9113" y="11019"/>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912"/>
          <p:cNvSpPr/>
          <p:nvPr/>
        </p:nvSpPr>
        <p:spPr>
          <a:xfrm>
            <a:off x="101768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913"/>
          <p:cNvSpPr/>
          <p:nvPr/>
        </p:nvSpPr>
        <p:spPr>
          <a:xfrm>
            <a:off x="10709559"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4"/>
                  <a:pt x="9368" y="13478"/>
                  <a:pt x="9448" y="13667"/>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2"/>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914"/>
          <p:cNvSpPr/>
          <p:nvPr/>
        </p:nvSpPr>
        <p:spPr>
          <a:xfrm>
            <a:off x="11242259"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1"/>
                </a:lnTo>
                <a:cubicBezTo>
                  <a:pt x="13281" y="13031"/>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6" y="7206"/>
                </a:cubicBezTo>
                <a:cubicBezTo>
                  <a:pt x="14563" y="7092"/>
                  <a:pt x="14447" y="7018"/>
                  <a:pt x="14291" y="6987"/>
                </a:cubicBezTo>
                <a:moveTo>
                  <a:pt x="13280" y="13606"/>
                </a:moveTo>
                <a:cubicBezTo>
                  <a:pt x="12921" y="13525"/>
                  <a:pt x="12660" y="13682"/>
                  <a:pt x="12569" y="14030"/>
                </a:cubicBezTo>
                <a:cubicBezTo>
                  <a:pt x="12529" y="14187"/>
                  <a:pt x="12549" y="14335"/>
                  <a:pt x="12630" y="14459"/>
                </a:cubicBezTo>
                <a:cubicBezTo>
                  <a:pt x="12706" y="14575"/>
                  <a:pt x="12831" y="14660"/>
                  <a:pt x="12982" y="14701"/>
                </a:cubicBezTo>
                <a:cubicBezTo>
                  <a:pt x="13045" y="14719"/>
                  <a:pt x="13109" y="14728"/>
                  <a:pt x="13172" y="14728"/>
                </a:cubicBezTo>
                <a:cubicBezTo>
                  <a:pt x="13438" y="14728"/>
                  <a:pt x="13639" y="14579"/>
                  <a:pt x="13698" y="14338"/>
                </a:cubicBezTo>
                <a:cubicBezTo>
                  <a:pt x="13741" y="14156"/>
                  <a:pt x="13722" y="13990"/>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1"/>
                </a:cubicBezTo>
                <a:cubicBezTo>
                  <a:pt x="12342" y="8126"/>
                  <a:pt x="13008" y="7040"/>
                  <a:pt x="13014" y="70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915"/>
          <p:cNvSpPr/>
          <p:nvPr/>
        </p:nvSpPr>
        <p:spPr>
          <a:xfrm>
            <a:off x="64479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7"/>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7"/>
                </a:lnTo>
                <a:lnTo>
                  <a:pt x="8630" y="5892"/>
                </a:lnTo>
                <a:cubicBezTo>
                  <a:pt x="8630" y="5892"/>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8" y="14707"/>
                </a:lnTo>
                <a:lnTo>
                  <a:pt x="10801" y="13101"/>
                </a:lnTo>
                <a:lnTo>
                  <a:pt x="8731" y="14685"/>
                </a:lnTo>
                <a:lnTo>
                  <a:pt x="8712" y="14715"/>
                </a:lnTo>
                <a:lnTo>
                  <a:pt x="7571" y="14025"/>
                </a:lnTo>
                <a:lnTo>
                  <a:pt x="7571" y="14628"/>
                </a:lnTo>
                <a:lnTo>
                  <a:pt x="10799" y="16692"/>
                </a:lnTo>
                <a:lnTo>
                  <a:pt x="14000" y="14628"/>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41" y="12982"/>
                </a:lnTo>
                <a:lnTo>
                  <a:pt x="8631" y="13516"/>
                </a:lnTo>
                <a:lnTo>
                  <a:pt x="10060" y="12431"/>
                </a:lnTo>
                <a:lnTo>
                  <a:pt x="10780" y="11880"/>
                </a:lnTo>
                <a:lnTo>
                  <a:pt x="10783" y="11882"/>
                </a:lnTo>
                <a:lnTo>
                  <a:pt x="10786" y="11880"/>
                </a:lnTo>
                <a:lnTo>
                  <a:pt x="10798" y="11888"/>
                </a:lnTo>
                <a:lnTo>
                  <a:pt x="10804" y="11880"/>
                </a:lnTo>
                <a:lnTo>
                  <a:pt x="12515" y="13153"/>
                </a:lnTo>
                <a:lnTo>
                  <a:pt x="13007" y="13515"/>
                </a:lnTo>
                <a:lnTo>
                  <a:pt x="16199" y="11575"/>
                </a:lnTo>
                <a:lnTo>
                  <a:pt x="13925" y="9726"/>
                </a:lnTo>
                <a:lnTo>
                  <a:pt x="10788" y="11715"/>
                </a:lnTo>
                <a:cubicBezTo>
                  <a:pt x="10788" y="11715"/>
                  <a:pt x="7642" y="9766"/>
                  <a:pt x="7642" y="97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916"/>
          <p:cNvSpPr/>
          <p:nvPr/>
        </p:nvSpPr>
        <p:spPr>
          <a:xfrm>
            <a:off x="69806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917"/>
          <p:cNvSpPr/>
          <p:nvPr/>
        </p:nvSpPr>
        <p:spPr>
          <a:xfrm>
            <a:off x="75133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5"/>
                  <a:pt x="15213" y="9425"/>
                  <a:pt x="15213" y="8919"/>
                </a:cubicBezTo>
                <a:cubicBezTo>
                  <a:pt x="15213" y="8811"/>
                  <a:pt x="15201" y="8718"/>
                  <a:pt x="15194" y="8620"/>
                </a:cubicBezTo>
                <a:cubicBezTo>
                  <a:pt x="15521" y="9277"/>
                  <a:pt x="15709" y="10016"/>
                  <a:pt x="15709" y="10800"/>
                </a:cubicBezTo>
                <a:moveTo>
                  <a:pt x="11487" y="8461"/>
                </a:moveTo>
                <a:cubicBezTo>
                  <a:pt x="11789" y="8444"/>
                  <a:pt x="12059" y="8413"/>
                  <a:pt x="12059" y="8413"/>
                </a:cubicBezTo>
                <a:cubicBezTo>
                  <a:pt x="12327" y="8381"/>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1"/>
                </a:cubicBezTo>
                <a:lnTo>
                  <a:pt x="10652" y="10591"/>
                </a:lnTo>
                <a:lnTo>
                  <a:pt x="9559" y="13866"/>
                </a:lnTo>
                <a:lnTo>
                  <a:pt x="7741"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7"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7" y="8461"/>
                  <a:pt x="11487" y="8461"/>
                </a:cubicBezTo>
                <a:close/>
                <a:moveTo>
                  <a:pt x="10800" y="15709"/>
                </a:moveTo>
                <a:cubicBezTo>
                  <a:pt x="10320" y="15709"/>
                  <a:pt x="9857" y="15637"/>
                  <a:pt x="9417" y="15509"/>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918"/>
          <p:cNvSpPr/>
          <p:nvPr/>
        </p:nvSpPr>
        <p:spPr>
          <a:xfrm>
            <a:off x="8046061"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5"/>
                </a:cubicBezTo>
                <a:cubicBezTo>
                  <a:pt x="12783" y="9001"/>
                  <a:pt x="13728" y="8391"/>
                  <a:pt x="14592" y="7683"/>
                </a:cubicBezTo>
                <a:cubicBezTo>
                  <a:pt x="15222" y="8448"/>
                  <a:pt x="15619" y="9408"/>
                  <a:pt x="15692" y="10458"/>
                </a:cubicBezTo>
                <a:cubicBezTo>
                  <a:pt x="15218" y="10370"/>
                  <a:pt x="14736" y="10309"/>
                  <a:pt x="14236" y="10309"/>
                </a:cubicBezTo>
                <a:moveTo>
                  <a:pt x="13226" y="15066"/>
                </a:moveTo>
                <a:cubicBezTo>
                  <a:pt x="13168" y="13821"/>
                  <a:pt x="12956" y="12619"/>
                  <a:pt x="12590" y="11483"/>
                </a:cubicBezTo>
                <a:cubicBezTo>
                  <a:pt x="13120" y="11361"/>
                  <a:pt x="13669" y="11291"/>
                  <a:pt x="14236" y="11291"/>
                </a:cubicBezTo>
                <a:cubicBezTo>
                  <a:pt x="14726" y="11291"/>
                  <a:pt x="15199" y="11358"/>
                  <a:pt x="15661" y="11451"/>
                </a:cubicBezTo>
                <a:cubicBezTo>
                  <a:pt x="15455" y="13001"/>
                  <a:pt x="14528" y="14322"/>
                  <a:pt x="13226" y="15066"/>
                </a:cubicBezTo>
                <a:moveTo>
                  <a:pt x="10800" y="15709"/>
                </a:moveTo>
                <a:cubicBezTo>
                  <a:pt x="9745" y="15709"/>
                  <a:pt x="8772" y="15374"/>
                  <a:pt x="7972" y="14808"/>
                </a:cubicBezTo>
                <a:cubicBezTo>
                  <a:pt x="8822" y="13429"/>
                  <a:pt x="10108" y="12348"/>
                  <a:pt x="11646" y="11768"/>
                </a:cubicBezTo>
                <a:cubicBezTo>
                  <a:pt x="12027" y="12943"/>
                  <a:pt x="12241" y="14191"/>
                  <a:pt x="12264" y="15488"/>
                </a:cubicBezTo>
                <a:cubicBezTo>
                  <a:pt x="11801" y="15631"/>
                  <a:pt x="11310" y="15709"/>
                  <a:pt x="10800" y="15709"/>
                </a:cubicBezTo>
                <a:moveTo>
                  <a:pt x="5891" y="10800"/>
                </a:moveTo>
                <a:cubicBezTo>
                  <a:pt x="7641" y="10800"/>
                  <a:pt x="9312" y="10469"/>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8"/>
                  <a:pt x="10353" y="9001"/>
                </a:cubicBezTo>
                <a:cubicBezTo>
                  <a:pt x="8992" y="9509"/>
                  <a:pt x="7526" y="9801"/>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919"/>
          <p:cNvSpPr/>
          <p:nvPr/>
        </p:nvSpPr>
        <p:spPr>
          <a:xfrm>
            <a:off x="86041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8"/>
                  <a:pt x="13996" y="15062"/>
                </a:cubicBezTo>
                <a:cubicBezTo>
                  <a:pt x="13870" y="15062"/>
                  <a:pt x="13731" y="15062"/>
                  <a:pt x="13646" y="15045"/>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20"/>
                  <a:pt x="14841"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2" y="13635"/>
                </a:cubicBezTo>
                <a:lnTo>
                  <a:pt x="6432"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4" y="14328"/>
                  <a:pt x="6644" y="14334"/>
                  <a:pt x="6776" y="14334"/>
                </a:cubicBezTo>
                <a:cubicBezTo>
                  <a:pt x="7370" y="14334"/>
                  <a:pt x="7878" y="14207"/>
                  <a:pt x="8221" y="13924"/>
                </a:cubicBezTo>
                <a:cubicBezTo>
                  <a:pt x="8486" y="13704"/>
                  <a:pt x="8630" y="13381"/>
                  <a:pt x="8630" y="13000"/>
                </a:cubicBezTo>
                <a:cubicBezTo>
                  <a:pt x="8630" y="12619"/>
                  <a:pt x="8439" y="12296"/>
                  <a:pt x="8155" y="12099"/>
                </a:cubicBezTo>
                <a:cubicBezTo>
                  <a:pt x="7859"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5"/>
                </a:cubicBezTo>
                <a:cubicBezTo>
                  <a:pt x="8924" y="13490"/>
                  <a:pt x="9405" y="13849"/>
                  <a:pt x="10145" y="14074"/>
                </a:cubicBezTo>
                <a:cubicBezTo>
                  <a:pt x="10679" y="14241"/>
                  <a:pt x="10890" y="14380"/>
                  <a:pt x="10890" y="14623"/>
                </a:cubicBezTo>
                <a:cubicBezTo>
                  <a:pt x="10890" y="14877"/>
                  <a:pt x="10646" y="15045"/>
                  <a:pt x="10185" y="15045"/>
                </a:cubicBezTo>
                <a:cubicBezTo>
                  <a:pt x="9755" y="15045"/>
                  <a:pt x="9339" y="14923"/>
                  <a:pt x="9069" y="14802"/>
                </a:cubicBezTo>
                <a:lnTo>
                  <a:pt x="8864" y="15529"/>
                </a:lnTo>
                <a:cubicBezTo>
                  <a:pt x="9115" y="15651"/>
                  <a:pt x="9616" y="15767"/>
                  <a:pt x="10124" y="15767"/>
                </a:cubicBezTo>
                <a:cubicBezTo>
                  <a:pt x="11346" y="15767"/>
                  <a:pt x="11920" y="15211"/>
                  <a:pt x="11920" y="14559"/>
                </a:cubicBezTo>
                <a:cubicBezTo>
                  <a:pt x="11920" y="14010"/>
                  <a:pt x="11551" y="13652"/>
                  <a:pt x="10765" y="1339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920"/>
          <p:cNvSpPr/>
          <p:nvPr/>
        </p:nvSpPr>
        <p:spPr>
          <a:xfrm>
            <a:off x="91368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636" y="15708"/>
                </a:moveTo>
                <a:lnTo>
                  <a:pt x="13646" y="15708"/>
                </a:lnTo>
                <a:lnTo>
                  <a:pt x="13646" y="11815"/>
                </a:lnTo>
                <a:lnTo>
                  <a:pt x="12636" y="11815"/>
                </a:lnTo>
                <a:cubicBezTo>
                  <a:pt x="12636" y="11815"/>
                  <a:pt x="12636" y="15708"/>
                  <a:pt x="126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9618" y="14051"/>
                </a:moveTo>
                <a:lnTo>
                  <a:pt x="9881" y="13225"/>
                </a:lnTo>
                <a:cubicBezTo>
                  <a:pt x="9954" y="13000"/>
                  <a:pt x="10020" y="12705"/>
                  <a:pt x="10086" y="12474"/>
                </a:cubicBezTo>
                <a:lnTo>
                  <a:pt x="10099" y="12474"/>
                </a:lnTo>
                <a:cubicBezTo>
                  <a:pt x="10165" y="12705"/>
                  <a:pt x="10245" y="12994"/>
                  <a:pt x="10324" y="13225"/>
                </a:cubicBezTo>
                <a:lnTo>
                  <a:pt x="10601" y="14051"/>
                </a:lnTo>
                <a:cubicBezTo>
                  <a:pt x="10601" y="14051"/>
                  <a:pt x="9618" y="14051"/>
                  <a:pt x="9618" y="14051"/>
                </a:cubicBezTo>
                <a:close/>
                <a:moveTo>
                  <a:pt x="9472" y="11815"/>
                </a:moveTo>
                <a:lnTo>
                  <a:pt x="8113" y="15708"/>
                </a:lnTo>
                <a:lnTo>
                  <a:pt x="9155" y="15708"/>
                </a:lnTo>
                <a:lnTo>
                  <a:pt x="9472" y="14709"/>
                </a:lnTo>
                <a:lnTo>
                  <a:pt x="10746" y="14709"/>
                </a:lnTo>
                <a:lnTo>
                  <a:pt x="11089" y="15708"/>
                </a:lnTo>
                <a:lnTo>
                  <a:pt x="12172" y="15708"/>
                </a:lnTo>
                <a:lnTo>
                  <a:pt x="10792" y="11815"/>
                </a:lnTo>
                <a:cubicBezTo>
                  <a:pt x="10792" y="11815"/>
                  <a:pt x="9472" y="11815"/>
                  <a:pt x="9472" y="1181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921"/>
          <p:cNvSpPr/>
          <p:nvPr/>
        </p:nvSpPr>
        <p:spPr>
          <a:xfrm>
            <a:off x="96695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3836" y="15708"/>
                </a:moveTo>
                <a:lnTo>
                  <a:pt x="14845" y="15708"/>
                </a:lnTo>
                <a:lnTo>
                  <a:pt x="14845" y="14143"/>
                </a:lnTo>
                <a:lnTo>
                  <a:pt x="16443" y="14143"/>
                </a:lnTo>
                <a:lnTo>
                  <a:pt x="16443" y="13427"/>
                </a:lnTo>
                <a:lnTo>
                  <a:pt x="14845" y="13427"/>
                </a:lnTo>
                <a:lnTo>
                  <a:pt x="14845" y="12537"/>
                </a:lnTo>
                <a:lnTo>
                  <a:pt x="16555" y="12537"/>
                </a:lnTo>
                <a:lnTo>
                  <a:pt x="16555" y="11815"/>
                </a:lnTo>
                <a:lnTo>
                  <a:pt x="13836" y="11815"/>
                </a:lnTo>
                <a:cubicBezTo>
                  <a:pt x="13836" y="11815"/>
                  <a:pt x="13836" y="15708"/>
                  <a:pt x="138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0396" y="15062"/>
                </a:moveTo>
                <a:cubicBezTo>
                  <a:pt x="10270" y="15062"/>
                  <a:pt x="10131" y="15062"/>
                  <a:pt x="10045" y="15045"/>
                </a:cubicBezTo>
                <a:lnTo>
                  <a:pt x="10045" y="12497"/>
                </a:lnTo>
                <a:cubicBezTo>
                  <a:pt x="10131" y="12480"/>
                  <a:pt x="10277" y="12463"/>
                  <a:pt x="10501" y="12463"/>
                </a:cubicBezTo>
                <a:cubicBezTo>
                  <a:pt x="11366" y="12463"/>
                  <a:pt x="11907" y="12890"/>
                  <a:pt x="11900" y="13698"/>
                </a:cubicBezTo>
                <a:cubicBezTo>
                  <a:pt x="11900" y="14629"/>
                  <a:pt x="11306" y="15068"/>
                  <a:pt x="10396" y="15062"/>
                </a:cubicBezTo>
                <a:moveTo>
                  <a:pt x="10396" y="11787"/>
                </a:moveTo>
                <a:cubicBezTo>
                  <a:pt x="9887" y="11787"/>
                  <a:pt x="9405" y="11815"/>
                  <a:pt x="9036" y="11868"/>
                </a:cubicBezTo>
                <a:lnTo>
                  <a:pt x="9036" y="15691"/>
                </a:lnTo>
                <a:cubicBezTo>
                  <a:pt x="9287" y="15720"/>
                  <a:pt x="9656" y="15748"/>
                  <a:pt x="10178" y="15748"/>
                </a:cubicBezTo>
                <a:cubicBezTo>
                  <a:pt x="11048" y="15748"/>
                  <a:pt x="11762" y="15587"/>
                  <a:pt x="12231" y="15246"/>
                </a:cubicBezTo>
                <a:cubicBezTo>
                  <a:pt x="12660" y="14929"/>
                  <a:pt x="12970" y="14415"/>
                  <a:pt x="12970" y="13670"/>
                </a:cubicBezTo>
                <a:cubicBezTo>
                  <a:pt x="12970" y="12982"/>
                  <a:pt x="12680" y="12503"/>
                  <a:pt x="12217" y="12203"/>
                </a:cubicBezTo>
                <a:cubicBezTo>
                  <a:pt x="11788" y="11920"/>
                  <a:pt x="11241" y="11787"/>
                  <a:pt x="10396" y="11787"/>
                </a:cubicBezTo>
                <a:moveTo>
                  <a:pt x="6769" y="13658"/>
                </a:moveTo>
                <a:cubicBezTo>
                  <a:pt x="6623" y="13658"/>
                  <a:pt x="6518" y="13653"/>
                  <a:pt x="6432" y="13635"/>
                </a:cubicBezTo>
                <a:lnTo>
                  <a:pt x="6432" y="12486"/>
                </a:lnTo>
                <a:cubicBezTo>
                  <a:pt x="6505" y="12468"/>
                  <a:pt x="6643"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5" y="14328"/>
                  <a:pt x="6643" y="14334"/>
                  <a:pt x="6776" y="14334"/>
                </a:cubicBezTo>
                <a:cubicBezTo>
                  <a:pt x="7370" y="14334"/>
                  <a:pt x="7878" y="14207"/>
                  <a:pt x="8221" y="13924"/>
                </a:cubicBezTo>
                <a:cubicBezTo>
                  <a:pt x="8486" y="13704"/>
                  <a:pt x="8631" y="13381"/>
                  <a:pt x="8631" y="13000"/>
                </a:cubicBezTo>
                <a:cubicBezTo>
                  <a:pt x="8631" y="12619"/>
                  <a:pt x="8439" y="12296"/>
                  <a:pt x="8155" y="12099"/>
                </a:cubicBezTo>
                <a:cubicBezTo>
                  <a:pt x="7859" y="11891"/>
                  <a:pt x="7416" y="11787"/>
                  <a:pt x="6796" y="1178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922"/>
          <p:cNvSpPr/>
          <p:nvPr/>
        </p:nvSpPr>
        <p:spPr>
          <a:xfrm>
            <a:off x="102022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36" y="15708"/>
                </a:moveTo>
                <a:lnTo>
                  <a:pt x="13945" y="15708"/>
                </a:lnTo>
                <a:lnTo>
                  <a:pt x="13945" y="14143"/>
                </a:lnTo>
                <a:lnTo>
                  <a:pt x="15543" y="14143"/>
                </a:lnTo>
                <a:lnTo>
                  <a:pt x="15543" y="13427"/>
                </a:lnTo>
                <a:lnTo>
                  <a:pt x="13945" y="13427"/>
                </a:lnTo>
                <a:lnTo>
                  <a:pt x="13945" y="12537"/>
                </a:lnTo>
                <a:lnTo>
                  <a:pt x="15655" y="12537"/>
                </a:lnTo>
                <a:lnTo>
                  <a:pt x="15655" y="11815"/>
                </a:lnTo>
                <a:lnTo>
                  <a:pt x="12936" y="11815"/>
                </a:lnTo>
                <a:cubicBezTo>
                  <a:pt x="12936" y="11815"/>
                  <a:pt x="12936" y="15708"/>
                  <a:pt x="129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1136" y="15708"/>
                </a:moveTo>
                <a:lnTo>
                  <a:pt x="12145" y="15708"/>
                </a:lnTo>
                <a:lnTo>
                  <a:pt x="12145" y="11815"/>
                </a:lnTo>
                <a:lnTo>
                  <a:pt x="11136" y="11815"/>
                </a:lnTo>
                <a:cubicBezTo>
                  <a:pt x="11136" y="11815"/>
                  <a:pt x="11136" y="15708"/>
                  <a:pt x="11136" y="15708"/>
                </a:cubicBezTo>
                <a:close/>
                <a:moveTo>
                  <a:pt x="8395" y="14166"/>
                </a:moveTo>
                <a:lnTo>
                  <a:pt x="9082" y="14166"/>
                </a:lnTo>
                <a:lnTo>
                  <a:pt x="9082" y="14980"/>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5"/>
                  <a:pt x="8672" y="11775"/>
                </a:cubicBezTo>
                <a:cubicBezTo>
                  <a:pt x="7213" y="11775"/>
                  <a:pt x="6138" y="12514"/>
                  <a:pt x="6131" y="13809"/>
                </a:cubicBezTo>
                <a:cubicBezTo>
                  <a:pt x="6124" y="14380"/>
                  <a:pt x="6349" y="14888"/>
                  <a:pt x="6758" y="15223"/>
                </a:cubicBezTo>
                <a:cubicBezTo>
                  <a:pt x="7167" y="15570"/>
                  <a:pt x="7755" y="15748"/>
                  <a:pt x="8566" y="15748"/>
                </a:cubicBezTo>
                <a:cubicBezTo>
                  <a:pt x="9155" y="15748"/>
                  <a:pt x="9742" y="15622"/>
                  <a:pt x="10052" y="15530"/>
                </a:cubicBezTo>
                <a:lnTo>
                  <a:pt x="10052" y="13479"/>
                </a:lnTo>
                <a:lnTo>
                  <a:pt x="8395" y="13479"/>
                </a:lnTo>
                <a:cubicBezTo>
                  <a:pt x="8395" y="13479"/>
                  <a:pt x="8395" y="14166"/>
                  <a:pt x="8395" y="141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923"/>
          <p:cNvSpPr/>
          <p:nvPr/>
        </p:nvSpPr>
        <p:spPr>
          <a:xfrm>
            <a:off x="107349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069" y="13658"/>
                </a:moveTo>
                <a:cubicBezTo>
                  <a:pt x="9923" y="13658"/>
                  <a:pt x="9818" y="13652"/>
                  <a:pt x="9732" y="13635"/>
                </a:cubicBezTo>
                <a:lnTo>
                  <a:pt x="9732" y="12486"/>
                </a:lnTo>
                <a:cubicBezTo>
                  <a:pt x="9805" y="12468"/>
                  <a:pt x="9943" y="12451"/>
                  <a:pt x="10148" y="12451"/>
                </a:cubicBezTo>
                <a:cubicBezTo>
                  <a:pt x="10650" y="12451"/>
                  <a:pt x="10934" y="12665"/>
                  <a:pt x="10934" y="13023"/>
                </a:cubicBezTo>
                <a:cubicBezTo>
                  <a:pt x="10934" y="13421"/>
                  <a:pt x="10604" y="13658"/>
                  <a:pt x="10069" y="13658"/>
                </a:cubicBezTo>
                <a:moveTo>
                  <a:pt x="10096" y="11787"/>
                </a:moveTo>
                <a:cubicBezTo>
                  <a:pt x="9481" y="11787"/>
                  <a:pt x="9046" y="11821"/>
                  <a:pt x="8736" y="11868"/>
                </a:cubicBezTo>
                <a:lnTo>
                  <a:pt x="8736" y="15708"/>
                </a:lnTo>
                <a:lnTo>
                  <a:pt x="9732" y="15708"/>
                </a:lnTo>
                <a:lnTo>
                  <a:pt x="9732" y="14317"/>
                </a:lnTo>
                <a:cubicBezTo>
                  <a:pt x="9825" y="14328"/>
                  <a:pt x="9943" y="14334"/>
                  <a:pt x="10076" y="14334"/>
                </a:cubicBezTo>
                <a:cubicBezTo>
                  <a:pt x="10670" y="14334"/>
                  <a:pt x="11178" y="14207"/>
                  <a:pt x="11521" y="13924"/>
                </a:cubicBezTo>
                <a:cubicBezTo>
                  <a:pt x="11786" y="13704"/>
                  <a:pt x="11931" y="13381"/>
                  <a:pt x="11931" y="13000"/>
                </a:cubicBezTo>
                <a:cubicBezTo>
                  <a:pt x="11931" y="12619"/>
                  <a:pt x="11739" y="12296"/>
                  <a:pt x="11455" y="12099"/>
                </a:cubicBezTo>
                <a:cubicBezTo>
                  <a:pt x="11159" y="11891"/>
                  <a:pt x="10716" y="11787"/>
                  <a:pt x="10096" y="11787"/>
                </a:cubicBezTo>
                <a:moveTo>
                  <a:pt x="12131" y="13809"/>
                </a:moveTo>
                <a:cubicBezTo>
                  <a:pt x="12124" y="14380"/>
                  <a:pt x="12349" y="14888"/>
                  <a:pt x="12758" y="15224"/>
                </a:cubicBezTo>
                <a:cubicBezTo>
                  <a:pt x="13167" y="15570"/>
                  <a:pt x="13755" y="15748"/>
                  <a:pt x="14566" y="15748"/>
                </a:cubicBezTo>
                <a:cubicBezTo>
                  <a:pt x="15155" y="15748"/>
                  <a:pt x="15742" y="15622"/>
                  <a:pt x="16052" y="15530"/>
                </a:cubicBezTo>
                <a:lnTo>
                  <a:pt x="16052" y="13479"/>
                </a:lnTo>
                <a:lnTo>
                  <a:pt x="14395" y="13479"/>
                </a:lnTo>
                <a:lnTo>
                  <a:pt x="14395" y="14166"/>
                </a:lnTo>
                <a:lnTo>
                  <a:pt x="15081" y="14166"/>
                </a:lnTo>
                <a:lnTo>
                  <a:pt x="15081" y="14980"/>
                </a:lnTo>
                <a:cubicBezTo>
                  <a:pt x="15002" y="15015"/>
                  <a:pt x="14818" y="15039"/>
                  <a:pt x="14586" y="15039"/>
                </a:cubicBezTo>
                <a:cubicBezTo>
                  <a:pt x="13761" y="15039"/>
                  <a:pt x="13187" y="14565"/>
                  <a:pt x="13187" y="13762"/>
                </a:cubicBezTo>
                <a:cubicBezTo>
                  <a:pt x="13187" y="12919"/>
                  <a:pt x="13821" y="12503"/>
                  <a:pt x="14659" y="12503"/>
                </a:cubicBezTo>
                <a:cubicBezTo>
                  <a:pt x="15148" y="12503"/>
                  <a:pt x="15451" y="12579"/>
                  <a:pt x="15696" y="12671"/>
                </a:cubicBezTo>
                <a:lnTo>
                  <a:pt x="15906" y="11966"/>
                </a:lnTo>
                <a:cubicBezTo>
                  <a:pt x="15689" y="11874"/>
                  <a:pt x="15247" y="11775"/>
                  <a:pt x="14672" y="11775"/>
                </a:cubicBezTo>
                <a:cubicBezTo>
                  <a:pt x="13213" y="11775"/>
                  <a:pt x="12138" y="12514"/>
                  <a:pt x="12131" y="13809"/>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606" y="14265"/>
                </a:moveTo>
                <a:cubicBezTo>
                  <a:pt x="6606" y="14871"/>
                  <a:pt x="6343" y="15039"/>
                  <a:pt x="5920" y="15039"/>
                </a:cubicBezTo>
                <a:cubicBezTo>
                  <a:pt x="5722" y="15039"/>
                  <a:pt x="5544" y="15010"/>
                  <a:pt x="5406" y="14969"/>
                </a:cubicBezTo>
                <a:lnTo>
                  <a:pt x="5293" y="15679"/>
                </a:lnTo>
                <a:cubicBezTo>
                  <a:pt x="5491" y="15738"/>
                  <a:pt x="5795" y="15772"/>
                  <a:pt x="6026" y="15772"/>
                </a:cubicBezTo>
                <a:cubicBezTo>
                  <a:pt x="7003" y="15772"/>
                  <a:pt x="7610" y="15385"/>
                  <a:pt x="7610" y="14276"/>
                </a:cubicBezTo>
                <a:lnTo>
                  <a:pt x="7610" y="11815"/>
                </a:lnTo>
                <a:lnTo>
                  <a:pt x="6606" y="11815"/>
                </a:lnTo>
                <a:cubicBezTo>
                  <a:pt x="6606" y="11815"/>
                  <a:pt x="6606" y="14265"/>
                  <a:pt x="6606" y="1426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924"/>
          <p:cNvSpPr/>
          <p:nvPr/>
        </p:nvSpPr>
        <p:spPr>
          <a:xfrm>
            <a:off x="112676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3031" y="13809"/>
                </a:moveTo>
                <a:cubicBezTo>
                  <a:pt x="13024" y="14380"/>
                  <a:pt x="13249" y="14888"/>
                  <a:pt x="13658" y="15223"/>
                </a:cubicBezTo>
                <a:cubicBezTo>
                  <a:pt x="14067" y="15570"/>
                  <a:pt x="14655" y="15748"/>
                  <a:pt x="15467" y="15748"/>
                </a:cubicBezTo>
                <a:cubicBezTo>
                  <a:pt x="16054" y="15748"/>
                  <a:pt x="16642" y="15622"/>
                  <a:pt x="16952" y="15530"/>
                </a:cubicBezTo>
                <a:lnTo>
                  <a:pt x="16952" y="13479"/>
                </a:lnTo>
                <a:lnTo>
                  <a:pt x="15295" y="13479"/>
                </a:lnTo>
                <a:lnTo>
                  <a:pt x="15295" y="14166"/>
                </a:lnTo>
                <a:lnTo>
                  <a:pt x="15981" y="14166"/>
                </a:lnTo>
                <a:lnTo>
                  <a:pt x="15981" y="14980"/>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5"/>
                  <a:pt x="15572" y="11775"/>
                </a:cubicBezTo>
                <a:cubicBezTo>
                  <a:pt x="14113" y="11775"/>
                  <a:pt x="13037" y="12514"/>
                  <a:pt x="13031" y="13809"/>
                </a:cubicBezTo>
                <a:moveTo>
                  <a:pt x="6169" y="13658"/>
                </a:moveTo>
                <a:cubicBezTo>
                  <a:pt x="6023" y="13658"/>
                  <a:pt x="5918" y="13652"/>
                  <a:pt x="5832" y="13635"/>
                </a:cubicBezTo>
                <a:lnTo>
                  <a:pt x="5832" y="12486"/>
                </a:lnTo>
                <a:cubicBezTo>
                  <a:pt x="5905" y="12468"/>
                  <a:pt x="6043" y="12451"/>
                  <a:pt x="6248" y="12451"/>
                </a:cubicBezTo>
                <a:cubicBezTo>
                  <a:pt x="6750" y="12451"/>
                  <a:pt x="7034" y="12665"/>
                  <a:pt x="7034" y="13023"/>
                </a:cubicBezTo>
                <a:cubicBezTo>
                  <a:pt x="7034" y="13421"/>
                  <a:pt x="6704" y="13658"/>
                  <a:pt x="6169" y="13658"/>
                </a:cubicBezTo>
                <a:moveTo>
                  <a:pt x="6196" y="11787"/>
                </a:moveTo>
                <a:cubicBezTo>
                  <a:pt x="5582" y="11787"/>
                  <a:pt x="5146" y="11821"/>
                  <a:pt x="4836" y="11868"/>
                </a:cubicBezTo>
                <a:lnTo>
                  <a:pt x="4836" y="15708"/>
                </a:lnTo>
                <a:lnTo>
                  <a:pt x="5832" y="15708"/>
                </a:lnTo>
                <a:lnTo>
                  <a:pt x="5832" y="14317"/>
                </a:lnTo>
                <a:cubicBezTo>
                  <a:pt x="5925" y="14327"/>
                  <a:pt x="6043" y="14334"/>
                  <a:pt x="6176" y="14334"/>
                </a:cubicBezTo>
                <a:cubicBezTo>
                  <a:pt x="6770" y="14334"/>
                  <a:pt x="7278" y="14207"/>
                  <a:pt x="7621" y="13924"/>
                </a:cubicBezTo>
                <a:cubicBezTo>
                  <a:pt x="7886" y="13704"/>
                  <a:pt x="8031" y="13381"/>
                  <a:pt x="8031" y="13000"/>
                </a:cubicBezTo>
                <a:cubicBezTo>
                  <a:pt x="8031" y="12619"/>
                  <a:pt x="7839" y="12296"/>
                  <a:pt x="7555" y="12099"/>
                </a:cubicBezTo>
                <a:cubicBezTo>
                  <a:pt x="7259" y="11891"/>
                  <a:pt x="6816" y="11787"/>
                  <a:pt x="6196" y="11787"/>
                </a:cubicBezTo>
                <a:moveTo>
                  <a:pt x="11195" y="12953"/>
                </a:moveTo>
                <a:cubicBezTo>
                  <a:pt x="11195" y="13536"/>
                  <a:pt x="11215" y="14063"/>
                  <a:pt x="11280" y="14577"/>
                </a:cubicBezTo>
                <a:lnTo>
                  <a:pt x="11261" y="14577"/>
                </a:lnTo>
                <a:cubicBezTo>
                  <a:pt x="11062" y="14138"/>
                  <a:pt x="10799" y="13652"/>
                  <a:pt x="10535" y="13242"/>
                </a:cubicBezTo>
                <a:lnTo>
                  <a:pt x="9611" y="11815"/>
                </a:lnTo>
                <a:lnTo>
                  <a:pt x="8436" y="11815"/>
                </a:lnTo>
                <a:lnTo>
                  <a:pt x="8436" y="15708"/>
                </a:lnTo>
                <a:lnTo>
                  <a:pt x="9360" y="15708"/>
                </a:lnTo>
                <a:lnTo>
                  <a:pt x="9360" y="14536"/>
                </a:lnTo>
                <a:cubicBezTo>
                  <a:pt x="9360" y="13901"/>
                  <a:pt x="9347" y="13352"/>
                  <a:pt x="9320" y="12838"/>
                </a:cubicBezTo>
                <a:lnTo>
                  <a:pt x="9340" y="12833"/>
                </a:lnTo>
                <a:cubicBezTo>
                  <a:pt x="9558" y="13289"/>
                  <a:pt x="9848" y="13791"/>
                  <a:pt x="10112" y="14207"/>
                </a:cubicBezTo>
                <a:lnTo>
                  <a:pt x="11062" y="15708"/>
                </a:lnTo>
                <a:lnTo>
                  <a:pt x="12119" y="15708"/>
                </a:lnTo>
                <a:lnTo>
                  <a:pt x="12119" y="11815"/>
                </a:lnTo>
                <a:lnTo>
                  <a:pt x="11195" y="11815"/>
                </a:lnTo>
                <a:cubicBezTo>
                  <a:pt x="11195" y="11815"/>
                  <a:pt x="11195" y="12953"/>
                  <a:pt x="11195" y="129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925"/>
          <p:cNvSpPr/>
          <p:nvPr/>
        </p:nvSpPr>
        <p:spPr>
          <a:xfrm>
            <a:off x="632658" y="45006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8" y="14469"/>
                  <a:pt x="12764" y="14592"/>
                  <a:pt x="12764" y="14727"/>
                </a:cubicBezTo>
                <a:cubicBezTo>
                  <a:pt x="12764" y="14999"/>
                  <a:pt x="12984" y="15218"/>
                  <a:pt x="13255" y="15218"/>
                </a:cubicBezTo>
                <a:cubicBezTo>
                  <a:pt x="13390" y="15218"/>
                  <a:pt x="13512" y="15164"/>
                  <a:pt x="13602" y="15074"/>
                </a:cubicBezTo>
                <a:lnTo>
                  <a:pt x="17529" y="11147"/>
                </a:lnTo>
                <a:cubicBezTo>
                  <a:pt x="17618" y="11059"/>
                  <a:pt x="17673" y="10936"/>
                  <a:pt x="17673" y="10800"/>
                </a:cubicBezTo>
                <a:cubicBezTo>
                  <a:pt x="17673" y="10665"/>
                  <a:pt x="17618" y="10542"/>
                  <a:pt x="17529" y="10453"/>
                </a:cubicBezTo>
                <a:lnTo>
                  <a:pt x="13602" y="6526"/>
                </a:lnTo>
                <a:cubicBezTo>
                  <a:pt x="13512" y="6437"/>
                  <a:pt x="13390" y="6382"/>
                  <a:pt x="13255" y="6382"/>
                </a:cubicBezTo>
                <a:cubicBezTo>
                  <a:pt x="12984" y="6382"/>
                  <a:pt x="12764" y="6601"/>
                  <a:pt x="12764" y="6873"/>
                </a:cubicBezTo>
                <a:cubicBezTo>
                  <a:pt x="12764" y="7009"/>
                  <a:pt x="12818" y="7132"/>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926"/>
          <p:cNvSpPr/>
          <p:nvPr/>
        </p:nvSpPr>
        <p:spPr>
          <a:xfrm>
            <a:off x="1165358" y="45006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2" y="7132"/>
                  <a:pt x="8836" y="7009"/>
                  <a:pt x="8836" y="6873"/>
                </a:cubicBezTo>
                <a:cubicBezTo>
                  <a:pt x="8836" y="6601"/>
                  <a:pt x="8616" y="6382"/>
                  <a:pt x="8345" y="6382"/>
                </a:cubicBezTo>
                <a:cubicBezTo>
                  <a:pt x="8210" y="6382"/>
                  <a:pt x="8088" y="6437"/>
                  <a:pt x="7998" y="6526"/>
                </a:cubicBezTo>
                <a:lnTo>
                  <a:pt x="4071" y="10453"/>
                </a:lnTo>
                <a:cubicBezTo>
                  <a:pt x="3982" y="10542"/>
                  <a:pt x="3927" y="10665"/>
                  <a:pt x="3927" y="10800"/>
                </a:cubicBezTo>
                <a:cubicBezTo>
                  <a:pt x="3927" y="10936"/>
                  <a:pt x="3982" y="11059"/>
                  <a:pt x="4071" y="11147"/>
                </a:cubicBezTo>
                <a:lnTo>
                  <a:pt x="7998" y="15074"/>
                </a:lnTo>
                <a:cubicBezTo>
                  <a:pt x="8088" y="15164"/>
                  <a:pt x="8210" y="15218"/>
                  <a:pt x="8345" y="15218"/>
                </a:cubicBezTo>
                <a:cubicBezTo>
                  <a:pt x="8616" y="15218"/>
                  <a:pt x="8836" y="14999"/>
                  <a:pt x="8836" y="14727"/>
                </a:cubicBezTo>
                <a:cubicBezTo>
                  <a:pt x="8836" y="14592"/>
                  <a:pt x="8782"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927"/>
          <p:cNvSpPr/>
          <p:nvPr/>
        </p:nvSpPr>
        <p:spPr>
          <a:xfrm>
            <a:off x="1767816" y="4500602"/>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8" y="15709"/>
                  <a:pt x="20102" y="15765"/>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5"/>
                  <a:pt x="1252" y="15709"/>
                  <a:pt x="982" y="15709"/>
                </a:cubicBezTo>
                <a:cubicBezTo>
                  <a:pt x="440" y="15709"/>
                  <a:pt x="0" y="15929"/>
                  <a:pt x="0" y="16200"/>
                </a:cubicBezTo>
                <a:cubicBezTo>
                  <a:pt x="0" y="16336"/>
                  <a:pt x="109" y="16459"/>
                  <a:pt x="288" y="16547"/>
                </a:cubicBezTo>
                <a:lnTo>
                  <a:pt x="10106" y="21456"/>
                </a:lnTo>
                <a:cubicBezTo>
                  <a:pt x="10284" y="21545"/>
                  <a:pt x="10530" y="21600"/>
                  <a:pt x="10800" y="21600"/>
                </a:cubicBezTo>
                <a:cubicBezTo>
                  <a:pt x="11070" y="21600"/>
                  <a:pt x="11316" y="21545"/>
                  <a:pt x="11494" y="21456"/>
                </a:cubicBezTo>
                <a:lnTo>
                  <a:pt x="21312" y="16547"/>
                </a:lnTo>
                <a:cubicBezTo>
                  <a:pt x="21491" y="16459"/>
                  <a:pt x="21600" y="16336"/>
                  <a:pt x="21600" y="16200"/>
                </a:cubicBezTo>
                <a:cubicBezTo>
                  <a:pt x="21600" y="15929"/>
                  <a:pt x="21160" y="15709"/>
                  <a:pt x="20618"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928"/>
          <p:cNvSpPr/>
          <p:nvPr/>
        </p:nvSpPr>
        <p:spPr>
          <a:xfrm>
            <a:off x="2300515" y="4500602"/>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6"/>
                  <a:pt x="11070" y="0"/>
                  <a:pt x="10800" y="0"/>
                </a:cubicBezTo>
                <a:cubicBezTo>
                  <a:pt x="10530" y="0"/>
                  <a:pt x="10284" y="56"/>
                  <a:pt x="10106" y="144"/>
                </a:cubicBezTo>
                <a:lnTo>
                  <a:pt x="288" y="5053"/>
                </a:lnTo>
                <a:cubicBezTo>
                  <a:pt x="109" y="5142"/>
                  <a:pt x="0" y="5265"/>
                  <a:pt x="0" y="5400"/>
                </a:cubicBezTo>
                <a:cubicBezTo>
                  <a:pt x="0" y="5671"/>
                  <a:pt x="440" y="5891"/>
                  <a:pt x="982" y="5891"/>
                </a:cubicBezTo>
                <a:cubicBezTo>
                  <a:pt x="1252"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8" y="5891"/>
                  <a:pt x="20618" y="5891"/>
                </a:cubicBezTo>
                <a:cubicBezTo>
                  <a:pt x="21160" y="5891"/>
                  <a:pt x="21600" y="5671"/>
                  <a:pt x="21600" y="5400"/>
                </a:cubicBezTo>
                <a:cubicBezTo>
                  <a:pt x="21600" y="5265"/>
                  <a:pt x="21491" y="5142"/>
                  <a:pt x="2131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929"/>
          <p:cNvSpPr/>
          <p:nvPr/>
        </p:nvSpPr>
        <p:spPr>
          <a:xfrm>
            <a:off x="2763457" y="4570361"/>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500"/>
                  <a:pt x="5891" y="1254"/>
                  <a:pt x="5891" y="982"/>
                </a:cubicBezTo>
                <a:cubicBezTo>
                  <a:pt x="5891" y="439"/>
                  <a:pt x="5671" y="0"/>
                  <a:pt x="5400" y="0"/>
                </a:cubicBezTo>
                <a:cubicBezTo>
                  <a:pt x="5265" y="0"/>
                  <a:pt x="5142" y="111"/>
                  <a:pt x="5053" y="288"/>
                </a:cubicBezTo>
                <a:lnTo>
                  <a:pt x="144" y="10106"/>
                </a:lnTo>
                <a:cubicBezTo>
                  <a:pt x="55" y="10284"/>
                  <a:pt x="0" y="10530"/>
                  <a:pt x="0" y="10800"/>
                </a:cubicBezTo>
                <a:cubicBezTo>
                  <a:pt x="0" y="11072"/>
                  <a:pt x="55" y="11318"/>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930"/>
          <p:cNvSpPr/>
          <p:nvPr/>
        </p:nvSpPr>
        <p:spPr>
          <a:xfrm>
            <a:off x="3296156" y="4570361"/>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1"/>
                  <a:pt x="16336" y="0"/>
                  <a:pt x="16200" y="0"/>
                </a:cubicBezTo>
                <a:cubicBezTo>
                  <a:pt x="15929" y="0"/>
                  <a:pt x="15709" y="439"/>
                  <a:pt x="15709" y="982"/>
                </a:cubicBezTo>
                <a:cubicBezTo>
                  <a:pt x="15709" y="1254"/>
                  <a:pt x="15764" y="1500"/>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8"/>
                  <a:pt x="15709" y="20618"/>
                </a:cubicBezTo>
                <a:cubicBezTo>
                  <a:pt x="15709" y="21161"/>
                  <a:pt x="15929" y="21600"/>
                  <a:pt x="16200" y="21600"/>
                </a:cubicBezTo>
                <a:cubicBezTo>
                  <a:pt x="16336" y="21600"/>
                  <a:pt x="16458" y="21491"/>
                  <a:pt x="16547" y="21312"/>
                </a:cubicBezTo>
                <a:lnTo>
                  <a:pt x="21456" y="11494"/>
                </a:lnTo>
                <a:cubicBezTo>
                  <a:pt x="21545" y="11318"/>
                  <a:pt x="21600" y="11072"/>
                  <a:pt x="21600" y="10800"/>
                </a:cubicBezTo>
                <a:cubicBezTo>
                  <a:pt x="21600" y="10530"/>
                  <a:pt x="21545" y="10284"/>
                  <a:pt x="21456" y="1010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931"/>
          <p:cNvSpPr/>
          <p:nvPr/>
        </p:nvSpPr>
        <p:spPr>
          <a:xfrm>
            <a:off x="3841539" y="4576702"/>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2"/>
                  <a:pt x="20678" y="316"/>
                </a:cubicBezTo>
                <a:lnTo>
                  <a:pt x="10800" y="19033"/>
                </a:lnTo>
                <a:lnTo>
                  <a:pt x="922" y="316"/>
                </a:lnTo>
                <a:cubicBezTo>
                  <a:pt x="824" y="122"/>
                  <a:pt x="689" y="0"/>
                  <a:pt x="540" y="0"/>
                </a:cubicBezTo>
                <a:cubicBezTo>
                  <a:pt x="242" y="0"/>
                  <a:pt x="0" y="483"/>
                  <a:pt x="0" y="1080"/>
                </a:cubicBezTo>
                <a:cubicBezTo>
                  <a:pt x="0" y="1380"/>
                  <a:pt x="60" y="1650"/>
                  <a:pt x="158" y="1844"/>
                </a:cubicBezTo>
                <a:lnTo>
                  <a:pt x="10418" y="21284"/>
                </a:lnTo>
                <a:cubicBezTo>
                  <a:pt x="10516" y="21480"/>
                  <a:pt x="10651" y="21600"/>
                  <a:pt x="10800" y="21600"/>
                </a:cubicBezTo>
                <a:cubicBezTo>
                  <a:pt x="10949" y="21600"/>
                  <a:pt x="11084" y="21480"/>
                  <a:pt x="11182" y="21284"/>
                </a:cubicBezTo>
                <a:lnTo>
                  <a:pt x="21442" y="1844"/>
                </a:lnTo>
                <a:cubicBezTo>
                  <a:pt x="21540" y="1650"/>
                  <a:pt x="21600" y="1380"/>
                  <a:pt x="21600" y="1080"/>
                </a:cubicBezTo>
                <a:cubicBezTo>
                  <a:pt x="21600" y="483"/>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932"/>
          <p:cNvSpPr/>
          <p:nvPr/>
        </p:nvSpPr>
        <p:spPr>
          <a:xfrm>
            <a:off x="4374239" y="4576702"/>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2"/>
                  <a:pt x="10949" y="0"/>
                  <a:pt x="10800" y="0"/>
                </a:cubicBezTo>
                <a:cubicBezTo>
                  <a:pt x="10651" y="0"/>
                  <a:pt x="10516" y="122"/>
                  <a:pt x="10418" y="316"/>
                </a:cubicBezTo>
                <a:lnTo>
                  <a:pt x="158" y="19756"/>
                </a:lnTo>
                <a:cubicBezTo>
                  <a:pt x="60" y="19953"/>
                  <a:pt x="0" y="20223"/>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3"/>
                  <a:pt x="21540" y="19953"/>
                  <a:pt x="21442" y="197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933"/>
          <p:cNvSpPr/>
          <p:nvPr/>
        </p:nvSpPr>
        <p:spPr>
          <a:xfrm>
            <a:off x="4970355" y="4513286"/>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5"/>
                  <a:pt x="21600" y="690"/>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50"/>
                  <a:pt x="120" y="11085"/>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934"/>
          <p:cNvSpPr/>
          <p:nvPr/>
        </p:nvSpPr>
        <p:spPr>
          <a:xfrm>
            <a:off x="5503055" y="4513286"/>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90"/>
                  <a:pt x="121" y="825"/>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5"/>
                  <a:pt x="21600" y="10950"/>
                  <a:pt x="21600" y="10800"/>
                </a:cubicBezTo>
                <a:cubicBezTo>
                  <a:pt x="21600" y="10651"/>
                  <a:pt x="21479" y="10516"/>
                  <a:pt x="21284" y="104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8" name="Shape 3935"/>
          <p:cNvSpPr/>
          <p:nvPr/>
        </p:nvSpPr>
        <p:spPr>
          <a:xfrm>
            <a:off x="632658"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8836"/>
                </a:moveTo>
                <a:cubicBezTo>
                  <a:pt x="16065" y="8836"/>
                  <a:pt x="15942" y="8892"/>
                  <a:pt x="15852" y="8980"/>
                </a:cubicBezTo>
                <a:lnTo>
                  <a:pt x="10800" y="13574"/>
                </a:lnTo>
                <a:lnTo>
                  <a:pt x="5747" y="8980"/>
                </a:lnTo>
                <a:cubicBezTo>
                  <a:pt x="5658" y="8892"/>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936"/>
          <p:cNvSpPr/>
          <p:nvPr/>
        </p:nvSpPr>
        <p:spPr>
          <a:xfrm>
            <a:off x="1165358"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937"/>
          <p:cNvSpPr/>
          <p:nvPr/>
        </p:nvSpPr>
        <p:spPr>
          <a:xfrm>
            <a:off x="16980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938"/>
          <p:cNvSpPr/>
          <p:nvPr/>
        </p:nvSpPr>
        <p:spPr>
          <a:xfrm>
            <a:off x="22307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939"/>
          <p:cNvSpPr/>
          <p:nvPr/>
        </p:nvSpPr>
        <p:spPr>
          <a:xfrm>
            <a:off x="27634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940"/>
          <p:cNvSpPr/>
          <p:nvPr/>
        </p:nvSpPr>
        <p:spPr>
          <a:xfrm>
            <a:off x="3296156" y="5096719"/>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4"/>
                  <a:pt x="21380" y="0"/>
                  <a:pt x="21109" y="0"/>
                </a:cubicBezTo>
                <a:lnTo>
                  <a:pt x="491" y="0"/>
                </a:lnTo>
                <a:cubicBezTo>
                  <a:pt x="220" y="0"/>
                  <a:pt x="0" y="404"/>
                  <a:pt x="0" y="900"/>
                </a:cubicBezTo>
                <a:cubicBezTo>
                  <a:pt x="0" y="1141"/>
                  <a:pt x="53" y="1357"/>
                  <a:pt x="137" y="1519"/>
                </a:cubicBezTo>
                <a:lnTo>
                  <a:pt x="136" y="1522"/>
                </a:lnTo>
                <a:lnTo>
                  <a:pt x="10445" y="21322"/>
                </a:lnTo>
                <a:lnTo>
                  <a:pt x="10446" y="21319"/>
                </a:lnTo>
                <a:cubicBezTo>
                  <a:pt x="10536" y="21491"/>
                  <a:pt x="10660" y="21600"/>
                  <a:pt x="10800" y="21600"/>
                </a:cubicBezTo>
                <a:cubicBezTo>
                  <a:pt x="10940" y="21600"/>
                  <a:pt x="11064" y="21491"/>
                  <a:pt x="11154" y="21319"/>
                </a:cubicBezTo>
                <a:lnTo>
                  <a:pt x="11155" y="21322"/>
                </a:lnTo>
                <a:lnTo>
                  <a:pt x="21464" y="1522"/>
                </a:lnTo>
                <a:lnTo>
                  <a:pt x="21463" y="1519"/>
                </a:lnTo>
                <a:cubicBezTo>
                  <a:pt x="21547" y="1357"/>
                  <a:pt x="21600" y="1141"/>
                  <a:pt x="21600" y="9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941"/>
          <p:cNvSpPr/>
          <p:nvPr/>
        </p:nvSpPr>
        <p:spPr>
          <a:xfrm>
            <a:off x="3828856" y="5096719"/>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4"/>
                </a:lnTo>
                <a:lnTo>
                  <a:pt x="19962" y="19800"/>
                </a:lnTo>
                <a:cubicBezTo>
                  <a:pt x="19962" y="19800"/>
                  <a:pt x="1638" y="19800"/>
                  <a:pt x="1638" y="19800"/>
                </a:cubicBezTo>
                <a:close/>
                <a:moveTo>
                  <a:pt x="21463" y="20081"/>
                </a:moveTo>
                <a:lnTo>
                  <a:pt x="21464" y="20079"/>
                </a:lnTo>
                <a:lnTo>
                  <a:pt x="11155" y="279"/>
                </a:lnTo>
                <a:lnTo>
                  <a:pt x="11154" y="283"/>
                </a:lnTo>
                <a:cubicBezTo>
                  <a:pt x="11064" y="109"/>
                  <a:pt x="10940" y="0"/>
                  <a:pt x="10800" y="0"/>
                </a:cubicBezTo>
                <a:cubicBezTo>
                  <a:pt x="10660" y="0"/>
                  <a:pt x="10536" y="109"/>
                  <a:pt x="10446" y="283"/>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942"/>
          <p:cNvSpPr/>
          <p:nvPr/>
        </p:nvSpPr>
        <p:spPr>
          <a:xfrm>
            <a:off x="4424972" y="5033302"/>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9"/>
                </a:lnTo>
                <a:cubicBezTo>
                  <a:pt x="19800" y="1639"/>
                  <a:pt x="19800" y="19962"/>
                  <a:pt x="19800" y="19962"/>
                </a:cubicBezTo>
                <a:close/>
                <a:moveTo>
                  <a:pt x="20700" y="0"/>
                </a:moveTo>
                <a:cubicBezTo>
                  <a:pt x="20459" y="0"/>
                  <a:pt x="20243" y="54"/>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943"/>
          <p:cNvSpPr/>
          <p:nvPr/>
        </p:nvSpPr>
        <p:spPr>
          <a:xfrm>
            <a:off x="4957672" y="5033302"/>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9"/>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4"/>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944"/>
          <p:cNvSpPr/>
          <p:nvPr/>
        </p:nvSpPr>
        <p:spPr>
          <a:xfrm>
            <a:off x="5426955"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1"/>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6"/>
                  <a:pt x="10936" y="0"/>
                  <a:pt x="10800" y="0"/>
                </a:cubicBezTo>
                <a:cubicBezTo>
                  <a:pt x="10665" y="0"/>
                  <a:pt x="10542" y="56"/>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1"/>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9"/>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3"/>
                  <a:pt x="7507" y="18511"/>
                </a:cubicBezTo>
                <a:lnTo>
                  <a:pt x="10453" y="21456"/>
                </a:lnTo>
                <a:cubicBezTo>
                  <a:pt x="10542" y="21545"/>
                  <a:pt x="10665"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9"/>
                  <a:pt x="21600" y="10936"/>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945"/>
          <p:cNvSpPr/>
          <p:nvPr/>
        </p:nvSpPr>
        <p:spPr>
          <a:xfrm>
            <a:off x="632658"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946"/>
          <p:cNvSpPr/>
          <p:nvPr/>
        </p:nvSpPr>
        <p:spPr>
          <a:xfrm>
            <a:off x="1165358"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6"/>
                </a:lnTo>
                <a:cubicBezTo>
                  <a:pt x="11041" y="7906"/>
                  <a:pt x="10927" y="7855"/>
                  <a:pt x="10800" y="7855"/>
                </a:cubicBezTo>
                <a:cubicBezTo>
                  <a:pt x="10672" y="7855"/>
                  <a:pt x="10559" y="7906"/>
                  <a:pt x="10473" y="7986"/>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1" y="13695"/>
                  <a:pt x="5728" y="13615"/>
                </a:cubicBezTo>
                <a:lnTo>
                  <a:pt x="5730" y="13618"/>
                </a:lnTo>
                <a:lnTo>
                  <a:pt x="10800" y="9009"/>
                </a:lnTo>
                <a:lnTo>
                  <a:pt x="15869" y="13618"/>
                </a:lnTo>
                <a:lnTo>
                  <a:pt x="15873" y="13615"/>
                </a:lnTo>
                <a:cubicBezTo>
                  <a:pt x="15959" y="13695"/>
                  <a:pt x="16072"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947"/>
          <p:cNvSpPr/>
          <p:nvPr/>
        </p:nvSpPr>
        <p:spPr>
          <a:xfrm>
            <a:off x="1698057"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8"/>
                  <a:pt x="6924" y="11041"/>
                  <a:pt x="7003" y="11128"/>
                </a:cubicBezTo>
                <a:lnTo>
                  <a:pt x="7000" y="11130"/>
                </a:lnTo>
                <a:lnTo>
                  <a:pt x="11909" y="16531"/>
                </a:lnTo>
                <a:lnTo>
                  <a:pt x="11912" y="16528"/>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1"/>
                </a:lnTo>
                <a:lnTo>
                  <a:pt x="12633" y="5728"/>
                </a:lnTo>
                <a:cubicBezTo>
                  <a:pt x="12713" y="5641"/>
                  <a:pt x="12764" y="5528"/>
                  <a:pt x="12764" y="5400"/>
                </a:cubicBezTo>
                <a:cubicBezTo>
                  <a:pt x="12764" y="5129"/>
                  <a:pt x="12544" y="4909"/>
                  <a:pt x="12273"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948"/>
          <p:cNvSpPr/>
          <p:nvPr/>
        </p:nvSpPr>
        <p:spPr>
          <a:xfrm>
            <a:off x="2230757"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8"/>
                  <a:pt x="8887" y="5641"/>
                  <a:pt x="8967" y="5728"/>
                </a:cubicBezTo>
                <a:lnTo>
                  <a:pt x="8964" y="5731"/>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8"/>
                </a:cubicBezTo>
                <a:lnTo>
                  <a:pt x="9691" y="16531"/>
                </a:lnTo>
                <a:lnTo>
                  <a:pt x="14600" y="11130"/>
                </a:lnTo>
                <a:lnTo>
                  <a:pt x="14597" y="11128"/>
                </a:lnTo>
                <a:cubicBezTo>
                  <a:pt x="14676" y="11041"/>
                  <a:pt x="14727" y="10928"/>
                  <a:pt x="14727" y="10800"/>
                </a:cubicBezTo>
                <a:cubicBezTo>
                  <a:pt x="14727" y="10673"/>
                  <a:pt x="14676" y="10559"/>
                  <a:pt x="14597" y="104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949"/>
          <p:cNvSpPr/>
          <p:nvPr/>
        </p:nvSpPr>
        <p:spPr>
          <a:xfrm>
            <a:off x="2807848" y="5566002"/>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0" y="14495"/>
                  <a:pt x="212" y="14584"/>
                </a:cubicBezTo>
                <a:lnTo>
                  <a:pt x="10290" y="21456"/>
                </a:lnTo>
                <a:cubicBezTo>
                  <a:pt x="10420" y="21545"/>
                  <a:pt x="10602" y="21600"/>
                  <a:pt x="10800" y="21600"/>
                </a:cubicBezTo>
                <a:cubicBezTo>
                  <a:pt x="10998" y="21600"/>
                  <a:pt x="11180" y="21545"/>
                  <a:pt x="11310" y="21456"/>
                </a:cubicBezTo>
                <a:lnTo>
                  <a:pt x="21388" y="14584"/>
                </a:lnTo>
                <a:cubicBezTo>
                  <a:pt x="21520" y="14495"/>
                  <a:pt x="21600" y="14373"/>
                  <a:pt x="21600" y="14236"/>
                </a:cubicBezTo>
                <a:cubicBezTo>
                  <a:pt x="21600" y="13966"/>
                  <a:pt x="21277" y="13745"/>
                  <a:pt x="2088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950"/>
          <p:cNvSpPr/>
          <p:nvPr/>
        </p:nvSpPr>
        <p:spPr>
          <a:xfrm>
            <a:off x="3340548" y="5566002"/>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951"/>
          <p:cNvSpPr/>
          <p:nvPr/>
        </p:nvSpPr>
        <p:spPr>
          <a:xfrm>
            <a:off x="3828856" y="5610393"/>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2"/>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952"/>
          <p:cNvSpPr/>
          <p:nvPr/>
        </p:nvSpPr>
        <p:spPr>
          <a:xfrm>
            <a:off x="4361555" y="5610393"/>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2"/>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2"/>
                  <a:pt x="21545" y="10422"/>
                  <a:pt x="21456" y="10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953"/>
          <p:cNvSpPr/>
          <p:nvPr/>
        </p:nvSpPr>
        <p:spPr>
          <a:xfrm>
            <a:off x="4932305" y="5566002"/>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02" y="5053"/>
                </a:moveTo>
                <a:lnTo>
                  <a:pt x="14652" y="144"/>
                </a:lnTo>
                <a:cubicBezTo>
                  <a:pt x="14530" y="56"/>
                  <a:pt x="14362" y="0"/>
                  <a:pt x="14175" y="0"/>
                </a:cubicBezTo>
                <a:cubicBezTo>
                  <a:pt x="13802" y="0"/>
                  <a:pt x="13500" y="220"/>
                  <a:pt x="13500" y="491"/>
                </a:cubicBezTo>
                <a:cubicBezTo>
                  <a:pt x="13500" y="627"/>
                  <a:pt x="13576" y="750"/>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4"/>
                  <a:pt x="13500" y="10309"/>
                </a:cubicBezTo>
                <a:cubicBezTo>
                  <a:pt x="13500" y="10580"/>
                  <a:pt x="13802" y="10800"/>
                  <a:pt x="14175" y="10800"/>
                </a:cubicBezTo>
                <a:cubicBezTo>
                  <a:pt x="14362" y="10800"/>
                  <a:pt x="14531" y="10745"/>
                  <a:pt x="14653" y="10656"/>
                </a:cubicBezTo>
                <a:lnTo>
                  <a:pt x="21402" y="5747"/>
                </a:lnTo>
                <a:cubicBezTo>
                  <a:pt x="21525" y="5659"/>
                  <a:pt x="21600" y="5536"/>
                  <a:pt x="21600" y="5400"/>
                </a:cubicBezTo>
                <a:cubicBezTo>
                  <a:pt x="21600" y="5265"/>
                  <a:pt x="21524" y="5142"/>
                  <a:pt x="2140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954"/>
          <p:cNvSpPr/>
          <p:nvPr/>
        </p:nvSpPr>
        <p:spPr>
          <a:xfrm>
            <a:off x="5426955" y="5604052"/>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9"/>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4"/>
                </a:lnTo>
                <a:cubicBezTo>
                  <a:pt x="21545" y="7781"/>
                  <a:pt x="21600" y="7612"/>
                  <a:pt x="21600" y="7425"/>
                </a:cubicBezTo>
                <a:cubicBezTo>
                  <a:pt x="21600" y="7239"/>
                  <a:pt x="21545" y="7070"/>
                  <a:pt x="21456" y="6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955"/>
          <p:cNvSpPr/>
          <p:nvPr/>
        </p:nvSpPr>
        <p:spPr>
          <a:xfrm>
            <a:off x="632658"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1"/>
                  <a:pt x="13745" y="491"/>
                </a:cubicBezTo>
                <a:cubicBezTo>
                  <a:pt x="13745" y="762"/>
                  <a:pt x="13966" y="982"/>
                  <a:pt x="14236" y="982"/>
                </a:cubicBezTo>
                <a:lnTo>
                  <a:pt x="19924" y="982"/>
                </a:lnTo>
                <a:lnTo>
                  <a:pt x="11926" y="8980"/>
                </a:lnTo>
                <a:cubicBezTo>
                  <a:pt x="11836"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1"/>
                  <a:pt x="21380" y="0"/>
                  <a:pt x="21109" y="0"/>
                </a:cubicBezTo>
                <a:moveTo>
                  <a:pt x="9327" y="11782"/>
                </a:moveTo>
                <a:cubicBezTo>
                  <a:pt x="9192" y="11782"/>
                  <a:pt x="9068" y="11837"/>
                  <a:pt x="8980" y="11927"/>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9"/>
                  <a:pt x="7634" y="20618"/>
                  <a:pt x="7364" y="20618"/>
                </a:cubicBezTo>
                <a:lnTo>
                  <a:pt x="1676" y="20618"/>
                </a:lnTo>
                <a:lnTo>
                  <a:pt x="9674" y="12620"/>
                </a:lnTo>
                <a:cubicBezTo>
                  <a:pt x="9764" y="12532"/>
                  <a:pt x="9818" y="12409"/>
                  <a:pt x="9818" y="12273"/>
                </a:cubicBez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956"/>
          <p:cNvSpPr/>
          <p:nvPr/>
        </p:nvSpPr>
        <p:spPr>
          <a:xfrm>
            <a:off x="1165358"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1"/>
                  <a:pt x="21380" y="0"/>
                  <a:pt x="21109" y="0"/>
                </a:cubicBezTo>
                <a:cubicBezTo>
                  <a:pt x="20974" y="0"/>
                  <a:pt x="20851" y="56"/>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9"/>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4"/>
                  <a:pt x="0" y="21109"/>
                </a:cubicBezTo>
                <a:cubicBezTo>
                  <a:pt x="0" y="21380"/>
                  <a:pt x="220" y="21600"/>
                  <a:pt x="491" y="21600"/>
                </a:cubicBezTo>
                <a:cubicBezTo>
                  <a:pt x="626" y="21600"/>
                  <a:pt x="749" y="21545"/>
                  <a:pt x="838" y="21456"/>
                </a:cubicBezTo>
                <a:lnTo>
                  <a:pt x="8836" y="13459"/>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957"/>
          <p:cNvSpPr/>
          <p:nvPr/>
        </p:nvSpPr>
        <p:spPr>
          <a:xfrm>
            <a:off x="16980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1"/>
                  <a:pt x="15929" y="982"/>
                  <a:pt x="16200" y="982"/>
                </a:cubicBezTo>
                <a:lnTo>
                  <a:pt x="19924" y="982"/>
                </a:lnTo>
                <a:lnTo>
                  <a:pt x="6035" y="14870"/>
                </a:lnTo>
                <a:cubicBezTo>
                  <a:pt x="5946" y="14959"/>
                  <a:pt x="5891" y="15082"/>
                  <a:pt x="5891" y="15218"/>
                </a:cubicBezTo>
                <a:cubicBezTo>
                  <a:pt x="5891" y="15489"/>
                  <a:pt x="6111" y="15708"/>
                  <a:pt x="6382" y="15708"/>
                </a:cubicBezTo>
                <a:cubicBezTo>
                  <a:pt x="6517" y="15708"/>
                  <a:pt x="6640" y="15653"/>
                  <a:pt x="6729" y="15565"/>
                </a:cubicBezTo>
                <a:lnTo>
                  <a:pt x="20618" y="1676"/>
                </a:lnTo>
                <a:lnTo>
                  <a:pt x="20618" y="5400"/>
                </a:lnTo>
                <a:cubicBezTo>
                  <a:pt x="20618" y="5670"/>
                  <a:pt x="20838" y="5890"/>
                  <a:pt x="21109" y="5890"/>
                </a:cubicBezTo>
                <a:cubicBezTo>
                  <a:pt x="21380" y="5890"/>
                  <a:pt x="21600" y="5670"/>
                  <a:pt x="21600" y="5400"/>
                </a:cubicBezTo>
                <a:lnTo>
                  <a:pt x="21600" y="491"/>
                </a:lnTo>
                <a:cubicBezTo>
                  <a:pt x="21600" y="220"/>
                  <a:pt x="21380" y="0"/>
                  <a:pt x="21109" y="0"/>
                </a:cubicBezTo>
                <a:moveTo>
                  <a:pt x="17182" y="6873"/>
                </a:moveTo>
                <a:cubicBezTo>
                  <a:pt x="16911" y="6873"/>
                  <a:pt x="16691" y="7092"/>
                  <a:pt x="16691" y="7364"/>
                </a:cubicBezTo>
                <a:lnTo>
                  <a:pt x="16691" y="20617"/>
                </a:lnTo>
                <a:lnTo>
                  <a:pt x="982" y="20617"/>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8"/>
                </a:lnTo>
                <a:cubicBezTo>
                  <a:pt x="0" y="21379"/>
                  <a:pt x="220" y="21600"/>
                  <a:pt x="491" y="21600"/>
                </a:cubicBezTo>
                <a:lnTo>
                  <a:pt x="17182" y="21600"/>
                </a:lnTo>
                <a:cubicBezTo>
                  <a:pt x="17453" y="21600"/>
                  <a:pt x="17673" y="21379"/>
                  <a:pt x="17673" y="21108"/>
                </a:cubicBezTo>
                <a:lnTo>
                  <a:pt x="17673" y="7364"/>
                </a:lnTo>
                <a:cubicBezTo>
                  <a:pt x="17673" y="7092"/>
                  <a:pt x="17453" y="6873"/>
                  <a:pt x="17182"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958"/>
          <p:cNvSpPr/>
          <p:nvPr/>
        </p:nvSpPr>
        <p:spPr>
          <a:xfrm>
            <a:off x="22307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1"/>
                  <a:pt x="7448" y="1949"/>
                </a:cubicBezTo>
                <a:cubicBezTo>
                  <a:pt x="16407" y="4809"/>
                  <a:pt x="17537"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1"/>
                  <a:pt x="16610" y="0"/>
                  <a:pt x="491" y="0"/>
                </a:cubicBezTo>
                <a:cubicBezTo>
                  <a:pt x="220" y="0"/>
                  <a:pt x="0" y="221"/>
                  <a:pt x="0" y="491"/>
                </a:cubicBezTo>
                <a:cubicBezTo>
                  <a:pt x="0" y="762"/>
                  <a:pt x="220" y="982"/>
                  <a:pt x="491" y="982"/>
                </a:cubicBezTo>
                <a:cubicBezTo>
                  <a:pt x="5558" y="982"/>
                  <a:pt x="9160" y="3417"/>
                  <a:pt x="11196" y="8250"/>
                </a:cubicBezTo>
                <a:cubicBezTo>
                  <a:pt x="12394" y="11093"/>
                  <a:pt x="12657" y="13684"/>
                  <a:pt x="12716" y="14727"/>
                </a:cubicBezTo>
                <a:lnTo>
                  <a:pt x="10309" y="14727"/>
                </a:lnTo>
                <a:cubicBezTo>
                  <a:pt x="10038" y="14727"/>
                  <a:pt x="9818" y="14948"/>
                  <a:pt x="9818" y="15218"/>
                </a:cubicBezTo>
                <a:cubicBezTo>
                  <a:pt x="9818" y="15354"/>
                  <a:pt x="9873" y="15477"/>
                  <a:pt x="9962" y="15566"/>
                </a:cubicBezTo>
                <a:lnTo>
                  <a:pt x="15362" y="21456"/>
                </a:lnTo>
                <a:cubicBezTo>
                  <a:pt x="15450" y="21545"/>
                  <a:pt x="15574" y="21600"/>
                  <a:pt x="15709" y="21600"/>
                </a:cubicBezTo>
                <a:cubicBezTo>
                  <a:pt x="15844" y="21600"/>
                  <a:pt x="15967" y="21545"/>
                  <a:pt x="16056" y="21456"/>
                </a:cubicBezTo>
                <a:lnTo>
                  <a:pt x="21456" y="15566"/>
                </a:lnTo>
                <a:cubicBezTo>
                  <a:pt x="21545" y="15477"/>
                  <a:pt x="21600" y="15354"/>
                  <a:pt x="21600" y="15218"/>
                </a:cubicBezTo>
                <a:cubicBezTo>
                  <a:pt x="21600" y="14948"/>
                  <a:pt x="21380" y="14727"/>
                  <a:pt x="21109"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959"/>
          <p:cNvSpPr/>
          <p:nvPr/>
        </p:nvSpPr>
        <p:spPr>
          <a:xfrm>
            <a:off x="27634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7" y="9012"/>
                  <a:pt x="16407" y="16791"/>
                  <a:pt x="7448" y="19652"/>
                </a:cubicBezTo>
                <a:cubicBezTo>
                  <a:pt x="12844" y="16010"/>
                  <a:pt x="13635" y="8877"/>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6"/>
                  <a:pt x="15844" y="0"/>
                  <a:pt x="15709" y="0"/>
                </a:cubicBezTo>
                <a:cubicBezTo>
                  <a:pt x="15573" y="0"/>
                  <a:pt x="15450" y="56"/>
                  <a:pt x="15362" y="145"/>
                </a:cubicBezTo>
                <a:lnTo>
                  <a:pt x="9962" y="6035"/>
                </a:lnTo>
                <a:cubicBezTo>
                  <a:pt x="9873" y="6124"/>
                  <a:pt x="9818" y="6247"/>
                  <a:pt x="9818" y="6382"/>
                </a:cubicBezTo>
                <a:cubicBezTo>
                  <a:pt x="9818" y="6653"/>
                  <a:pt x="10038" y="6873"/>
                  <a:pt x="10309" y="6873"/>
                </a:cubicBezTo>
                <a:lnTo>
                  <a:pt x="12716" y="6873"/>
                </a:lnTo>
                <a:cubicBezTo>
                  <a:pt x="12657" y="7916"/>
                  <a:pt x="12394" y="10507"/>
                  <a:pt x="11196" y="13351"/>
                </a:cubicBezTo>
                <a:cubicBezTo>
                  <a:pt x="9160" y="18184"/>
                  <a:pt x="5558" y="20618"/>
                  <a:pt x="491" y="20618"/>
                </a:cubicBezTo>
                <a:cubicBezTo>
                  <a:pt x="220" y="20618"/>
                  <a:pt x="0" y="20839"/>
                  <a:pt x="0" y="21109"/>
                </a:cubicBezTo>
                <a:cubicBezTo>
                  <a:pt x="0" y="21380"/>
                  <a:pt x="220"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960"/>
          <p:cNvSpPr/>
          <p:nvPr/>
        </p:nvSpPr>
        <p:spPr>
          <a:xfrm>
            <a:off x="3296156"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3"/>
                </a:moveTo>
                <a:lnTo>
                  <a:pt x="6873" y="491"/>
                </a:lnTo>
                <a:cubicBezTo>
                  <a:pt x="6873" y="220"/>
                  <a:pt x="6653" y="0"/>
                  <a:pt x="6382" y="0"/>
                </a:cubicBezTo>
                <a:cubicBezTo>
                  <a:pt x="6246" y="0"/>
                  <a:pt x="6123" y="56"/>
                  <a:pt x="6035" y="144"/>
                </a:cubicBezTo>
                <a:lnTo>
                  <a:pt x="144" y="5544"/>
                </a:lnTo>
                <a:cubicBezTo>
                  <a:pt x="55" y="5633"/>
                  <a:pt x="0" y="5756"/>
                  <a:pt x="0" y="5891"/>
                </a:cubicBezTo>
                <a:cubicBezTo>
                  <a:pt x="0" y="6027"/>
                  <a:pt x="55" y="6150"/>
                  <a:pt x="144" y="6239"/>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1"/>
                  <a:pt x="20618" y="16042"/>
                  <a:pt x="20618" y="21109"/>
                </a:cubicBezTo>
                <a:cubicBezTo>
                  <a:pt x="20618" y="21380"/>
                  <a:pt x="20838" y="21600"/>
                  <a:pt x="21109" y="21600"/>
                </a:cubicBezTo>
                <a:cubicBezTo>
                  <a:pt x="21380" y="21600"/>
                  <a:pt x="21600" y="21380"/>
                  <a:pt x="21600" y="21109"/>
                </a:cubicBezTo>
                <a:cubicBezTo>
                  <a:pt x="21600" y="4991"/>
                  <a:pt x="9470" y="3151"/>
                  <a:pt x="6873" y="29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961"/>
          <p:cNvSpPr/>
          <p:nvPr/>
        </p:nvSpPr>
        <p:spPr>
          <a:xfrm>
            <a:off x="3828856"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6"/>
                  <a:pt x="15354" y="0"/>
                  <a:pt x="15218" y="0"/>
                </a:cubicBezTo>
                <a:cubicBezTo>
                  <a:pt x="14947" y="0"/>
                  <a:pt x="14727" y="220"/>
                  <a:pt x="14727" y="491"/>
                </a:cubicBezTo>
                <a:lnTo>
                  <a:pt x="14727" y="2943"/>
                </a:lnTo>
                <a:cubicBezTo>
                  <a:pt x="12130" y="3151"/>
                  <a:pt x="0" y="4991"/>
                  <a:pt x="0" y="21109"/>
                </a:cubicBezTo>
                <a:cubicBezTo>
                  <a:pt x="0" y="21380"/>
                  <a:pt x="220" y="21600"/>
                  <a:pt x="491" y="21600"/>
                </a:cubicBezTo>
                <a:cubicBezTo>
                  <a:pt x="762" y="21600"/>
                  <a:pt x="982" y="21380"/>
                  <a:pt x="982" y="21109"/>
                </a:cubicBezTo>
                <a:cubicBezTo>
                  <a:pt x="982" y="16042"/>
                  <a:pt x="3417" y="12441"/>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962"/>
          <p:cNvSpPr/>
          <p:nvPr/>
        </p:nvSpPr>
        <p:spPr>
          <a:xfrm>
            <a:off x="4361555" y="6149434"/>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6"/>
                  <a:pt x="10309" y="10414"/>
                </a:cubicBezTo>
                <a:lnTo>
                  <a:pt x="10309" y="11186"/>
                </a:lnTo>
                <a:cubicBezTo>
                  <a:pt x="10309" y="15234"/>
                  <a:pt x="8221" y="18514"/>
                  <a:pt x="5645" y="18514"/>
                </a:cubicBezTo>
                <a:cubicBezTo>
                  <a:pt x="3070" y="18514"/>
                  <a:pt x="982" y="15234"/>
                  <a:pt x="982" y="11186"/>
                </a:cubicBezTo>
                <a:lnTo>
                  <a:pt x="982" y="10414"/>
                </a:lnTo>
                <a:cubicBezTo>
                  <a:pt x="982" y="6367"/>
                  <a:pt x="3070" y="3086"/>
                  <a:pt x="5645" y="3086"/>
                </a:cubicBezTo>
                <a:cubicBezTo>
                  <a:pt x="6670" y="3086"/>
                  <a:pt x="7575" y="3630"/>
                  <a:pt x="8321" y="4629"/>
                </a:cubicBezTo>
                <a:lnTo>
                  <a:pt x="6382" y="4629"/>
                </a:lnTo>
                <a:cubicBezTo>
                  <a:pt x="6110" y="4629"/>
                  <a:pt x="5891" y="4975"/>
                  <a:pt x="5891" y="5400"/>
                </a:cubicBezTo>
                <a:cubicBezTo>
                  <a:pt x="5891" y="5826"/>
                  <a:pt x="6110" y="6171"/>
                  <a:pt x="6382" y="6171"/>
                </a:cubicBezTo>
                <a:lnTo>
                  <a:pt x="9327" y="6171"/>
                </a:lnTo>
                <a:cubicBezTo>
                  <a:pt x="9599" y="6171"/>
                  <a:pt x="9818" y="5826"/>
                  <a:pt x="9818" y="5400"/>
                </a:cubicBezTo>
                <a:lnTo>
                  <a:pt x="9818" y="771"/>
                </a:lnTo>
                <a:cubicBezTo>
                  <a:pt x="9818" y="347"/>
                  <a:pt x="9599" y="0"/>
                  <a:pt x="9327" y="0"/>
                </a:cubicBezTo>
                <a:cubicBezTo>
                  <a:pt x="9056" y="0"/>
                  <a:pt x="8836" y="347"/>
                  <a:pt x="8836" y="771"/>
                </a:cubicBezTo>
                <a:lnTo>
                  <a:pt x="8836" y="3321"/>
                </a:lnTo>
                <a:cubicBezTo>
                  <a:pt x="7879" y="2161"/>
                  <a:pt x="6706" y="1543"/>
                  <a:pt x="5645" y="1543"/>
                </a:cubicBezTo>
                <a:cubicBezTo>
                  <a:pt x="2527" y="1543"/>
                  <a:pt x="0" y="5516"/>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4"/>
                  <a:pt x="18530" y="18514"/>
                  <a:pt x="15955" y="18514"/>
                </a:cubicBezTo>
                <a:cubicBezTo>
                  <a:pt x="14930" y="18514"/>
                  <a:pt x="14025" y="17970"/>
                  <a:pt x="13279" y="16971"/>
                </a:cubicBezTo>
                <a:lnTo>
                  <a:pt x="15218" y="16971"/>
                </a:lnTo>
                <a:cubicBezTo>
                  <a:pt x="15490" y="16971"/>
                  <a:pt x="15709" y="16626"/>
                  <a:pt x="15709" y="16200"/>
                </a:cubicBezTo>
                <a:cubicBezTo>
                  <a:pt x="15709" y="15775"/>
                  <a:pt x="15490" y="15429"/>
                  <a:pt x="15218" y="15429"/>
                </a:cubicBezTo>
                <a:lnTo>
                  <a:pt x="12273" y="15429"/>
                </a:lnTo>
                <a:cubicBezTo>
                  <a:pt x="12001" y="15429"/>
                  <a:pt x="11782" y="15775"/>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6"/>
                  <a:pt x="19073" y="1543"/>
                  <a:pt x="15955" y="15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963"/>
          <p:cNvSpPr/>
          <p:nvPr/>
        </p:nvSpPr>
        <p:spPr>
          <a:xfrm>
            <a:off x="4894255" y="6136751"/>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5"/>
                  <a:pt x="19493" y="6552"/>
                </a:cubicBezTo>
                <a:lnTo>
                  <a:pt x="21456" y="3854"/>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4"/>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1"/>
                  <a:pt x="18798" y="16002"/>
                </a:cubicBezTo>
                <a:lnTo>
                  <a:pt x="19924" y="17550"/>
                </a:lnTo>
                <a:lnTo>
                  <a:pt x="15451" y="17550"/>
                </a:lnTo>
                <a:lnTo>
                  <a:pt x="12386" y="12399"/>
                </a:lnTo>
                <a:lnTo>
                  <a:pt x="11751" y="13466"/>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1"/>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2"/>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964"/>
          <p:cNvSpPr/>
          <p:nvPr/>
        </p:nvSpPr>
        <p:spPr>
          <a:xfrm>
            <a:off x="5426955" y="6124068"/>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8"/>
                  <a:pt x="18299" y="6600"/>
                  <a:pt x="18164" y="6600"/>
                </a:cubicBezTo>
                <a:cubicBezTo>
                  <a:pt x="17892" y="6600"/>
                  <a:pt x="17673" y="6870"/>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70"/>
                  <a:pt x="15489" y="0"/>
                  <a:pt x="15218" y="0"/>
                </a:cubicBezTo>
                <a:lnTo>
                  <a:pt x="11291" y="0"/>
                </a:lnTo>
                <a:cubicBezTo>
                  <a:pt x="11020" y="0"/>
                  <a:pt x="10800" y="270"/>
                  <a:pt x="10800" y="600"/>
                </a:cubicBezTo>
                <a:cubicBezTo>
                  <a:pt x="10800" y="932"/>
                  <a:pt x="11020" y="1200"/>
                  <a:pt x="11291" y="1200"/>
                </a:cubicBezTo>
                <a:lnTo>
                  <a:pt x="14033" y="1200"/>
                </a:lnTo>
                <a:lnTo>
                  <a:pt x="6669" y="10200"/>
                </a:lnTo>
                <a:lnTo>
                  <a:pt x="3858" y="10200"/>
                </a:lnTo>
                <a:cubicBezTo>
                  <a:pt x="3639" y="9168"/>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70"/>
                  <a:pt x="10800" y="21000"/>
                </a:cubicBezTo>
                <a:cubicBezTo>
                  <a:pt x="10800" y="21332"/>
                  <a:pt x="11020" y="21600"/>
                  <a:pt x="11291" y="21600"/>
                </a:cubicBezTo>
                <a:lnTo>
                  <a:pt x="15218" y="21600"/>
                </a:lnTo>
                <a:cubicBezTo>
                  <a:pt x="15489" y="21600"/>
                  <a:pt x="15709" y="21332"/>
                  <a:pt x="15709" y="21000"/>
                </a:cubicBezTo>
                <a:lnTo>
                  <a:pt x="15709" y="16200"/>
                </a:lnTo>
                <a:cubicBezTo>
                  <a:pt x="15709" y="15870"/>
                  <a:pt x="15489" y="15600"/>
                  <a:pt x="15218" y="15600"/>
                </a:cubicBezTo>
                <a:cubicBezTo>
                  <a:pt x="14947" y="15600"/>
                  <a:pt x="14727" y="15870"/>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965"/>
          <p:cNvSpPr/>
          <p:nvPr/>
        </p:nvSpPr>
        <p:spPr>
          <a:xfrm>
            <a:off x="6486012"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2"/>
                  <a:pt x="5891" y="10800"/>
                </a:cubicBezTo>
                <a:cubicBezTo>
                  <a:pt x="5891" y="8088"/>
                  <a:pt x="8089" y="5891"/>
                  <a:pt x="10800" y="5891"/>
                </a:cubicBezTo>
                <a:cubicBezTo>
                  <a:pt x="13511" y="5891"/>
                  <a:pt x="15709" y="8088"/>
                  <a:pt x="15709" y="10800"/>
                </a:cubicBezTo>
                <a:cubicBezTo>
                  <a:pt x="15709" y="13512"/>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60" y="15660"/>
                </a:cubicBezTo>
                <a:cubicBezTo>
                  <a:pt x="15468" y="15852"/>
                  <a:pt x="15468" y="16163"/>
                  <a:pt x="15660"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4" y="17743"/>
                </a:lnTo>
                <a:cubicBezTo>
                  <a:pt x="2972" y="17934"/>
                  <a:pt x="2972" y="18245"/>
                  <a:pt x="3164" y="18437"/>
                </a:cubicBezTo>
                <a:cubicBezTo>
                  <a:pt x="3355" y="18629"/>
                  <a:pt x="3666" y="18629"/>
                  <a:pt x="3858" y="18437"/>
                </a:cubicBezTo>
                <a:lnTo>
                  <a:pt x="5940" y="16354"/>
                </a:lnTo>
                <a:cubicBezTo>
                  <a:pt x="6132" y="16163"/>
                  <a:pt x="6132" y="15852"/>
                  <a:pt x="5940"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966"/>
          <p:cNvSpPr/>
          <p:nvPr/>
        </p:nvSpPr>
        <p:spPr>
          <a:xfrm>
            <a:off x="7018712"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8"/>
                  <a:pt x="12544" y="14727"/>
                  <a:pt x="12273" y="14727"/>
                </a:cubicBezTo>
                <a:lnTo>
                  <a:pt x="9327" y="14727"/>
                </a:lnTo>
                <a:cubicBezTo>
                  <a:pt x="9056" y="14727"/>
                  <a:pt x="8836" y="14948"/>
                  <a:pt x="8836" y="15218"/>
                </a:cubicBezTo>
                <a:lnTo>
                  <a:pt x="8836" y="17673"/>
                </a:lnTo>
                <a:lnTo>
                  <a:pt x="7855" y="17673"/>
                </a:lnTo>
                <a:cubicBezTo>
                  <a:pt x="7584" y="17673"/>
                  <a:pt x="7364" y="17892"/>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1" y="18423"/>
                  <a:pt x="14236" y="18300"/>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967"/>
          <p:cNvSpPr/>
          <p:nvPr/>
        </p:nvSpPr>
        <p:spPr>
          <a:xfrm>
            <a:off x="75514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5"/>
                </a:lnTo>
                <a:cubicBezTo>
                  <a:pt x="11058" y="56"/>
                  <a:pt x="10936" y="0"/>
                  <a:pt x="10800" y="0"/>
                </a:cubicBezTo>
                <a:cubicBezTo>
                  <a:pt x="10664" y="0"/>
                  <a:pt x="10542" y="56"/>
                  <a:pt x="10452" y="145"/>
                </a:cubicBezTo>
                <a:lnTo>
                  <a:pt x="7507" y="3089"/>
                </a:lnTo>
                <a:cubicBezTo>
                  <a:pt x="7419" y="3178"/>
                  <a:pt x="7364" y="3301"/>
                  <a:pt x="7364" y="3436"/>
                </a:cubicBezTo>
                <a:cubicBezTo>
                  <a:pt x="7364" y="3708"/>
                  <a:pt x="7584" y="3927"/>
                  <a:pt x="7855" y="3927"/>
                </a:cubicBezTo>
                <a:moveTo>
                  <a:pt x="5246" y="15759"/>
                </a:moveTo>
                <a:cubicBezTo>
                  <a:pt x="5438" y="15951"/>
                  <a:pt x="5749" y="15951"/>
                  <a:pt x="5940" y="15759"/>
                </a:cubicBezTo>
                <a:cubicBezTo>
                  <a:pt x="6132" y="15567"/>
                  <a:pt x="6132" y="15256"/>
                  <a:pt x="5940" y="15065"/>
                </a:cubicBezTo>
                <a:lnTo>
                  <a:pt x="3858" y="12981"/>
                </a:lnTo>
                <a:cubicBezTo>
                  <a:pt x="3666" y="12790"/>
                  <a:pt x="3355" y="12790"/>
                  <a:pt x="3164" y="12981"/>
                </a:cubicBezTo>
                <a:cubicBezTo>
                  <a:pt x="2971" y="13173"/>
                  <a:pt x="2971" y="13484"/>
                  <a:pt x="3164" y="13675"/>
                </a:cubicBezTo>
                <a:cubicBezTo>
                  <a:pt x="3164"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9" y="13484"/>
                  <a:pt x="18629" y="13173"/>
                  <a:pt x="18437" y="12981"/>
                </a:cubicBezTo>
                <a:cubicBezTo>
                  <a:pt x="18245" y="12790"/>
                  <a:pt x="17934" y="12790"/>
                  <a:pt x="17743" y="12981"/>
                </a:cubicBezTo>
                <a:lnTo>
                  <a:pt x="15659" y="15065"/>
                </a:lnTo>
                <a:cubicBezTo>
                  <a:pt x="15468" y="15256"/>
                  <a:pt x="15468" y="15567"/>
                  <a:pt x="15659" y="15759"/>
                </a:cubicBezTo>
                <a:cubicBezTo>
                  <a:pt x="15851" y="15951"/>
                  <a:pt x="16162" y="15951"/>
                  <a:pt x="16354" y="15759"/>
                </a:cubicBezTo>
                <a:moveTo>
                  <a:pt x="5891" y="20618"/>
                </a:moveTo>
                <a:cubicBezTo>
                  <a:pt x="5891" y="17908"/>
                  <a:pt x="8089" y="15709"/>
                  <a:pt x="10800" y="15709"/>
                </a:cubicBezTo>
                <a:cubicBezTo>
                  <a:pt x="13511" y="15709"/>
                  <a:pt x="15709" y="17908"/>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9"/>
                  <a:pt x="0" y="21109"/>
                </a:cubicBezTo>
                <a:cubicBezTo>
                  <a:pt x="0" y="21380"/>
                  <a:pt x="220" y="21600"/>
                  <a:pt x="491" y="21600"/>
                </a:cubicBezTo>
                <a:lnTo>
                  <a:pt x="21109" y="21600"/>
                </a:lnTo>
                <a:cubicBezTo>
                  <a:pt x="21380" y="21600"/>
                  <a:pt x="21600" y="21380"/>
                  <a:pt x="21600" y="21109"/>
                </a:cubicBezTo>
                <a:cubicBezTo>
                  <a:pt x="21600" y="20839"/>
                  <a:pt x="21380" y="20618"/>
                  <a:pt x="21109" y="206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968"/>
          <p:cNvSpPr/>
          <p:nvPr/>
        </p:nvSpPr>
        <p:spPr>
          <a:xfrm>
            <a:off x="80841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7" y="20616"/>
                  <a:pt x="982" y="16203"/>
                  <a:pt x="982" y="10777"/>
                </a:cubicBezTo>
                <a:cubicBezTo>
                  <a:pt x="982" y="6434"/>
                  <a:pt x="3745" y="2741"/>
                  <a:pt x="7690" y="1441"/>
                </a:cubicBezTo>
                <a:cubicBezTo>
                  <a:pt x="6837" y="3102"/>
                  <a:pt x="6382" y="4957"/>
                  <a:pt x="6382" y="6841"/>
                </a:cubicBezTo>
                <a:cubicBezTo>
                  <a:pt x="6382" y="13004"/>
                  <a:pt x="11117" y="18079"/>
                  <a:pt x="17134" y="18604"/>
                </a:cubicBezTo>
                <a:cubicBezTo>
                  <a:pt x="15361" y="19863"/>
                  <a:pt x="13065" y="20616"/>
                  <a:pt x="10800" y="20616"/>
                </a:cubicBezTo>
                <a:moveTo>
                  <a:pt x="7364" y="6841"/>
                </a:moveTo>
                <a:cubicBezTo>
                  <a:pt x="7364" y="4248"/>
                  <a:pt x="8275" y="1870"/>
                  <a:pt x="9794" y="5"/>
                </a:cubicBezTo>
                <a:cubicBezTo>
                  <a:pt x="4302" y="515"/>
                  <a:pt x="0" y="5140"/>
                  <a:pt x="0" y="10777"/>
                </a:cubicBezTo>
                <a:cubicBezTo>
                  <a:pt x="0" y="16755"/>
                  <a:pt x="4835" y="21600"/>
                  <a:pt x="10800" y="21600"/>
                </a:cubicBezTo>
                <a:cubicBezTo>
                  <a:pt x="14176" y="21600"/>
                  <a:pt x="17656" y="20046"/>
                  <a:pt x="19636" y="17613"/>
                </a:cubicBezTo>
                <a:cubicBezTo>
                  <a:pt x="19305" y="17645"/>
                  <a:pt x="18503" y="17665"/>
                  <a:pt x="18164" y="17665"/>
                </a:cubicBezTo>
                <a:cubicBezTo>
                  <a:pt x="12199" y="17665"/>
                  <a:pt x="7364" y="12819"/>
                  <a:pt x="7364" y="6841"/>
                </a:cubicBezTo>
                <a:moveTo>
                  <a:pt x="17673" y="10309"/>
                </a:moveTo>
                <a:lnTo>
                  <a:pt x="17137" y="11738"/>
                </a:lnTo>
                <a:lnTo>
                  <a:pt x="15709" y="11738"/>
                </a:lnTo>
                <a:lnTo>
                  <a:pt x="16869" y="12629"/>
                </a:lnTo>
                <a:lnTo>
                  <a:pt x="16333" y="14236"/>
                </a:lnTo>
                <a:lnTo>
                  <a:pt x="17673" y="13255"/>
                </a:lnTo>
                <a:lnTo>
                  <a:pt x="19011" y="14236"/>
                </a:lnTo>
                <a:lnTo>
                  <a:pt x="18476" y="12629"/>
                </a:lnTo>
                <a:lnTo>
                  <a:pt x="19636" y="11738"/>
                </a:lnTo>
                <a:lnTo>
                  <a:pt x="18208" y="11738"/>
                </a:lnTo>
                <a:cubicBezTo>
                  <a:pt x="18208" y="11738"/>
                  <a:pt x="17673" y="10309"/>
                  <a:pt x="17673" y="10309"/>
                </a:cubicBezTo>
                <a:close/>
                <a:moveTo>
                  <a:pt x="11425" y="9327"/>
                </a:moveTo>
                <a:lnTo>
                  <a:pt x="12764" y="8345"/>
                </a:lnTo>
                <a:lnTo>
                  <a:pt x="14102" y="9327"/>
                </a:lnTo>
                <a:lnTo>
                  <a:pt x="13567" y="7721"/>
                </a:lnTo>
                <a:lnTo>
                  <a:pt x="14727" y="6829"/>
                </a:lnTo>
                <a:lnTo>
                  <a:pt x="13299" y="6829"/>
                </a:lnTo>
                <a:lnTo>
                  <a:pt x="12764" y="5400"/>
                </a:lnTo>
                <a:lnTo>
                  <a:pt x="12228" y="6829"/>
                </a:lnTo>
                <a:lnTo>
                  <a:pt x="10800" y="6829"/>
                </a:lnTo>
                <a:lnTo>
                  <a:pt x="11960" y="7721"/>
                </a:lnTo>
                <a:cubicBezTo>
                  <a:pt x="11960" y="7721"/>
                  <a:pt x="11425" y="9327"/>
                  <a:pt x="11425" y="93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969"/>
          <p:cNvSpPr/>
          <p:nvPr/>
        </p:nvSpPr>
        <p:spPr>
          <a:xfrm>
            <a:off x="86168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7" y="3927"/>
                  <a:pt x="4909" y="5247"/>
                  <a:pt x="4909" y="6873"/>
                </a:cubicBezTo>
                <a:cubicBezTo>
                  <a:pt x="4909" y="8500"/>
                  <a:pt x="6227"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8"/>
                  <a:pt x="9056" y="14727"/>
                  <a:pt x="9327" y="14727"/>
                </a:cubicBezTo>
                <a:cubicBezTo>
                  <a:pt x="9598" y="14727"/>
                  <a:pt x="9818" y="14948"/>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970"/>
          <p:cNvSpPr/>
          <p:nvPr/>
        </p:nvSpPr>
        <p:spPr>
          <a:xfrm>
            <a:off x="9149510" y="5077694"/>
            <a:ext cx="279068" cy="202933"/>
          </a:xfrm>
          <a:custGeom>
            <a:avLst/>
            <a:gdLst/>
            <a:ahLst/>
            <a:cxnLst>
              <a:cxn ang="0">
                <a:pos x="wd2" y="hd2"/>
              </a:cxn>
              <a:cxn ang="5400000">
                <a:pos x="wd2" y="hd2"/>
              </a:cxn>
              <a:cxn ang="10800000">
                <a:pos x="wd2" y="hd2"/>
              </a:cxn>
              <a:cxn ang="16200000">
                <a:pos x="wd2" y="hd2"/>
              </a:cxn>
            </a:cxnLst>
            <a:rect l="0" t="0" r="r" b="b"/>
            <a:pathLst>
              <a:path w="21016" h="21600" extrusionOk="0">
                <a:moveTo>
                  <a:pt x="17140" y="11947"/>
                </a:moveTo>
                <a:cubicBezTo>
                  <a:pt x="15736" y="13193"/>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2"/>
                  <a:pt x="6815" y="1350"/>
                  <a:pt x="10508" y="1350"/>
                </a:cubicBezTo>
                <a:cubicBezTo>
                  <a:pt x="14201" y="1350"/>
                  <a:pt x="17194" y="5582"/>
                  <a:pt x="17194" y="10800"/>
                </a:cubicBezTo>
                <a:cubicBezTo>
                  <a:pt x="17194" y="11189"/>
                  <a:pt x="17172" y="11570"/>
                  <a:pt x="17140" y="11947"/>
                </a:cubicBezTo>
                <a:moveTo>
                  <a:pt x="10508" y="20250"/>
                </a:moveTo>
                <a:cubicBezTo>
                  <a:pt x="8681" y="20250"/>
                  <a:pt x="7028" y="19212"/>
                  <a:pt x="5821" y="17534"/>
                </a:cubicBezTo>
                <a:cubicBezTo>
                  <a:pt x="5984" y="17542"/>
                  <a:pt x="6147" y="17547"/>
                  <a:pt x="6315" y="17547"/>
                </a:cubicBezTo>
                <a:cubicBezTo>
                  <a:pt x="7976" y="17547"/>
                  <a:pt x="9848" y="17215"/>
                  <a:pt x="11778" y="16518"/>
                </a:cubicBezTo>
                <a:cubicBezTo>
                  <a:pt x="13697" y="15824"/>
                  <a:pt x="15425" y="14854"/>
                  <a:pt x="16859" y="13743"/>
                </a:cubicBezTo>
                <a:cubicBezTo>
                  <a:pt x="15984" y="17520"/>
                  <a:pt x="13473" y="20250"/>
                  <a:pt x="10508" y="20250"/>
                </a:cubicBezTo>
                <a:moveTo>
                  <a:pt x="20938" y="6357"/>
                </a:moveTo>
                <a:cubicBezTo>
                  <a:pt x="20592" y="4617"/>
                  <a:pt x="19141" y="3453"/>
                  <a:pt x="17072" y="2965"/>
                </a:cubicBezTo>
                <a:cubicBezTo>
                  <a:pt x="17380" y="3482"/>
                  <a:pt x="17660" y="4034"/>
                  <a:pt x="17905" y="4621"/>
                </a:cubicBezTo>
                <a:cubicBezTo>
                  <a:pt x="19058" y="5088"/>
                  <a:pt x="19838" y="5815"/>
                  <a:pt x="20018" y="6721"/>
                </a:cubicBezTo>
                <a:cubicBezTo>
                  <a:pt x="20123" y="7246"/>
                  <a:pt x="20033" y="7861"/>
                  <a:pt x="19752" y="8550"/>
                </a:cubicBezTo>
                <a:cubicBezTo>
                  <a:pt x="19449" y="9292"/>
                  <a:pt x="18904" y="10122"/>
                  <a:pt x="18143" y="10958"/>
                </a:cubicBezTo>
                <a:cubicBezTo>
                  <a:pt x="18144" y="10905"/>
                  <a:pt x="18149" y="10854"/>
                  <a:pt x="18149" y="10800"/>
                </a:cubicBezTo>
                <a:cubicBezTo>
                  <a:pt x="18149" y="4836"/>
                  <a:pt x="14728" y="0"/>
                  <a:pt x="10508" y="0"/>
                </a:cubicBezTo>
                <a:cubicBezTo>
                  <a:pt x="6288" y="0"/>
                  <a:pt x="2867" y="4836"/>
                  <a:pt x="2867" y="10800"/>
                </a:cubicBezTo>
                <a:cubicBezTo>
                  <a:pt x="2867" y="12627"/>
                  <a:pt x="3190" y="14345"/>
                  <a:pt x="3756" y="15853"/>
                </a:cubicBezTo>
                <a:cubicBezTo>
                  <a:pt x="2245" y="15418"/>
                  <a:pt x="1209" y="14596"/>
                  <a:pt x="997" y="13529"/>
                </a:cubicBezTo>
                <a:cubicBezTo>
                  <a:pt x="893" y="13003"/>
                  <a:pt x="982" y="12390"/>
                  <a:pt x="1263" y="11700"/>
                </a:cubicBezTo>
                <a:cubicBezTo>
                  <a:pt x="1416" y="11327"/>
                  <a:pt x="1650" y="10927"/>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6"/>
                  <a:pt x="18017" y="12755"/>
                </a:cubicBezTo>
                <a:cubicBezTo>
                  <a:pt x="20167" y="10724"/>
                  <a:pt x="21339" y="8374"/>
                  <a:pt x="20938" y="6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971"/>
          <p:cNvSpPr/>
          <p:nvPr/>
        </p:nvSpPr>
        <p:spPr>
          <a:xfrm>
            <a:off x="9720260" y="5039644"/>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7"/>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972"/>
          <p:cNvSpPr/>
          <p:nvPr/>
        </p:nvSpPr>
        <p:spPr>
          <a:xfrm>
            <a:off x="10214910"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6"/>
                </a:moveTo>
                <a:lnTo>
                  <a:pt x="11291" y="491"/>
                </a:lnTo>
                <a:cubicBezTo>
                  <a:pt x="11291" y="220"/>
                  <a:pt x="11071" y="0"/>
                  <a:pt x="10800" y="0"/>
                </a:cubicBezTo>
                <a:cubicBezTo>
                  <a:pt x="10529" y="0"/>
                  <a:pt x="10309" y="220"/>
                  <a:pt x="10309" y="491"/>
                </a:cubicBezTo>
                <a:lnTo>
                  <a:pt x="10309" y="1006"/>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2"/>
                  <a:pt x="6719" y="21600"/>
                  <a:pt x="8345" y="21600"/>
                </a:cubicBezTo>
                <a:cubicBezTo>
                  <a:pt x="9804" y="21600"/>
                  <a:pt x="11007" y="20538"/>
                  <a:pt x="11242" y="19145"/>
                </a:cubicBezTo>
                <a:lnTo>
                  <a:pt x="11291" y="19145"/>
                </a:lnTo>
                <a:lnTo>
                  <a:pt x="11291" y="11782"/>
                </a:lnTo>
                <a:lnTo>
                  <a:pt x="21109" y="11782"/>
                </a:lnTo>
                <a:cubicBezTo>
                  <a:pt x="21380" y="11782"/>
                  <a:pt x="21600" y="11562"/>
                  <a:pt x="21600" y="11291"/>
                </a:cubicBezTo>
                <a:cubicBezTo>
                  <a:pt x="21600" y="5756"/>
                  <a:pt x="17026" y="1252"/>
                  <a:pt x="11291" y="1006"/>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973"/>
          <p:cNvSpPr/>
          <p:nvPr/>
        </p:nvSpPr>
        <p:spPr>
          <a:xfrm>
            <a:off x="10747609" y="5103060"/>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4"/>
                  <a:pt x="5535" y="1800"/>
                  <a:pt x="10800" y="1800"/>
                </a:cubicBezTo>
                <a:cubicBezTo>
                  <a:pt x="16065" y="1800"/>
                  <a:pt x="20349" y="9784"/>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2"/>
                  <a:pt x="8779" y="12600"/>
                  <a:pt x="10800" y="12600"/>
                </a:cubicBezTo>
                <a:cubicBezTo>
                  <a:pt x="12821" y="12600"/>
                  <a:pt x="14485" y="15752"/>
                  <a:pt x="14701" y="19800"/>
                </a:cubicBezTo>
                <a:cubicBezTo>
                  <a:pt x="14701" y="19800"/>
                  <a:pt x="12724" y="19800"/>
                  <a:pt x="12724" y="19800"/>
                </a:cubicBezTo>
                <a:close/>
                <a:moveTo>
                  <a:pt x="10800" y="0"/>
                </a:moveTo>
                <a:cubicBezTo>
                  <a:pt x="4835" y="0"/>
                  <a:pt x="0" y="9269"/>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974"/>
          <p:cNvSpPr/>
          <p:nvPr/>
        </p:nvSpPr>
        <p:spPr>
          <a:xfrm>
            <a:off x="11280309" y="5077694"/>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5"/>
                  <a:pt x="5028" y="5400"/>
                  <a:pt x="6382" y="5400"/>
                </a:cubicBezTo>
                <a:cubicBezTo>
                  <a:pt x="6662" y="5400"/>
                  <a:pt x="6942" y="5470"/>
                  <a:pt x="7215" y="5606"/>
                </a:cubicBezTo>
                <a:lnTo>
                  <a:pt x="8019" y="6006"/>
                </a:lnTo>
                <a:lnTo>
                  <a:pt x="8418" y="4965"/>
                </a:lnTo>
                <a:cubicBezTo>
                  <a:pt x="9272" y="2736"/>
                  <a:pt x="10937" y="1350"/>
                  <a:pt x="12764" y="1350"/>
                </a:cubicBezTo>
                <a:cubicBezTo>
                  <a:pt x="15470" y="1350"/>
                  <a:pt x="17673" y="4378"/>
                  <a:pt x="17673" y="8100"/>
                </a:cubicBezTo>
                <a:cubicBezTo>
                  <a:pt x="17673" y="8219"/>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60"/>
                  <a:pt x="7550" y="4336"/>
                </a:cubicBezTo>
                <a:cubicBezTo>
                  <a:pt x="7185" y="4154"/>
                  <a:pt x="6793" y="4050"/>
                  <a:pt x="6382" y="4050"/>
                </a:cubicBezTo>
                <a:cubicBezTo>
                  <a:pt x="4484" y="4050"/>
                  <a:pt x="2945" y="6166"/>
                  <a:pt x="2945" y="8775"/>
                </a:cubicBezTo>
                <a:cubicBezTo>
                  <a:pt x="2945" y="9115"/>
                  <a:pt x="2973" y="9445"/>
                  <a:pt x="3022" y="9765"/>
                </a:cubicBezTo>
                <a:cubicBezTo>
                  <a:pt x="1267" y="10569"/>
                  <a:pt x="0" y="12842"/>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975"/>
          <p:cNvSpPr/>
          <p:nvPr/>
        </p:nvSpPr>
        <p:spPr>
          <a:xfrm>
            <a:off x="6486012" y="5635760"/>
            <a:ext cx="279033" cy="164883"/>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5"/>
                  <a:pt x="3929" y="9411"/>
                  <a:pt x="3988" y="8739"/>
                </a:cubicBezTo>
                <a:cubicBezTo>
                  <a:pt x="4343" y="4704"/>
                  <a:pt x="6427" y="1662"/>
                  <a:pt x="8836" y="1662"/>
                </a:cubicBezTo>
                <a:cubicBezTo>
                  <a:pt x="10501" y="1662"/>
                  <a:pt x="12037" y="3081"/>
                  <a:pt x="12948" y="5462"/>
                </a:cubicBezTo>
                <a:cubicBezTo>
                  <a:pt x="13103" y="5866"/>
                  <a:pt x="13354" y="6137"/>
                  <a:pt x="13636" y="6203"/>
                </a:cubicBezTo>
                <a:cubicBezTo>
                  <a:pt x="13682" y="6215"/>
                  <a:pt x="13727" y="6219"/>
                  <a:pt x="13773" y="6219"/>
                </a:cubicBezTo>
                <a:cubicBezTo>
                  <a:pt x="14009" y="6219"/>
                  <a:pt x="14238" y="6077"/>
                  <a:pt x="14419" y="5809"/>
                </a:cubicBezTo>
                <a:cubicBezTo>
                  <a:pt x="14778" y="5278"/>
                  <a:pt x="15236" y="4985"/>
                  <a:pt x="15709" y="4985"/>
                </a:cubicBezTo>
                <a:cubicBezTo>
                  <a:pt x="16792" y="4985"/>
                  <a:pt x="17673" y="6476"/>
                  <a:pt x="17671" y="8326"/>
                </a:cubicBezTo>
                <a:lnTo>
                  <a:pt x="17666" y="8447"/>
                </a:lnTo>
                <a:cubicBezTo>
                  <a:pt x="17645" y="9234"/>
                  <a:pt x="17953" y="9937"/>
                  <a:pt x="18404" y="10133"/>
                </a:cubicBezTo>
                <a:cubicBezTo>
                  <a:pt x="19708" y="10698"/>
                  <a:pt x="20618" y="12681"/>
                  <a:pt x="20618" y="14954"/>
                </a:cubicBezTo>
                <a:cubicBezTo>
                  <a:pt x="20618" y="17703"/>
                  <a:pt x="19297" y="19938"/>
                  <a:pt x="17673" y="19938"/>
                </a:cubicBezTo>
                <a:moveTo>
                  <a:pt x="18647" y="8523"/>
                </a:moveTo>
                <a:cubicBezTo>
                  <a:pt x="18650" y="8452"/>
                  <a:pt x="18655" y="8381"/>
                  <a:pt x="18655" y="8308"/>
                </a:cubicBezTo>
                <a:cubicBezTo>
                  <a:pt x="18655" y="5556"/>
                  <a:pt x="17336" y="3323"/>
                  <a:pt x="15709" y="3323"/>
                </a:cubicBezTo>
                <a:cubicBezTo>
                  <a:pt x="14966" y="3323"/>
                  <a:pt x="14291" y="3792"/>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3" y="9259"/>
                  <a:pt x="18647" y="852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976"/>
          <p:cNvSpPr/>
          <p:nvPr/>
        </p:nvSpPr>
        <p:spPr>
          <a:xfrm>
            <a:off x="7018712" y="559771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7"/>
                  <a:pt x="3988" y="12312"/>
                </a:cubicBezTo>
                <a:cubicBezTo>
                  <a:pt x="4343" y="9397"/>
                  <a:pt x="6427" y="7200"/>
                  <a:pt x="8836" y="7200"/>
                </a:cubicBezTo>
                <a:cubicBezTo>
                  <a:pt x="10501" y="7200"/>
                  <a:pt x="11546" y="7627"/>
                  <a:pt x="12457" y="9345"/>
                </a:cubicBezTo>
                <a:cubicBezTo>
                  <a:pt x="12612" y="9636"/>
                  <a:pt x="13354" y="10432"/>
                  <a:pt x="13636" y="10480"/>
                </a:cubicBezTo>
                <a:cubicBezTo>
                  <a:pt x="13682" y="10488"/>
                  <a:pt x="13773" y="10492"/>
                  <a:pt x="13773" y="10492"/>
                </a:cubicBezTo>
                <a:cubicBezTo>
                  <a:pt x="14009" y="10492"/>
                  <a:pt x="14238" y="10389"/>
                  <a:pt x="14419" y="10195"/>
                </a:cubicBezTo>
                <a:cubicBezTo>
                  <a:pt x="14778" y="9812"/>
                  <a:pt x="15236" y="9600"/>
                  <a:pt x="15709" y="9600"/>
                </a:cubicBezTo>
                <a:cubicBezTo>
                  <a:pt x="16792" y="9600"/>
                  <a:pt x="17673" y="10677"/>
                  <a:pt x="17671" y="12013"/>
                </a:cubicBezTo>
                <a:lnTo>
                  <a:pt x="17666" y="12101"/>
                </a:lnTo>
                <a:cubicBezTo>
                  <a:pt x="17645" y="12669"/>
                  <a:pt x="17953" y="13178"/>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3"/>
                </a:cubicBezTo>
                <a:cubicBezTo>
                  <a:pt x="18651" y="10008"/>
                  <a:pt x="17334" y="8400"/>
                  <a:pt x="15709" y="8400"/>
                </a:cubicBezTo>
                <a:cubicBezTo>
                  <a:pt x="14966" y="8400"/>
                  <a:pt x="14291" y="8739"/>
                  <a:pt x="13773" y="9292"/>
                </a:cubicBezTo>
                <a:cubicBezTo>
                  <a:pt x="13081" y="7989"/>
                  <a:pt x="12055" y="6984"/>
                  <a:pt x="10843" y="6443"/>
                </a:cubicBezTo>
                <a:cubicBezTo>
                  <a:pt x="11149" y="3489"/>
                  <a:pt x="13208" y="1200"/>
                  <a:pt x="15709" y="1200"/>
                </a:cubicBezTo>
                <a:moveTo>
                  <a:pt x="19575" y="12625"/>
                </a:moveTo>
                <a:cubicBezTo>
                  <a:pt x="20813" y="11305"/>
                  <a:pt x="21600" y="9367"/>
                  <a:pt x="21600" y="7200"/>
                </a:cubicBezTo>
                <a:cubicBezTo>
                  <a:pt x="21600" y="3224"/>
                  <a:pt x="18962" y="0"/>
                  <a:pt x="15709" y="0"/>
                </a:cubicBezTo>
                <a:cubicBezTo>
                  <a:pt x="12754" y="0"/>
                  <a:pt x="10314" y="2664"/>
                  <a:pt x="9891" y="6130"/>
                </a:cubicBezTo>
                <a:cubicBezTo>
                  <a:pt x="9547" y="6054"/>
                  <a:pt x="9197"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8"/>
                  <a:pt x="20778" y="13444"/>
                  <a:pt x="19575" y="1262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977"/>
          <p:cNvSpPr/>
          <p:nvPr/>
        </p:nvSpPr>
        <p:spPr>
          <a:xfrm>
            <a:off x="7551411" y="5585027"/>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3" y="3058"/>
                  <a:pt x="6427" y="1080"/>
                  <a:pt x="8836" y="1080"/>
                </a:cubicBezTo>
                <a:cubicBezTo>
                  <a:pt x="10501" y="1080"/>
                  <a:pt x="11546" y="1464"/>
                  <a:pt x="12457" y="3010"/>
                </a:cubicBezTo>
                <a:cubicBezTo>
                  <a:pt x="12612" y="3273"/>
                  <a:pt x="13354" y="3989"/>
                  <a:pt x="13636" y="4032"/>
                </a:cubicBezTo>
                <a:cubicBezTo>
                  <a:pt x="13682" y="4039"/>
                  <a:pt x="13773" y="4043"/>
                  <a:pt x="13773"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3" y="2963"/>
                </a:cubicBezTo>
                <a:cubicBezTo>
                  <a:pt x="12724" y="1182"/>
                  <a:pt x="10909" y="0"/>
                  <a:pt x="8836" y="0"/>
                </a:cubicBezTo>
                <a:cubicBezTo>
                  <a:pt x="5880"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978"/>
          <p:cNvSpPr/>
          <p:nvPr/>
        </p:nvSpPr>
        <p:spPr>
          <a:xfrm>
            <a:off x="8084111" y="559771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7"/>
                  <a:pt x="3988" y="6312"/>
                </a:cubicBezTo>
                <a:cubicBezTo>
                  <a:pt x="4342" y="3397"/>
                  <a:pt x="6427" y="1200"/>
                  <a:pt x="8836" y="1200"/>
                </a:cubicBezTo>
                <a:cubicBezTo>
                  <a:pt x="10501" y="1200"/>
                  <a:pt x="11547" y="1627"/>
                  <a:pt x="12457" y="3345"/>
                </a:cubicBezTo>
                <a:cubicBezTo>
                  <a:pt x="12612" y="3636"/>
                  <a:pt x="13354" y="4432"/>
                  <a:pt x="13636" y="4480"/>
                </a:cubicBezTo>
                <a:cubicBezTo>
                  <a:pt x="13682" y="4488"/>
                  <a:pt x="13772" y="4492"/>
                  <a:pt x="13772" y="4492"/>
                </a:cubicBezTo>
                <a:cubicBezTo>
                  <a:pt x="14009" y="4492"/>
                  <a:pt x="14238" y="4389"/>
                  <a:pt x="14419" y="4195"/>
                </a:cubicBezTo>
                <a:cubicBezTo>
                  <a:pt x="14777" y="3812"/>
                  <a:pt x="15236" y="3600"/>
                  <a:pt x="15709" y="3600"/>
                </a:cubicBezTo>
                <a:cubicBezTo>
                  <a:pt x="16792" y="3600"/>
                  <a:pt x="17673" y="4677"/>
                  <a:pt x="17671" y="6013"/>
                </a:cubicBezTo>
                <a:lnTo>
                  <a:pt x="17667" y="6101"/>
                </a:lnTo>
                <a:cubicBezTo>
                  <a:pt x="17646" y="6669"/>
                  <a:pt x="17954" y="7178"/>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9"/>
                  <a:pt x="13772" y="3292"/>
                </a:cubicBezTo>
                <a:cubicBezTo>
                  <a:pt x="12724" y="1314"/>
                  <a:pt x="10909" y="0"/>
                  <a:pt x="8836" y="0"/>
                </a:cubicBezTo>
                <a:cubicBezTo>
                  <a:pt x="5879"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8"/>
                  <a:pt x="14871" y="16976"/>
                </a:cubicBezTo>
                <a:lnTo>
                  <a:pt x="11926" y="20576"/>
                </a:lnTo>
                <a:cubicBezTo>
                  <a:pt x="11836"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70"/>
                  <a:pt x="15489" y="16800"/>
                  <a:pt x="15218" y="16800"/>
                </a:cubicBezTo>
                <a:moveTo>
                  <a:pt x="12764" y="17400"/>
                </a:moveTo>
                <a:cubicBezTo>
                  <a:pt x="12764" y="17070"/>
                  <a:pt x="12544" y="16800"/>
                  <a:pt x="12273" y="16800"/>
                </a:cubicBezTo>
                <a:cubicBezTo>
                  <a:pt x="12138" y="16800"/>
                  <a:pt x="12015" y="16868"/>
                  <a:pt x="11925" y="16976"/>
                </a:cubicBezTo>
                <a:lnTo>
                  <a:pt x="8981" y="20576"/>
                </a:lnTo>
                <a:cubicBezTo>
                  <a:pt x="8891" y="20685"/>
                  <a:pt x="8836" y="20835"/>
                  <a:pt x="8836" y="21000"/>
                </a:cubicBezTo>
                <a:cubicBezTo>
                  <a:pt x="8836" y="21332"/>
                  <a:pt x="9056" y="21600"/>
                  <a:pt x="9327" y="21600"/>
                </a:cubicBezTo>
                <a:cubicBezTo>
                  <a:pt x="9462" y="21600"/>
                  <a:pt x="9585" y="21533"/>
                  <a:pt x="9674" y="21424"/>
                </a:cubicBezTo>
                <a:lnTo>
                  <a:pt x="12620" y="17824"/>
                </a:lnTo>
                <a:cubicBezTo>
                  <a:pt x="12709" y="17716"/>
                  <a:pt x="12764" y="17566"/>
                  <a:pt x="12764" y="17400"/>
                </a:cubicBezTo>
                <a:moveTo>
                  <a:pt x="6873" y="17400"/>
                </a:moveTo>
                <a:cubicBezTo>
                  <a:pt x="6873" y="17070"/>
                  <a:pt x="6653" y="16800"/>
                  <a:pt x="6382" y="16800"/>
                </a:cubicBezTo>
                <a:cubicBezTo>
                  <a:pt x="6247" y="16800"/>
                  <a:pt x="6124" y="16868"/>
                  <a:pt x="6034" y="16976"/>
                </a:cubicBezTo>
                <a:lnTo>
                  <a:pt x="3090" y="20576"/>
                </a:lnTo>
                <a:cubicBezTo>
                  <a:pt x="3000" y="20685"/>
                  <a:pt x="2945" y="20835"/>
                  <a:pt x="2945" y="21000"/>
                </a:cubicBezTo>
                <a:cubicBezTo>
                  <a:pt x="2945" y="21332"/>
                  <a:pt x="3166" y="21600"/>
                  <a:pt x="3436" y="21600"/>
                </a:cubicBezTo>
                <a:cubicBezTo>
                  <a:pt x="3572" y="21600"/>
                  <a:pt x="3694" y="21533"/>
                  <a:pt x="3783" y="21424"/>
                </a:cubicBezTo>
                <a:lnTo>
                  <a:pt x="6729" y="17824"/>
                </a:lnTo>
                <a:cubicBezTo>
                  <a:pt x="6818" y="17716"/>
                  <a:pt x="6873" y="17566"/>
                  <a:pt x="6873" y="17400"/>
                </a:cubicBezTo>
                <a:moveTo>
                  <a:pt x="9818" y="17400"/>
                </a:moveTo>
                <a:cubicBezTo>
                  <a:pt x="9818" y="17070"/>
                  <a:pt x="9598" y="16800"/>
                  <a:pt x="9327" y="16800"/>
                </a:cubicBezTo>
                <a:cubicBezTo>
                  <a:pt x="9192" y="16800"/>
                  <a:pt x="9069" y="16868"/>
                  <a:pt x="8980" y="16976"/>
                </a:cubicBezTo>
                <a:lnTo>
                  <a:pt x="6035" y="20576"/>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4" y="17716"/>
                  <a:pt x="9818" y="17566"/>
                  <a:pt x="9818" y="17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979"/>
          <p:cNvSpPr/>
          <p:nvPr/>
        </p:nvSpPr>
        <p:spPr>
          <a:xfrm>
            <a:off x="8616811" y="5585027"/>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980"/>
          <p:cNvSpPr/>
          <p:nvPr/>
        </p:nvSpPr>
        <p:spPr>
          <a:xfrm>
            <a:off x="91495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7"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981"/>
          <p:cNvSpPr/>
          <p:nvPr/>
        </p:nvSpPr>
        <p:spPr>
          <a:xfrm>
            <a:off x="96822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5"/>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9"/>
                  <a:pt x="17182" y="16336"/>
                  <a:pt x="17182" y="16200"/>
                </a:cubicBezTo>
                <a:cubicBezTo>
                  <a:pt x="17182" y="15930"/>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5"/>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9"/>
                  <a:pt x="6873" y="16336"/>
                  <a:pt x="6873" y="16200"/>
                </a:cubicBezTo>
                <a:cubicBezTo>
                  <a:pt x="6873" y="15930"/>
                  <a:pt x="6653" y="15709"/>
                  <a:pt x="6382" y="15709"/>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982"/>
          <p:cNvSpPr/>
          <p:nvPr/>
        </p:nvSpPr>
        <p:spPr>
          <a:xfrm>
            <a:off x="102149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983"/>
          <p:cNvSpPr/>
          <p:nvPr/>
        </p:nvSpPr>
        <p:spPr>
          <a:xfrm>
            <a:off x="10747609" y="5591368"/>
            <a:ext cx="279033" cy="240983"/>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5"/>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984"/>
          <p:cNvSpPr/>
          <p:nvPr/>
        </p:nvSpPr>
        <p:spPr>
          <a:xfrm>
            <a:off x="11280309"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4"/>
                </a:cubicBezTo>
                <a:cubicBezTo>
                  <a:pt x="11859" y="13768"/>
                  <a:pt x="11545" y="13526"/>
                  <a:pt x="11282" y="13217"/>
                </a:cubicBezTo>
                <a:cubicBezTo>
                  <a:pt x="11020" y="12909"/>
                  <a:pt x="10816" y="12544"/>
                  <a:pt x="10672" y="12121"/>
                </a:cubicBezTo>
                <a:cubicBezTo>
                  <a:pt x="10529" y="11698"/>
                  <a:pt x="10457" y="11236"/>
                  <a:pt x="10457" y="10735"/>
                </a:cubicBezTo>
                <a:cubicBezTo>
                  <a:pt x="10457" y="10268"/>
                  <a:pt x="10529" y="9833"/>
                  <a:pt x="10672" y="9427"/>
                </a:cubicBezTo>
                <a:cubicBezTo>
                  <a:pt x="10816" y="9022"/>
                  <a:pt x="11020" y="8668"/>
                  <a:pt x="11282" y="8364"/>
                </a:cubicBezTo>
                <a:cubicBezTo>
                  <a:pt x="11545" y="8061"/>
                  <a:pt x="11859" y="7823"/>
                  <a:pt x="12225" y="7651"/>
                </a:cubicBezTo>
                <a:cubicBezTo>
                  <a:pt x="12590" y="7480"/>
                  <a:pt x="12999" y="7393"/>
                  <a:pt x="13451" y="7393"/>
                </a:cubicBezTo>
                <a:cubicBezTo>
                  <a:pt x="13755" y="7393"/>
                  <a:pt x="14057" y="7456"/>
                  <a:pt x="14357" y="7579"/>
                </a:cubicBezTo>
                <a:cubicBezTo>
                  <a:pt x="14656" y="7702"/>
                  <a:pt x="14966" y="7949"/>
                  <a:pt x="15287" y="8318"/>
                </a:cubicBezTo>
                <a:lnTo>
                  <a:pt x="16494" y="7367"/>
                </a:lnTo>
                <a:cubicBezTo>
                  <a:pt x="16059" y="6831"/>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7"/>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2"/>
                  <a:pt x="15250" y="15317"/>
                </a:cubicBezTo>
                <a:cubicBezTo>
                  <a:pt x="15816" y="15053"/>
                  <a:pt x="16297" y="14630"/>
                  <a:pt x="16691" y="14049"/>
                </a:cubicBezTo>
                <a:lnTo>
                  <a:pt x="15410" y="13072"/>
                </a:lnTo>
                <a:cubicBezTo>
                  <a:pt x="15122" y="13468"/>
                  <a:pt x="14813" y="13757"/>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985"/>
          <p:cNvSpPr/>
          <p:nvPr/>
        </p:nvSpPr>
        <p:spPr>
          <a:xfrm>
            <a:off x="6486012"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4" y="15704"/>
                </a:moveTo>
                <a:lnTo>
                  <a:pt x="11291" y="15709"/>
                </a:lnTo>
                <a:lnTo>
                  <a:pt x="11291" y="11782"/>
                </a:lnTo>
                <a:lnTo>
                  <a:pt x="15218" y="11782"/>
                </a:lnTo>
                <a:lnTo>
                  <a:pt x="15218" y="10309"/>
                </a:lnTo>
                <a:lnTo>
                  <a:pt x="11291" y="10309"/>
                </a:lnTo>
                <a:lnTo>
                  <a:pt x="11291" y="7364"/>
                </a:lnTo>
                <a:lnTo>
                  <a:pt x="15709" y="7364"/>
                </a:lnTo>
                <a:lnTo>
                  <a:pt x="15711" y="5897"/>
                </a:lnTo>
                <a:lnTo>
                  <a:pt x="9824" y="5897"/>
                </a:lnTo>
                <a:cubicBezTo>
                  <a:pt x="9824" y="5897"/>
                  <a:pt x="9824" y="15704"/>
                  <a:pt x="9824"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986"/>
          <p:cNvSpPr/>
          <p:nvPr/>
        </p:nvSpPr>
        <p:spPr>
          <a:xfrm>
            <a:off x="7018712"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987"/>
          <p:cNvSpPr/>
          <p:nvPr/>
        </p:nvSpPr>
        <p:spPr>
          <a:xfrm>
            <a:off x="75514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4"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988"/>
          <p:cNvSpPr/>
          <p:nvPr/>
        </p:nvSpPr>
        <p:spPr>
          <a:xfrm>
            <a:off x="80841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0800" y="982"/>
                  <a:pt x="10800" y="20618"/>
                  <a:pt x="10800" y="2061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989"/>
          <p:cNvSpPr/>
          <p:nvPr/>
        </p:nvSpPr>
        <p:spPr>
          <a:xfrm>
            <a:off x="86168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3"/>
                  <a:pt x="7282" y="17937"/>
                  <a:pt x="957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990"/>
          <p:cNvSpPr/>
          <p:nvPr/>
        </p:nvSpPr>
        <p:spPr>
          <a:xfrm>
            <a:off x="91495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991"/>
          <p:cNvSpPr/>
          <p:nvPr/>
        </p:nvSpPr>
        <p:spPr>
          <a:xfrm>
            <a:off x="96822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3"/>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992"/>
          <p:cNvSpPr/>
          <p:nvPr/>
        </p:nvSpPr>
        <p:spPr>
          <a:xfrm>
            <a:off x="102149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993"/>
          <p:cNvSpPr/>
          <p:nvPr/>
        </p:nvSpPr>
        <p:spPr>
          <a:xfrm>
            <a:off x="10747609"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994"/>
          <p:cNvSpPr/>
          <p:nvPr/>
        </p:nvSpPr>
        <p:spPr>
          <a:xfrm>
            <a:off x="11356409" y="6105043"/>
            <a:ext cx="1268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4"/>
                </a:cubicBezTo>
                <a:lnTo>
                  <a:pt x="6480" y="2945"/>
                </a:lnTo>
                <a:cubicBezTo>
                  <a:pt x="6480" y="1861"/>
                  <a:pt x="8414" y="982"/>
                  <a:pt x="10800" y="982"/>
                </a:cubicBezTo>
                <a:cubicBezTo>
                  <a:pt x="13186" y="982"/>
                  <a:pt x="15120" y="1861"/>
                  <a:pt x="15120" y="2945"/>
                </a:cubicBezTo>
                <a:lnTo>
                  <a:pt x="15120" y="13294"/>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71656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267200" y="1600200"/>
            <a:ext cx="3657600" cy="3657600"/>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38800" y="2971800"/>
            <a:ext cx="914400" cy="914400"/>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181600" y="2514600"/>
            <a:ext cx="1828800" cy="1828800"/>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8033" y="3198167"/>
            <a:ext cx="4500350" cy="461665"/>
          </a:xfrm>
          <a:prstGeom prst="rect">
            <a:avLst/>
          </a:prstGeom>
          <a:noFill/>
        </p:spPr>
        <p:txBody>
          <a:bodyPr wrap="square" rtlCol="0">
            <a:spAutoFit/>
          </a:bodyPr>
          <a:lstStyle/>
          <a:p>
            <a:pPr algn="r"/>
            <a:r>
              <a:rPr lang="en-US" sz="2400" dirty="0">
                <a:latin typeface="+mj-lt"/>
              </a:rPr>
              <a:t>Define</a:t>
            </a:r>
            <a:endParaRPr lang="en-US" sz="2400" kern="1200" dirty="0">
              <a:solidFill>
                <a:schemeClr val="tx1"/>
              </a:solidFill>
              <a:latin typeface="+mj-lt"/>
            </a:endParaRPr>
          </a:p>
        </p:txBody>
      </p:sp>
      <p:sp>
        <p:nvSpPr>
          <p:cNvPr id="6" name="TextBox 5"/>
          <p:cNvSpPr txBox="1"/>
          <p:nvPr/>
        </p:nvSpPr>
        <p:spPr>
          <a:xfrm>
            <a:off x="7032009" y="3198166"/>
            <a:ext cx="4500350" cy="461665"/>
          </a:xfrm>
          <a:prstGeom prst="rect">
            <a:avLst/>
          </a:prstGeom>
          <a:noFill/>
        </p:spPr>
        <p:txBody>
          <a:bodyPr wrap="square" rtlCol="0">
            <a:spAutoFit/>
          </a:bodyPr>
          <a:lstStyle/>
          <a:p>
            <a:r>
              <a:rPr lang="en-US" sz="2400" dirty="0">
                <a:solidFill>
                  <a:schemeClr val="accent1"/>
                </a:solidFill>
                <a:latin typeface="+mj-lt"/>
              </a:rPr>
              <a:t>Golden</a:t>
            </a:r>
            <a:r>
              <a:rPr lang="en-US" sz="2400" dirty="0">
                <a:latin typeface="+mj-lt"/>
              </a:rPr>
              <a:t> grid system.</a:t>
            </a:r>
            <a:endParaRPr lang="en-US" sz="2400" kern="1200" dirty="0">
              <a:solidFill>
                <a:schemeClr val="tx1"/>
              </a:solidFill>
              <a:latin typeface="+mj-lt"/>
            </a:endParaRPr>
          </a:p>
        </p:txBody>
      </p:sp>
      <p:sp>
        <p:nvSpPr>
          <p:cNvPr id="10" name="Shape 3708"/>
          <p:cNvSpPr/>
          <p:nvPr/>
        </p:nvSpPr>
        <p:spPr>
          <a:xfrm>
            <a:off x="5977372" y="3208239"/>
            <a:ext cx="237256" cy="44151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984452523"/>
      </p:ext>
    </p:extLst>
  </p:cSld>
  <p:clrMapOvr>
    <a:masterClrMapping/>
  </p:clrMapOvr>
</p:sld>
</file>

<file path=ppt/theme/theme1.xml><?xml version="1.0" encoding="utf-8"?>
<a:theme xmlns:a="http://schemas.openxmlformats.org/drawingml/2006/main" name="Office Theme">
  <a:themeElements>
    <a:clrScheme name="every colors">
      <a:dk1>
        <a:srgbClr val="000000"/>
      </a:dk1>
      <a:lt1>
        <a:sysClr val="window" lastClr="FFFFFF"/>
      </a:lt1>
      <a:dk2>
        <a:srgbClr val="000000"/>
      </a:dk2>
      <a:lt2>
        <a:srgbClr val="FFFFFF"/>
      </a:lt2>
      <a:accent1>
        <a:srgbClr val="F44336"/>
      </a:accent1>
      <a:accent2>
        <a:srgbClr val="E91E63"/>
      </a:accent2>
      <a:accent3>
        <a:srgbClr val="9C27B0"/>
      </a:accent3>
      <a:accent4>
        <a:srgbClr val="673AB7"/>
      </a:accent4>
      <a:accent5>
        <a:srgbClr val="3F51B5"/>
      </a:accent5>
      <a:accent6>
        <a:srgbClr val="2196F3"/>
      </a:accent6>
      <a:hlink>
        <a:srgbClr val="0563C1"/>
      </a:hlink>
      <a:folHlink>
        <a:srgbClr val="954F72"/>
      </a:folHlink>
    </a:clrScheme>
    <a:fontScheme name="Every">
      <a:majorFont>
        <a:latin typeface="Montserrat Extra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1091</TotalTime>
  <Words>3583</Words>
  <Application>Microsoft Macintosh PowerPoint</Application>
  <PresentationFormat>Widescreen</PresentationFormat>
  <Paragraphs>632</Paragraphs>
  <Slides>86</Slides>
  <Notes>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86</vt:i4>
      </vt:variant>
    </vt:vector>
  </HeadingPairs>
  <TitlesOfParts>
    <vt:vector size="104" baseType="lpstr">
      <vt:lpstr>Arial</vt:lpstr>
      <vt:lpstr>Bebas Neue</vt:lpstr>
      <vt:lpstr>Bebas Neue Book</vt:lpstr>
      <vt:lpstr>Butler</vt:lpstr>
      <vt:lpstr>Butler Medium</vt:lpstr>
      <vt:lpstr>Calibri</vt:lpstr>
      <vt:lpstr>Lato Light</vt:lpstr>
      <vt:lpstr>linea-basic-10</vt:lpstr>
      <vt:lpstr>Montserrat</vt:lpstr>
      <vt:lpstr>Montserrat ExtraBold</vt:lpstr>
      <vt:lpstr>Montserrat Light</vt:lpstr>
      <vt:lpstr>Montserrat Medium</vt:lpstr>
      <vt:lpstr>Roboto</vt:lpstr>
      <vt:lpstr>Roboto Light</vt:lpstr>
      <vt:lpstr>Roboto Medium</vt:lpstr>
      <vt:lpstr>Source Sans Pro</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 sample chart</vt:lpstr>
      <vt:lpstr>Clean sample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Pyramid infographic</vt:lpstr>
      <vt:lpstr>PowerPoint Presentation</vt:lpstr>
      <vt:lpstr>United states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dublin9design@gmail.com</dc:creator>
  <cp:lastModifiedBy>David Yakobovitch</cp:lastModifiedBy>
  <cp:revision>79</cp:revision>
  <dcterms:created xsi:type="dcterms:W3CDTF">2017-02-06T12:53:32Z</dcterms:created>
  <dcterms:modified xsi:type="dcterms:W3CDTF">2018-06-26T14:44:55Z</dcterms:modified>
</cp:coreProperties>
</file>